
<file path=[Content_Types].xml><?xml version="1.0" encoding="utf-8"?>
<Types xmlns="http://schemas.openxmlformats.org/package/2006/content-types">
  <Default Extension="jpeg" ContentType="image/jpeg"/>
  <Default Extension="mp4" ContentType="video/unknown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SpecialPlsOnTitleSld="0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36" y="-84"/>
      </p:cViewPr>
      <p:guideLst>
        <p:guide orient="horz" pos="2880"/>
        <p:guide pos="21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slide" Target="slides/slide23.xml"  /><Relationship Id="rId27" Type="http://schemas.openxmlformats.org/officeDocument/2006/relationships/slide" Target="slides/slide24.xml"  /><Relationship Id="rId28" Type="http://schemas.openxmlformats.org/officeDocument/2006/relationships/slide" Target="slides/slide25.xml"  /><Relationship Id="rId29" Type="http://schemas.openxmlformats.org/officeDocument/2006/relationships/slide" Target="slides/slide26.xml"  /><Relationship Id="rId3" Type="http://schemas.openxmlformats.org/officeDocument/2006/relationships/handoutMaster" Target="handoutMasters/handoutMaster1.xml"  /><Relationship Id="rId30" Type="http://schemas.openxmlformats.org/officeDocument/2006/relationships/slide" Target="slides/slide27.xml"  /><Relationship Id="rId31" Type="http://schemas.openxmlformats.org/officeDocument/2006/relationships/slide" Target="slides/slide28.xml"  /><Relationship Id="rId32" Type="http://schemas.openxmlformats.org/officeDocument/2006/relationships/slide" Target="slides/slide29.xml"  /><Relationship Id="rId33" Type="http://schemas.openxmlformats.org/officeDocument/2006/relationships/slide" Target="slides/slide30.xml"  /><Relationship Id="rId34" Type="http://schemas.openxmlformats.org/officeDocument/2006/relationships/slide" Target="slides/slide31.xml"  /><Relationship Id="rId35" Type="http://schemas.openxmlformats.org/officeDocument/2006/relationships/slide" Target="slides/slide32.xml"  /><Relationship Id="rId36" Type="http://schemas.openxmlformats.org/officeDocument/2006/relationships/slide" Target="slides/slide33.xml"  /><Relationship Id="rId37" Type="http://schemas.openxmlformats.org/officeDocument/2006/relationships/slide" Target="slides/slide34.xml"  /><Relationship Id="rId38" Type="http://schemas.openxmlformats.org/officeDocument/2006/relationships/slide" Target="slides/slide35.xml"  /><Relationship Id="rId39" Type="http://schemas.openxmlformats.org/officeDocument/2006/relationships/slide" Target="slides/slide36.xml"  /><Relationship Id="rId4" Type="http://schemas.openxmlformats.org/officeDocument/2006/relationships/slide" Target="slides/slide1.xml"  /><Relationship Id="rId40" Type="http://schemas.openxmlformats.org/officeDocument/2006/relationships/slide" Target="slides/slide37.xml"  /><Relationship Id="rId41" Type="http://schemas.openxmlformats.org/officeDocument/2006/relationships/slide" Target="slides/slide38.xml"  /><Relationship Id="rId42" Type="http://schemas.openxmlformats.org/officeDocument/2006/relationships/slide" Target="slides/slide39.xml"  /><Relationship Id="rId43" Type="http://schemas.openxmlformats.org/officeDocument/2006/relationships/slide" Target="slides/slide40.xml"  /><Relationship Id="rId44" Type="http://schemas.openxmlformats.org/officeDocument/2006/relationships/presProps" Target="presProps.xml"  /><Relationship Id="rId45" Type="http://schemas.openxmlformats.org/officeDocument/2006/relationships/viewProps" Target="viewProps.xml"  /><Relationship Id="rId46" Type="http://schemas.openxmlformats.org/officeDocument/2006/relationships/theme" Target="theme/theme1.xml"  /><Relationship Id="rId47" Type="http://schemas.openxmlformats.org/officeDocument/2006/relationships/tableStyles" Target="tableStyles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8711777" cy="5654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484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11387672" y="0"/>
            <a:ext cx="8711777" cy="5654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484"/>
            </a:lvl1pPr>
          </a:lstStyle>
          <a:p>
            <a:pPr lvl="0">
              <a:defRPr/>
            </a:pPr>
            <a:fld id="{D8D7A7C4-C82A-4D21-9AB0-F0C5A1D3EF09}" type="datetime1">
              <a:rPr lang="ko-KR" altLang="en-US"/>
              <a:pPr lvl="0">
                <a:defRPr/>
              </a:pPr>
              <a:t>2025-01-08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10741920"/>
            <a:ext cx="8711777" cy="5654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484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11387672" y="10741920"/>
            <a:ext cx="8711777" cy="5654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484"/>
            </a:lvl1pPr>
          </a:lstStyle>
          <a:p>
            <a:pPr lvl="0">
              <a:defRPr/>
            </a:pPr>
            <a:fld id="{F450E784-2449-4FFD-AA69-3F5CFAA75BCB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9076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8711777" cy="5654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484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11387672" y="0"/>
            <a:ext cx="8711777" cy="5654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484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2025-01-08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282531" y="848201"/>
            <a:ext cx="7539038" cy="4241006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2010410" y="5371941"/>
            <a:ext cx="16083281" cy="5089207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0741920"/>
            <a:ext cx="8711777" cy="5654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484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11387672" y="10741920"/>
            <a:ext cx="8711777" cy="5654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484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553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484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theme" Target="../theme/theme1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 xmlns:mc="http://schemas.openxmlformats.org/markup-compatibility/2006" xmlns:hp="http://schemas.haansoft.com/office/presentation/8.0" mc:Ignorable="hp" hp:hslDur="500"/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Relationship Id="rId4" Type="http://schemas.openxmlformats.org/officeDocument/2006/relationships/image" Target="../media/image6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7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0.png"  /><Relationship Id="rId3" Type="http://schemas.openxmlformats.org/officeDocument/2006/relationships/image" Target="../media/image11.png"  /><Relationship Id="rId4" Type="http://schemas.openxmlformats.org/officeDocument/2006/relationships/image" Target="../media/image12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3.png"  /><Relationship Id="rId3" Type="http://schemas.openxmlformats.org/officeDocument/2006/relationships/image" Target="../media/image14.png"  /><Relationship Id="rId4" Type="http://schemas.openxmlformats.org/officeDocument/2006/relationships/image" Target="../media/image15.png"  /><Relationship Id="rId5" Type="http://schemas.openxmlformats.org/officeDocument/2006/relationships/image" Target="../media/image16.png"  /><Relationship Id="rId6" Type="http://schemas.openxmlformats.org/officeDocument/2006/relationships/image" Target="../media/image17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8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9.png"  /><Relationship Id="rId3" Type="http://schemas.openxmlformats.org/officeDocument/2006/relationships/image" Target="../media/image20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2.png"  /><Relationship Id="rId3" Type="http://schemas.openxmlformats.org/officeDocument/2006/relationships/image" Target="../media/image21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2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3.png"  /><Relationship Id="rId3" Type="http://schemas.openxmlformats.org/officeDocument/2006/relationships/image" Target="../media/image24.png"  /><Relationship Id="rId4" Type="http://schemas.openxmlformats.org/officeDocument/2006/relationships/image" Target="../media/image25.png"  /><Relationship Id="rId5" Type="http://schemas.openxmlformats.org/officeDocument/2006/relationships/image" Target="../media/image26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7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10" Type="http://schemas.openxmlformats.org/officeDocument/2006/relationships/image" Target="../media/image36.png"  /><Relationship Id="rId11" Type="http://schemas.openxmlformats.org/officeDocument/2006/relationships/image" Target="../media/image37.png"  /><Relationship Id="rId12" Type="http://schemas.openxmlformats.org/officeDocument/2006/relationships/image" Target="../media/image38.png"  /><Relationship Id="rId13" Type="http://schemas.openxmlformats.org/officeDocument/2006/relationships/image" Target="../media/image39.png"  /><Relationship Id="rId14" Type="http://schemas.openxmlformats.org/officeDocument/2006/relationships/image" Target="../media/image40.png"  /><Relationship Id="rId2" Type="http://schemas.openxmlformats.org/officeDocument/2006/relationships/image" Target="../media/image28.png"  /><Relationship Id="rId3" Type="http://schemas.openxmlformats.org/officeDocument/2006/relationships/image" Target="../media/image29.png"  /><Relationship Id="rId4" Type="http://schemas.openxmlformats.org/officeDocument/2006/relationships/image" Target="../media/image30.png"  /><Relationship Id="rId5" Type="http://schemas.openxmlformats.org/officeDocument/2006/relationships/image" Target="../media/image31.png"  /><Relationship Id="rId6" Type="http://schemas.openxmlformats.org/officeDocument/2006/relationships/image" Target="../media/image32.png"  /><Relationship Id="rId7" Type="http://schemas.openxmlformats.org/officeDocument/2006/relationships/image" Target="../media/image33.png"  /><Relationship Id="rId8" Type="http://schemas.openxmlformats.org/officeDocument/2006/relationships/image" Target="../media/image34.png"  /><Relationship Id="rId9" Type="http://schemas.openxmlformats.org/officeDocument/2006/relationships/image" Target="../media/image35.jpe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41.png"  /><Relationship Id="rId3" Type="http://schemas.openxmlformats.org/officeDocument/2006/relationships/image" Target="../media/image42.png"  /><Relationship Id="rId4" Type="http://schemas.openxmlformats.org/officeDocument/2006/relationships/image" Target="../media/image43.png"  /><Relationship Id="rId5" Type="http://schemas.openxmlformats.org/officeDocument/2006/relationships/image" Target="../media/image44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10" Type="http://schemas.openxmlformats.org/officeDocument/2006/relationships/image" Target="../media/image53.png"  /><Relationship Id="rId11" Type="http://schemas.openxmlformats.org/officeDocument/2006/relationships/image" Target="../media/image54.png"  /><Relationship Id="rId12" Type="http://schemas.openxmlformats.org/officeDocument/2006/relationships/image" Target="../media/image55.png"  /><Relationship Id="rId13" Type="http://schemas.openxmlformats.org/officeDocument/2006/relationships/image" Target="../media/image56.png"  /><Relationship Id="rId14" Type="http://schemas.openxmlformats.org/officeDocument/2006/relationships/image" Target="../media/image57.png"  /><Relationship Id="rId15" Type="http://schemas.openxmlformats.org/officeDocument/2006/relationships/image" Target="../media/image58.png"  /><Relationship Id="rId16" Type="http://schemas.openxmlformats.org/officeDocument/2006/relationships/image" Target="../media/image59.png"  /><Relationship Id="rId2" Type="http://schemas.openxmlformats.org/officeDocument/2006/relationships/image" Target="../media/image45.png"  /><Relationship Id="rId3" Type="http://schemas.openxmlformats.org/officeDocument/2006/relationships/image" Target="../media/image46.png"  /><Relationship Id="rId4" Type="http://schemas.openxmlformats.org/officeDocument/2006/relationships/image" Target="../media/image47.png"  /><Relationship Id="rId5" Type="http://schemas.openxmlformats.org/officeDocument/2006/relationships/image" Target="../media/image48.png"  /><Relationship Id="rId6" Type="http://schemas.openxmlformats.org/officeDocument/2006/relationships/image" Target="../media/image49.png"  /><Relationship Id="rId7" Type="http://schemas.openxmlformats.org/officeDocument/2006/relationships/image" Target="../media/image50.png"  /><Relationship Id="rId8" Type="http://schemas.openxmlformats.org/officeDocument/2006/relationships/image" Target="../media/image51.png"  /><Relationship Id="rId9" Type="http://schemas.openxmlformats.org/officeDocument/2006/relationships/image" Target="../media/image52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60.png"  /><Relationship Id="rId3" Type="http://schemas.openxmlformats.org/officeDocument/2006/relationships/image" Target="../media/image61.png"  /><Relationship Id="rId4" Type="http://schemas.openxmlformats.org/officeDocument/2006/relationships/image" Target="../media/image62.png"  /><Relationship Id="rId5" Type="http://schemas.openxmlformats.org/officeDocument/2006/relationships/image" Target="../media/image63.png"  /><Relationship Id="rId6" Type="http://schemas.openxmlformats.org/officeDocument/2006/relationships/image" Target="../media/image64.png"  /><Relationship Id="rId7" Type="http://schemas.openxmlformats.org/officeDocument/2006/relationships/image" Target="../media/image65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66.png"  /><Relationship Id="rId3" Type="http://schemas.openxmlformats.org/officeDocument/2006/relationships/image" Target="../media/image67.png"  /><Relationship Id="rId4" Type="http://schemas.openxmlformats.org/officeDocument/2006/relationships/image" Target="../media/image68.png"  /><Relationship Id="rId5" Type="http://schemas.openxmlformats.org/officeDocument/2006/relationships/image" Target="../media/image69.png"  /><Relationship Id="rId6" Type="http://schemas.openxmlformats.org/officeDocument/2006/relationships/image" Target="../media/image60.pn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10" Type="http://schemas.openxmlformats.org/officeDocument/2006/relationships/image" Target="../media/image77.png"  /><Relationship Id="rId11" Type="http://schemas.openxmlformats.org/officeDocument/2006/relationships/image" Target="../media/image78.png"  /><Relationship Id="rId12" Type="http://schemas.openxmlformats.org/officeDocument/2006/relationships/image" Target="../media/image79.png"  /><Relationship Id="rId13" Type="http://schemas.openxmlformats.org/officeDocument/2006/relationships/image" Target="../media/image80.png"  /><Relationship Id="rId14" Type="http://schemas.openxmlformats.org/officeDocument/2006/relationships/image" Target="../media/image81.png"  /><Relationship Id="rId2" Type="http://schemas.openxmlformats.org/officeDocument/2006/relationships/image" Target="../media/image70.png"  /><Relationship Id="rId3" Type="http://schemas.openxmlformats.org/officeDocument/2006/relationships/image" Target="../media/image71.png"  /><Relationship Id="rId4" Type="http://schemas.openxmlformats.org/officeDocument/2006/relationships/image" Target="../media/image72.png"  /><Relationship Id="rId5" Type="http://schemas.openxmlformats.org/officeDocument/2006/relationships/image" Target="../media/image73.png"  /><Relationship Id="rId6" Type="http://schemas.openxmlformats.org/officeDocument/2006/relationships/image" Target="../media/image60.png"  /><Relationship Id="rId7" Type="http://schemas.openxmlformats.org/officeDocument/2006/relationships/image" Target="../media/image74.png"  /><Relationship Id="rId8" Type="http://schemas.openxmlformats.org/officeDocument/2006/relationships/image" Target="../media/image75.png"  /><Relationship Id="rId9" Type="http://schemas.openxmlformats.org/officeDocument/2006/relationships/image" Target="../media/image76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10" Type="http://schemas.openxmlformats.org/officeDocument/2006/relationships/image" Target="../media/image83.png"  /><Relationship Id="rId2" Type="http://schemas.openxmlformats.org/officeDocument/2006/relationships/image" Target="../media/image45.png"  /><Relationship Id="rId3" Type="http://schemas.openxmlformats.org/officeDocument/2006/relationships/image" Target="../media/image46.png"  /><Relationship Id="rId4" Type="http://schemas.openxmlformats.org/officeDocument/2006/relationships/image" Target="../media/image47.png"  /><Relationship Id="rId5" Type="http://schemas.openxmlformats.org/officeDocument/2006/relationships/image" Target="../media/image60.png"  /><Relationship Id="rId6" Type="http://schemas.openxmlformats.org/officeDocument/2006/relationships/image" Target="../media/image61.png"  /><Relationship Id="rId7" Type="http://schemas.openxmlformats.org/officeDocument/2006/relationships/image" Target="../media/image62.png"  /><Relationship Id="rId8" Type="http://schemas.openxmlformats.org/officeDocument/2006/relationships/image" Target="../media/image82.png"  /><Relationship Id="rId9" Type="http://schemas.openxmlformats.org/officeDocument/2006/relationships/image" Target="../media/image64.pn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10" Type="http://schemas.openxmlformats.org/officeDocument/2006/relationships/image" Target="../media/image92.png"  /><Relationship Id="rId11" Type="http://schemas.openxmlformats.org/officeDocument/2006/relationships/image" Target="../media/image93.png"  /><Relationship Id="rId12" Type="http://schemas.openxmlformats.org/officeDocument/2006/relationships/image" Target="../media/image94.png"  /><Relationship Id="rId13" Type="http://schemas.openxmlformats.org/officeDocument/2006/relationships/image" Target="../media/image95.png"  /><Relationship Id="rId14" Type="http://schemas.openxmlformats.org/officeDocument/2006/relationships/image" Target="../media/image96.png"  /><Relationship Id="rId15" Type="http://schemas.openxmlformats.org/officeDocument/2006/relationships/image" Target="../media/image97.png"  /><Relationship Id="rId16" Type="http://schemas.openxmlformats.org/officeDocument/2006/relationships/image" Target="../media/image98.png"  /><Relationship Id="rId17" Type="http://schemas.openxmlformats.org/officeDocument/2006/relationships/image" Target="../media/image99.png"  /><Relationship Id="rId18" Type="http://schemas.openxmlformats.org/officeDocument/2006/relationships/image" Target="../media/image100.png"  /><Relationship Id="rId19" Type="http://schemas.openxmlformats.org/officeDocument/2006/relationships/image" Target="../media/image101.png"  /><Relationship Id="rId2" Type="http://schemas.openxmlformats.org/officeDocument/2006/relationships/image" Target="../media/image84.png"  /><Relationship Id="rId20" Type="http://schemas.openxmlformats.org/officeDocument/2006/relationships/image" Target="../media/image102.png"  /><Relationship Id="rId3" Type="http://schemas.openxmlformats.org/officeDocument/2006/relationships/image" Target="../media/image85.png"  /><Relationship Id="rId4" Type="http://schemas.openxmlformats.org/officeDocument/2006/relationships/image" Target="../media/image86.png"  /><Relationship Id="rId5" Type="http://schemas.openxmlformats.org/officeDocument/2006/relationships/image" Target="../media/image87.png"  /><Relationship Id="rId6" Type="http://schemas.openxmlformats.org/officeDocument/2006/relationships/image" Target="../media/image88.png"  /><Relationship Id="rId7" Type="http://schemas.openxmlformats.org/officeDocument/2006/relationships/image" Target="../media/image89.png"  /><Relationship Id="rId8" Type="http://schemas.openxmlformats.org/officeDocument/2006/relationships/image" Target="../media/image90.png"  /><Relationship Id="rId9" Type="http://schemas.openxmlformats.org/officeDocument/2006/relationships/image" Target="../media/image91.pn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03.png"  /><Relationship Id="rId3" Type="http://schemas.openxmlformats.org/officeDocument/2006/relationships/image" Target="../media/image104.png"  /><Relationship Id="rId4" Type="http://schemas.openxmlformats.org/officeDocument/2006/relationships/image" Target="../media/image105.png"  /><Relationship Id="rId5" Type="http://schemas.openxmlformats.org/officeDocument/2006/relationships/image" Target="../media/image106.png"  /><Relationship Id="rId6" Type="http://schemas.openxmlformats.org/officeDocument/2006/relationships/image" Target="../media/image107.png"  /><Relationship Id="rId7" Type="http://schemas.openxmlformats.org/officeDocument/2006/relationships/image" Target="../media/image108.png"  /><Relationship Id="rId8" Type="http://schemas.openxmlformats.org/officeDocument/2006/relationships/image" Target="../media/image109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10.png"  /><Relationship Id="rId3" Type="http://schemas.openxmlformats.org/officeDocument/2006/relationships/video" Target="../media/unknown1.mp4"  /><Relationship Id="rId4" Type="http://schemas.microsoft.com/office/2007/relationships/media" Target="../media/unknown1.mp4"  /><Relationship Id="rId5" Type="http://schemas.openxmlformats.org/officeDocument/2006/relationships/image" Target="../media/image111.png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12.png"  /><Relationship Id="rId3" Type="http://schemas.openxmlformats.org/officeDocument/2006/relationships/video" Target="../media/unknown2.mp4"  /><Relationship Id="rId4" Type="http://schemas.microsoft.com/office/2007/relationships/media" Target="../media/unknown2.mp4"  /><Relationship Id="rId5" Type="http://schemas.openxmlformats.org/officeDocument/2006/relationships/image" Target="../media/image113.pn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12.png"  /><Relationship Id="rId3" Type="http://schemas.openxmlformats.org/officeDocument/2006/relationships/image" Target="../media/image114.png"  /><Relationship Id="rId4" Type="http://schemas.openxmlformats.org/officeDocument/2006/relationships/image" Target="../media/image115.png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16.png"  /><Relationship Id="rId3" Type="http://schemas.openxmlformats.org/officeDocument/2006/relationships/image" Target="../media/image117.png"  /><Relationship Id="rId4" Type="http://schemas.openxmlformats.org/officeDocument/2006/relationships/image" Target="../media/image118.png"  /><Relationship Id="rId5" Type="http://schemas.openxmlformats.org/officeDocument/2006/relationships/image" Target="../media/image119.png"  /><Relationship Id="rId6" Type="http://schemas.openxmlformats.org/officeDocument/2006/relationships/image" Target="../media/image120.pn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21.png"  /><Relationship Id="rId3" Type="http://schemas.openxmlformats.org/officeDocument/2006/relationships/image" Target="../media/image122.png"  /><Relationship Id="rId4" Type="http://schemas.openxmlformats.org/officeDocument/2006/relationships/image" Target="../media/image43.png"  /><Relationship Id="rId5" Type="http://schemas.openxmlformats.org/officeDocument/2006/relationships/image" Target="../media/image123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24.png"  /><Relationship Id="rId3" Type="http://schemas.openxmlformats.org/officeDocument/2006/relationships/image" Target="../media/image125.png"  /><Relationship Id="rId4" Type="http://schemas.openxmlformats.org/officeDocument/2006/relationships/image" Target="../media/image126.png"  /><Relationship Id="rId5" Type="http://schemas.openxmlformats.org/officeDocument/2006/relationships/image" Target="../media/image127.png"  /><Relationship Id="rId6" Type="http://schemas.openxmlformats.org/officeDocument/2006/relationships/image" Target="../media/image128.png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29.png"  /><Relationship Id="rId3" Type="http://schemas.openxmlformats.org/officeDocument/2006/relationships/image" Target="../media/image130.png"  /><Relationship Id="rId4" Type="http://schemas.openxmlformats.org/officeDocument/2006/relationships/image" Target="../media/image131.png"  /><Relationship Id="rId5" Type="http://schemas.openxmlformats.org/officeDocument/2006/relationships/image" Target="../media/image132.png"  /><Relationship Id="rId6" Type="http://schemas.openxmlformats.org/officeDocument/2006/relationships/image" Target="../media/image133.png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34.png"  /><Relationship Id="rId3" Type="http://schemas.openxmlformats.org/officeDocument/2006/relationships/image" Target="../media/image135.png"  /><Relationship Id="rId4" Type="http://schemas.openxmlformats.org/officeDocument/2006/relationships/image" Target="../media/image136.png"  /><Relationship Id="rId5" Type="http://schemas.openxmlformats.org/officeDocument/2006/relationships/image" Target="../media/image137.png"  /><Relationship Id="rId6" Type="http://schemas.openxmlformats.org/officeDocument/2006/relationships/image" Target="../media/image138.png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39.png"  /><Relationship Id="rId3" Type="http://schemas.openxmlformats.org/officeDocument/2006/relationships/image" Target="../media/image140.png"  /><Relationship Id="rId4" Type="http://schemas.openxmlformats.org/officeDocument/2006/relationships/image" Target="../media/image141.png"  /><Relationship Id="rId5" Type="http://schemas.openxmlformats.org/officeDocument/2006/relationships/image" Target="../media/image142.png"  /><Relationship Id="rId6" Type="http://schemas.openxmlformats.org/officeDocument/2006/relationships/image" Target="../media/image143.png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10" Type="http://schemas.openxmlformats.org/officeDocument/2006/relationships/image" Target="../media/image152.png"  /><Relationship Id="rId11" Type="http://schemas.openxmlformats.org/officeDocument/2006/relationships/image" Target="../media/image153.png"  /><Relationship Id="rId12" Type="http://schemas.openxmlformats.org/officeDocument/2006/relationships/image" Target="../media/image154.png"  /><Relationship Id="rId13" Type="http://schemas.openxmlformats.org/officeDocument/2006/relationships/image" Target="../media/image155.png"  /><Relationship Id="rId14" Type="http://schemas.openxmlformats.org/officeDocument/2006/relationships/image" Target="../media/image156.png"  /><Relationship Id="rId2" Type="http://schemas.openxmlformats.org/officeDocument/2006/relationships/image" Target="../media/image144.png"  /><Relationship Id="rId3" Type="http://schemas.openxmlformats.org/officeDocument/2006/relationships/image" Target="../media/image145.png"  /><Relationship Id="rId4" Type="http://schemas.openxmlformats.org/officeDocument/2006/relationships/image" Target="../media/image146.png"  /><Relationship Id="rId5" Type="http://schemas.openxmlformats.org/officeDocument/2006/relationships/image" Target="../media/image147.png"  /><Relationship Id="rId6" Type="http://schemas.openxmlformats.org/officeDocument/2006/relationships/image" Target="../media/image148.png"  /><Relationship Id="rId7" Type="http://schemas.openxmlformats.org/officeDocument/2006/relationships/image" Target="../media/image149.png"  /><Relationship Id="rId8" Type="http://schemas.openxmlformats.org/officeDocument/2006/relationships/image" Target="../media/image150.png"  /><Relationship Id="rId9" Type="http://schemas.openxmlformats.org/officeDocument/2006/relationships/image" Target="../media/image151.png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10" Type="http://schemas.openxmlformats.org/officeDocument/2006/relationships/image" Target="../media/image165.png"  /><Relationship Id="rId11" Type="http://schemas.openxmlformats.org/officeDocument/2006/relationships/image" Target="../media/image166.png"  /><Relationship Id="rId2" Type="http://schemas.openxmlformats.org/officeDocument/2006/relationships/image" Target="../media/image157.jpeg"  /><Relationship Id="rId3" Type="http://schemas.openxmlformats.org/officeDocument/2006/relationships/image" Target="../media/image158.png"  /><Relationship Id="rId4" Type="http://schemas.openxmlformats.org/officeDocument/2006/relationships/image" Target="../media/image159.png"  /><Relationship Id="rId5" Type="http://schemas.openxmlformats.org/officeDocument/2006/relationships/image" Target="../media/image160.png"  /><Relationship Id="rId6" Type="http://schemas.openxmlformats.org/officeDocument/2006/relationships/image" Target="../media/image161.png"  /><Relationship Id="rId7" Type="http://schemas.openxmlformats.org/officeDocument/2006/relationships/image" Target="../media/image162.png"  /><Relationship Id="rId8" Type="http://schemas.openxmlformats.org/officeDocument/2006/relationships/image" Target="../media/image163.png"  /><Relationship Id="rId9" Type="http://schemas.openxmlformats.org/officeDocument/2006/relationships/image" Target="../media/image164.png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67.png"  /><Relationship Id="rId3" Type="http://schemas.openxmlformats.org/officeDocument/2006/relationships/video" Target="../media/unknown3.mp4"  /><Relationship Id="rId4" Type="http://schemas.microsoft.com/office/2007/relationships/media" Target="../media/unknown3.mp4"  /><Relationship Id="rId5" Type="http://schemas.openxmlformats.org/officeDocument/2006/relationships/image" Target="../media/image168.png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69.png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70.jpeg"  /><Relationship Id="rId3" Type="http://schemas.openxmlformats.org/officeDocument/2006/relationships/image" Target="../media/image171.png"  /><Relationship Id="rId4" Type="http://schemas.openxmlformats.org/officeDocument/2006/relationships/image" Target="../media/image172.png"  /><Relationship Id="rId5" Type="http://schemas.openxmlformats.org/officeDocument/2006/relationships/image" Target="../media/image173.png"  /><Relationship Id="rId6" Type="http://schemas.openxmlformats.org/officeDocument/2006/relationships/image" Target="../media/image174.png"  /><Relationship Id="rId7" Type="http://schemas.openxmlformats.org/officeDocument/2006/relationships/image" Target="../media/image175.png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76.png"  /><Relationship Id="rId3" Type="http://schemas.openxmlformats.org/officeDocument/2006/relationships/image" Target="../media/image177.jpeg"  /><Relationship Id="rId4" Type="http://schemas.openxmlformats.org/officeDocument/2006/relationships/image" Target="../media/image178.png"  /><Relationship Id="rId5" Type="http://schemas.openxmlformats.org/officeDocument/2006/relationships/image" Target="../media/image179.png"  /><Relationship Id="rId6" Type="http://schemas.openxmlformats.org/officeDocument/2006/relationships/image" Target="../media/image180.png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81.png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82.png"  /><Relationship Id="rId3" Type="http://schemas.openxmlformats.org/officeDocument/2006/relationships/image" Target="../media/image183.png"  /><Relationship Id="rId4" Type="http://schemas.openxmlformats.org/officeDocument/2006/relationships/image" Target="../media/image184.png"  /><Relationship Id="rId5" Type="http://schemas.openxmlformats.org/officeDocument/2006/relationships/image" Target="../media/image185.png"  /><Relationship Id="rId6" Type="http://schemas.openxmlformats.org/officeDocument/2006/relationships/image" Target="../media/image186.png"  /><Relationship Id="rId7" Type="http://schemas.openxmlformats.org/officeDocument/2006/relationships/image" Target="../media/image187.png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88.png"  /><Relationship Id="rId3" Type="http://schemas.openxmlformats.org/officeDocument/2006/relationships/image" Target="../media/image189.png"  /><Relationship Id="rId4" Type="http://schemas.openxmlformats.org/officeDocument/2006/relationships/image" Target="../media/image190.png"  /><Relationship Id="rId5" Type="http://schemas.openxmlformats.org/officeDocument/2006/relationships/image" Target="../media/image191.png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92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/>
          <a:stretch>
            <a:fillRect/>
          </a:stretch>
        </p:blipFill>
        <p:spPr>
          <a:xfrm>
            <a:off x="1403812" y="4860513"/>
            <a:ext cx="10655172" cy="9784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 rotWithShape="1">
          <a:blip r:embed="rId3"/>
          <a:stretch>
            <a:fillRect/>
          </a:stretch>
        </p:blipFill>
        <p:spPr>
          <a:xfrm>
            <a:off x="1373470" y="6236364"/>
            <a:ext cx="4198953" cy="3641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 rotWithShape="1">
          <a:blip r:embed="rId4"/>
          <a:stretch>
            <a:fillRect/>
          </a:stretch>
        </p:blipFill>
        <p:spPr>
          <a:xfrm>
            <a:off x="1359281" y="4239326"/>
            <a:ext cx="2903888" cy="349057"/>
          </a:xfrm>
          <a:prstGeom prst="rect">
            <a:avLst/>
          </a:prstGeom>
        </p:spPr>
      </p:pic>
      <p:sp>
        <p:nvSpPr>
          <p:cNvPr id="7" name="직사각형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4" cy="274129"/>
          </a:xfrm>
        </p:spPr>
        <p:txBody>
          <a:bodyPr/>
          <a:p>
            <a:pPr lvl="0">
              <a:defRPr/>
            </a:pPr>
            <a:fld id="{B6F15528-21DE-4FAA-801E-634DDDAF4B2B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9710" y="877115"/>
            <a:ext cx="2697647" cy="46985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10357" y="2964212"/>
            <a:ext cx="4696231" cy="610759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16371" y="2947078"/>
            <a:ext cx="4065647" cy="3507003"/>
          </a:xfrm>
          <a:prstGeom prst="rect">
            <a:avLst/>
          </a:prstGeom>
        </p:spPr>
      </p:pic>
      <p:sp>
        <p:nvSpPr>
          <p:cNvPr id="6" name="직사각형 5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364100" y="8039736"/>
            <a:ext cx="1738630" cy="351790"/>
          </a:xfrm>
          <a:custGeom>
            <a:avLst/>
            <a:gdLst/>
            <a:ahLst/>
            <a:cxnLst/>
            <a:rect l="l" t="t" r="r" b="b"/>
            <a:pathLst>
              <a:path w="1738630" h="351790">
                <a:moveTo>
                  <a:pt x="327614" y="65859"/>
                </a:moveTo>
                <a:lnTo>
                  <a:pt x="286603" y="73389"/>
                </a:lnTo>
                <a:lnTo>
                  <a:pt x="255028" y="95275"/>
                </a:lnTo>
                <a:lnTo>
                  <a:pt x="234815" y="129058"/>
                </a:lnTo>
                <a:lnTo>
                  <a:pt x="227888" y="172278"/>
                </a:lnTo>
                <a:lnTo>
                  <a:pt x="228658" y="187999"/>
                </a:lnTo>
                <a:lnTo>
                  <a:pt x="240203" y="228634"/>
                </a:lnTo>
                <a:lnTo>
                  <a:pt x="264549" y="258150"/>
                </a:lnTo>
                <a:lnTo>
                  <a:pt x="300374" y="274949"/>
                </a:lnTo>
                <a:lnTo>
                  <a:pt x="329890" y="278162"/>
                </a:lnTo>
                <a:lnTo>
                  <a:pt x="342230" y="277677"/>
                </a:lnTo>
                <a:lnTo>
                  <a:pt x="384053" y="266064"/>
                </a:lnTo>
                <a:lnTo>
                  <a:pt x="415456" y="235594"/>
                </a:lnTo>
                <a:lnTo>
                  <a:pt x="330827" y="235594"/>
                </a:lnTo>
                <a:lnTo>
                  <a:pt x="323908" y="235218"/>
                </a:lnTo>
                <a:lnTo>
                  <a:pt x="289866" y="212437"/>
                </a:lnTo>
                <a:lnTo>
                  <a:pt x="284243" y="185932"/>
                </a:lnTo>
                <a:lnTo>
                  <a:pt x="250644" y="185932"/>
                </a:lnTo>
                <a:lnTo>
                  <a:pt x="250644" y="150593"/>
                </a:lnTo>
                <a:lnTo>
                  <a:pt x="284264" y="150593"/>
                </a:lnTo>
                <a:lnTo>
                  <a:pt x="284333" y="144346"/>
                </a:lnTo>
                <a:lnTo>
                  <a:pt x="286251" y="136984"/>
                </a:lnTo>
                <a:lnTo>
                  <a:pt x="289999" y="130380"/>
                </a:lnTo>
                <a:lnTo>
                  <a:pt x="293748" y="123687"/>
                </a:lnTo>
                <a:lnTo>
                  <a:pt x="298923" y="118377"/>
                </a:lnTo>
                <a:lnTo>
                  <a:pt x="312220" y="110435"/>
                </a:lnTo>
                <a:lnTo>
                  <a:pt x="319895" y="108427"/>
                </a:lnTo>
                <a:lnTo>
                  <a:pt x="409147" y="108427"/>
                </a:lnTo>
                <a:lnTo>
                  <a:pt x="408065" y="106486"/>
                </a:lnTo>
                <a:lnTo>
                  <a:pt x="374047" y="76041"/>
                </a:lnTo>
                <a:lnTo>
                  <a:pt x="337612" y="66269"/>
                </a:lnTo>
                <a:lnTo>
                  <a:pt x="327614" y="65859"/>
                </a:lnTo>
                <a:close/>
              </a:path>
              <a:path w="1738630" h="351790">
                <a:moveTo>
                  <a:pt x="57961" y="0"/>
                </a:moveTo>
                <a:lnTo>
                  <a:pt x="0" y="0"/>
                </a:lnTo>
                <a:lnTo>
                  <a:pt x="0" y="274146"/>
                </a:lnTo>
                <a:lnTo>
                  <a:pt x="57961" y="274146"/>
                </a:lnTo>
                <a:lnTo>
                  <a:pt x="57961" y="196239"/>
                </a:lnTo>
                <a:lnTo>
                  <a:pt x="86474" y="161436"/>
                </a:lnTo>
                <a:lnTo>
                  <a:pt x="154274" y="161436"/>
                </a:lnTo>
                <a:lnTo>
                  <a:pt x="127970" y="122750"/>
                </a:lnTo>
                <a:lnTo>
                  <a:pt x="129524" y="120876"/>
                </a:lnTo>
                <a:lnTo>
                  <a:pt x="57961" y="120876"/>
                </a:lnTo>
                <a:lnTo>
                  <a:pt x="57961" y="0"/>
                </a:lnTo>
                <a:close/>
              </a:path>
              <a:path w="1738630" h="351790">
                <a:moveTo>
                  <a:pt x="154274" y="161436"/>
                </a:moveTo>
                <a:lnTo>
                  <a:pt x="86474" y="161436"/>
                </a:lnTo>
                <a:lnTo>
                  <a:pt x="161569" y="274146"/>
                </a:lnTo>
                <a:lnTo>
                  <a:pt x="230909" y="274146"/>
                </a:lnTo>
                <a:lnTo>
                  <a:pt x="154274" y="161436"/>
                </a:lnTo>
                <a:close/>
              </a:path>
              <a:path w="1738630" h="351790">
                <a:moveTo>
                  <a:pt x="370316" y="211767"/>
                </a:moveTo>
                <a:lnTo>
                  <a:pt x="337163" y="235594"/>
                </a:lnTo>
                <a:lnTo>
                  <a:pt x="415456" y="235594"/>
                </a:lnTo>
                <a:lnTo>
                  <a:pt x="416933" y="233051"/>
                </a:lnTo>
                <a:lnTo>
                  <a:pt x="420522" y="224451"/>
                </a:lnTo>
                <a:lnTo>
                  <a:pt x="423057" y="215248"/>
                </a:lnTo>
                <a:lnTo>
                  <a:pt x="370316" y="211767"/>
                </a:lnTo>
                <a:close/>
              </a:path>
              <a:path w="1738630" h="351790">
                <a:moveTo>
                  <a:pt x="284264" y="150593"/>
                </a:moveTo>
                <a:lnTo>
                  <a:pt x="250644" y="150593"/>
                </a:lnTo>
                <a:lnTo>
                  <a:pt x="250644" y="185932"/>
                </a:lnTo>
                <a:lnTo>
                  <a:pt x="284243" y="185932"/>
                </a:lnTo>
                <a:lnTo>
                  <a:pt x="284264" y="150593"/>
                </a:lnTo>
                <a:close/>
              </a:path>
              <a:path w="1738630" h="351790">
                <a:moveTo>
                  <a:pt x="409147" y="108427"/>
                </a:moveTo>
                <a:lnTo>
                  <a:pt x="336851" y="108427"/>
                </a:lnTo>
                <a:lnTo>
                  <a:pt x="344124" y="110256"/>
                </a:lnTo>
                <a:lnTo>
                  <a:pt x="350371" y="113915"/>
                </a:lnTo>
                <a:lnTo>
                  <a:pt x="356707" y="117485"/>
                </a:lnTo>
                <a:lnTo>
                  <a:pt x="361660" y="122437"/>
                </a:lnTo>
                <a:lnTo>
                  <a:pt x="368799" y="135110"/>
                </a:lnTo>
                <a:lnTo>
                  <a:pt x="370584" y="142383"/>
                </a:lnTo>
                <a:lnTo>
                  <a:pt x="370584" y="150593"/>
                </a:lnTo>
                <a:lnTo>
                  <a:pt x="284264" y="150593"/>
                </a:lnTo>
                <a:lnTo>
                  <a:pt x="284243" y="185932"/>
                </a:lnTo>
                <a:lnTo>
                  <a:pt x="424262" y="185932"/>
                </a:lnTo>
                <a:lnTo>
                  <a:pt x="424262" y="170270"/>
                </a:lnTo>
                <a:lnTo>
                  <a:pt x="416899" y="124490"/>
                </a:lnTo>
                <a:lnTo>
                  <a:pt x="412850" y="115070"/>
                </a:lnTo>
                <a:lnTo>
                  <a:pt x="409147" y="108427"/>
                </a:lnTo>
                <a:close/>
              </a:path>
              <a:path w="1738630" h="351790">
                <a:moveTo>
                  <a:pt x="229705" y="0"/>
                </a:moveTo>
                <a:lnTo>
                  <a:pt x="160231" y="0"/>
                </a:lnTo>
                <a:lnTo>
                  <a:pt x="61575" y="120876"/>
                </a:lnTo>
                <a:lnTo>
                  <a:pt x="129524" y="120876"/>
                </a:lnTo>
                <a:lnTo>
                  <a:pt x="229705" y="0"/>
                </a:lnTo>
                <a:close/>
              </a:path>
              <a:path w="1738630" h="351790">
                <a:moveTo>
                  <a:pt x="460596" y="302793"/>
                </a:moveTo>
                <a:lnTo>
                  <a:pt x="447745" y="345360"/>
                </a:lnTo>
                <a:lnTo>
                  <a:pt x="451850" y="347056"/>
                </a:lnTo>
                <a:lnTo>
                  <a:pt x="457026" y="348439"/>
                </a:lnTo>
                <a:lnTo>
                  <a:pt x="463273" y="349510"/>
                </a:lnTo>
                <a:lnTo>
                  <a:pt x="469609" y="350670"/>
                </a:lnTo>
                <a:lnTo>
                  <a:pt x="476391" y="351250"/>
                </a:lnTo>
                <a:lnTo>
                  <a:pt x="483620" y="351250"/>
                </a:lnTo>
                <a:lnTo>
                  <a:pt x="526932" y="340717"/>
                </a:lnTo>
                <a:lnTo>
                  <a:pt x="553395" y="311895"/>
                </a:lnTo>
                <a:lnTo>
                  <a:pt x="556115" y="306318"/>
                </a:lnTo>
                <a:lnTo>
                  <a:pt x="484110" y="306318"/>
                </a:lnTo>
                <a:lnTo>
                  <a:pt x="473312" y="305961"/>
                </a:lnTo>
                <a:lnTo>
                  <a:pt x="467289" y="304845"/>
                </a:lnTo>
                <a:lnTo>
                  <a:pt x="460596" y="302793"/>
                </a:lnTo>
                <a:close/>
              </a:path>
              <a:path w="1738630" h="351790">
                <a:moveTo>
                  <a:pt x="492053" y="68536"/>
                </a:moveTo>
                <a:lnTo>
                  <a:pt x="432083" y="68536"/>
                </a:lnTo>
                <a:lnTo>
                  <a:pt x="505841" y="280036"/>
                </a:lnTo>
                <a:lnTo>
                  <a:pt x="502494" y="288737"/>
                </a:lnTo>
                <a:lnTo>
                  <a:pt x="499995" y="295162"/>
                </a:lnTo>
                <a:lnTo>
                  <a:pt x="496738" y="299714"/>
                </a:lnTo>
                <a:lnTo>
                  <a:pt x="492722" y="302391"/>
                </a:lnTo>
                <a:lnTo>
                  <a:pt x="488796" y="305068"/>
                </a:lnTo>
                <a:lnTo>
                  <a:pt x="484110" y="306318"/>
                </a:lnTo>
                <a:lnTo>
                  <a:pt x="556115" y="306318"/>
                </a:lnTo>
                <a:lnTo>
                  <a:pt x="557051" y="304399"/>
                </a:lnTo>
                <a:lnTo>
                  <a:pt x="560188" y="296367"/>
                </a:lnTo>
                <a:lnTo>
                  <a:pt x="587139" y="219531"/>
                </a:lnTo>
                <a:lnTo>
                  <a:pt x="534621" y="219531"/>
                </a:lnTo>
                <a:lnTo>
                  <a:pt x="492053" y="68536"/>
                </a:lnTo>
                <a:close/>
              </a:path>
              <a:path w="1738630" h="351790">
                <a:moveTo>
                  <a:pt x="640103" y="68536"/>
                </a:moveTo>
                <a:lnTo>
                  <a:pt x="579732" y="68536"/>
                </a:lnTo>
                <a:lnTo>
                  <a:pt x="536762" y="219531"/>
                </a:lnTo>
                <a:lnTo>
                  <a:pt x="587139" y="219531"/>
                </a:lnTo>
                <a:lnTo>
                  <a:pt x="640103" y="68536"/>
                </a:lnTo>
                <a:close/>
              </a:path>
              <a:path w="1738630" h="351790">
                <a:moveTo>
                  <a:pt x="704045" y="68536"/>
                </a:moveTo>
                <a:lnTo>
                  <a:pt x="646351" y="68536"/>
                </a:lnTo>
                <a:lnTo>
                  <a:pt x="702305" y="274146"/>
                </a:lnTo>
                <a:lnTo>
                  <a:pt x="762543" y="274146"/>
                </a:lnTo>
                <a:lnTo>
                  <a:pt x="780981" y="206681"/>
                </a:lnTo>
                <a:lnTo>
                  <a:pt x="735904" y="206681"/>
                </a:lnTo>
                <a:lnTo>
                  <a:pt x="704045" y="68536"/>
                </a:lnTo>
                <a:close/>
              </a:path>
              <a:path w="1738630" h="351790">
                <a:moveTo>
                  <a:pt x="846339" y="144837"/>
                </a:moveTo>
                <a:lnTo>
                  <a:pt x="800425" y="144837"/>
                </a:lnTo>
                <a:lnTo>
                  <a:pt x="835764" y="274146"/>
                </a:lnTo>
                <a:lnTo>
                  <a:pt x="896136" y="274146"/>
                </a:lnTo>
                <a:lnTo>
                  <a:pt x="914670" y="205877"/>
                </a:lnTo>
                <a:lnTo>
                  <a:pt x="861332" y="205877"/>
                </a:lnTo>
                <a:lnTo>
                  <a:pt x="846339" y="144837"/>
                </a:lnTo>
                <a:close/>
              </a:path>
              <a:path w="1738630" h="351790">
                <a:moveTo>
                  <a:pt x="827599" y="68536"/>
                </a:moveTo>
                <a:lnTo>
                  <a:pt x="770976" y="68536"/>
                </a:lnTo>
                <a:lnTo>
                  <a:pt x="737778" y="206681"/>
                </a:lnTo>
                <a:lnTo>
                  <a:pt x="780981" y="206681"/>
                </a:lnTo>
                <a:lnTo>
                  <a:pt x="797882" y="144837"/>
                </a:lnTo>
                <a:lnTo>
                  <a:pt x="846339" y="144837"/>
                </a:lnTo>
                <a:lnTo>
                  <a:pt x="827599" y="68536"/>
                </a:lnTo>
                <a:close/>
              </a:path>
              <a:path w="1738630" h="351790">
                <a:moveTo>
                  <a:pt x="951956" y="68536"/>
                </a:moveTo>
                <a:lnTo>
                  <a:pt x="894395" y="68536"/>
                </a:lnTo>
                <a:lnTo>
                  <a:pt x="863072" y="205877"/>
                </a:lnTo>
                <a:lnTo>
                  <a:pt x="914670" y="205877"/>
                </a:lnTo>
                <a:lnTo>
                  <a:pt x="951956" y="68536"/>
                </a:lnTo>
                <a:close/>
              </a:path>
              <a:path w="1738630" h="351790">
                <a:moveTo>
                  <a:pt x="1062582" y="65859"/>
                </a:moveTo>
                <a:lnTo>
                  <a:pt x="1020542" y="73389"/>
                </a:lnTo>
                <a:lnTo>
                  <a:pt x="988591" y="95175"/>
                </a:lnTo>
                <a:lnTo>
                  <a:pt x="968311" y="128874"/>
                </a:lnTo>
                <a:lnTo>
                  <a:pt x="961383" y="172144"/>
                </a:lnTo>
                <a:lnTo>
                  <a:pt x="962153" y="187463"/>
                </a:lnTo>
                <a:lnTo>
                  <a:pt x="973699" y="227697"/>
                </a:lnTo>
                <a:lnTo>
                  <a:pt x="997969" y="257564"/>
                </a:lnTo>
                <a:lnTo>
                  <a:pt x="1033501" y="274849"/>
                </a:lnTo>
                <a:lnTo>
                  <a:pt x="1062582" y="278162"/>
                </a:lnTo>
                <a:lnTo>
                  <a:pt x="1077641" y="277334"/>
                </a:lnTo>
                <a:lnTo>
                  <a:pt x="1116394" y="264910"/>
                </a:lnTo>
                <a:lnTo>
                  <a:pt x="1144656" y="238958"/>
                </a:lnTo>
                <a:lnTo>
                  <a:pt x="1147661" y="233988"/>
                </a:lnTo>
                <a:lnTo>
                  <a:pt x="1053301" y="233988"/>
                </a:lnTo>
                <a:lnTo>
                  <a:pt x="1045269" y="231311"/>
                </a:lnTo>
                <a:lnTo>
                  <a:pt x="1022056" y="196465"/>
                </a:lnTo>
                <a:lnTo>
                  <a:pt x="1019345" y="171743"/>
                </a:lnTo>
                <a:lnTo>
                  <a:pt x="1019646" y="163017"/>
                </a:lnTo>
                <a:lnTo>
                  <a:pt x="1034229" y="121980"/>
                </a:lnTo>
                <a:lnTo>
                  <a:pt x="1062850" y="109364"/>
                </a:lnTo>
                <a:lnTo>
                  <a:pt x="1147194" y="109364"/>
                </a:lnTo>
                <a:lnTo>
                  <a:pt x="1144656" y="105147"/>
                </a:lnTo>
                <a:lnTo>
                  <a:pt x="1116394" y="79245"/>
                </a:lnTo>
                <a:lnTo>
                  <a:pt x="1077641" y="66696"/>
                </a:lnTo>
                <a:lnTo>
                  <a:pt x="1062582" y="65859"/>
                </a:lnTo>
                <a:close/>
              </a:path>
              <a:path w="1738630" h="351790">
                <a:moveTo>
                  <a:pt x="1147194" y="109364"/>
                </a:moveTo>
                <a:lnTo>
                  <a:pt x="1072309" y="109364"/>
                </a:lnTo>
                <a:lnTo>
                  <a:pt x="1080207" y="112086"/>
                </a:lnTo>
                <a:lnTo>
                  <a:pt x="1086543" y="117529"/>
                </a:lnTo>
                <a:lnTo>
                  <a:pt x="1104581" y="154776"/>
                </a:lnTo>
                <a:lnTo>
                  <a:pt x="1105819" y="171743"/>
                </a:lnTo>
                <a:lnTo>
                  <a:pt x="1105510" y="180469"/>
                </a:lnTo>
                <a:lnTo>
                  <a:pt x="1091002" y="221506"/>
                </a:lnTo>
                <a:lnTo>
                  <a:pt x="1072309" y="233988"/>
                </a:lnTo>
                <a:lnTo>
                  <a:pt x="1147661" y="233988"/>
                </a:lnTo>
                <a:lnTo>
                  <a:pt x="1163011" y="187463"/>
                </a:lnTo>
                <a:lnTo>
                  <a:pt x="1163781" y="172144"/>
                </a:lnTo>
                <a:lnTo>
                  <a:pt x="1163011" y="156717"/>
                </a:lnTo>
                <a:lnTo>
                  <a:pt x="1160702" y="142293"/>
                </a:lnTo>
                <a:lnTo>
                  <a:pt x="1156854" y="128874"/>
                </a:lnTo>
                <a:lnTo>
                  <a:pt x="1151466" y="116458"/>
                </a:lnTo>
                <a:lnTo>
                  <a:pt x="1147194" y="109364"/>
                </a:lnTo>
                <a:close/>
              </a:path>
              <a:path w="1738630" h="351790">
                <a:moveTo>
                  <a:pt x="1248606" y="68536"/>
                </a:moveTo>
                <a:lnTo>
                  <a:pt x="1193321" y="68536"/>
                </a:lnTo>
                <a:lnTo>
                  <a:pt x="1193321" y="274146"/>
                </a:lnTo>
                <a:lnTo>
                  <a:pt x="1250346" y="274146"/>
                </a:lnTo>
                <a:lnTo>
                  <a:pt x="1250346" y="149433"/>
                </a:lnTo>
                <a:lnTo>
                  <a:pt x="1252220" y="142026"/>
                </a:lnTo>
                <a:lnTo>
                  <a:pt x="1285596" y="115120"/>
                </a:lnTo>
                <a:lnTo>
                  <a:pt x="1318079" y="115120"/>
                </a:lnTo>
                <a:lnTo>
                  <a:pt x="1318079" y="104411"/>
                </a:lnTo>
                <a:lnTo>
                  <a:pt x="1248606" y="104411"/>
                </a:lnTo>
                <a:lnTo>
                  <a:pt x="1248606" y="68536"/>
                </a:lnTo>
                <a:close/>
              </a:path>
              <a:path w="1738630" h="351790">
                <a:moveTo>
                  <a:pt x="1318079" y="115120"/>
                </a:moveTo>
                <a:lnTo>
                  <a:pt x="1297911" y="115120"/>
                </a:lnTo>
                <a:lnTo>
                  <a:pt x="1302239" y="115432"/>
                </a:lnTo>
                <a:lnTo>
                  <a:pt x="1311699" y="116681"/>
                </a:lnTo>
                <a:lnTo>
                  <a:pt x="1315402" y="117395"/>
                </a:lnTo>
                <a:lnTo>
                  <a:pt x="1318079" y="118199"/>
                </a:lnTo>
                <a:lnTo>
                  <a:pt x="1318079" y="115120"/>
                </a:lnTo>
                <a:close/>
              </a:path>
              <a:path w="1738630" h="351790">
                <a:moveTo>
                  <a:pt x="1302998" y="65591"/>
                </a:moveTo>
                <a:lnTo>
                  <a:pt x="1300142" y="65591"/>
                </a:lnTo>
                <a:lnTo>
                  <a:pt x="1291759" y="66210"/>
                </a:lnTo>
                <a:lnTo>
                  <a:pt x="1258277" y="87611"/>
                </a:lnTo>
                <a:lnTo>
                  <a:pt x="1250748" y="104411"/>
                </a:lnTo>
                <a:lnTo>
                  <a:pt x="1318079" y="104411"/>
                </a:lnTo>
                <a:lnTo>
                  <a:pt x="1318079" y="67599"/>
                </a:lnTo>
                <a:lnTo>
                  <a:pt x="1315581" y="66975"/>
                </a:lnTo>
                <a:lnTo>
                  <a:pt x="1312680" y="66484"/>
                </a:lnTo>
                <a:lnTo>
                  <a:pt x="1306077" y="65770"/>
                </a:lnTo>
                <a:lnTo>
                  <a:pt x="1302998" y="65591"/>
                </a:lnTo>
                <a:close/>
              </a:path>
              <a:path w="1738630" h="351790">
                <a:moveTo>
                  <a:pt x="1406084" y="65859"/>
                </a:moveTo>
                <a:lnTo>
                  <a:pt x="1364453" y="77639"/>
                </a:lnTo>
                <a:lnTo>
                  <a:pt x="1334200" y="112844"/>
                </a:lnTo>
                <a:lnTo>
                  <a:pt x="1323533" y="154684"/>
                </a:lnTo>
                <a:lnTo>
                  <a:pt x="1322822" y="171609"/>
                </a:lnTo>
                <a:lnTo>
                  <a:pt x="1323508" y="188141"/>
                </a:lnTo>
                <a:lnTo>
                  <a:pt x="1333799" y="229705"/>
                </a:lnTo>
                <a:lnTo>
                  <a:pt x="1363783" y="265445"/>
                </a:lnTo>
                <a:lnTo>
                  <a:pt x="1406217" y="277493"/>
                </a:lnTo>
                <a:lnTo>
                  <a:pt x="1414199" y="277150"/>
                </a:lnTo>
                <a:lnTo>
                  <a:pt x="1458111" y="252595"/>
                </a:lnTo>
                <a:lnTo>
                  <a:pt x="1464581" y="241217"/>
                </a:lnTo>
                <a:lnTo>
                  <a:pt x="1523212" y="241217"/>
                </a:lnTo>
                <a:lnTo>
                  <a:pt x="1523212" y="232114"/>
                </a:lnTo>
                <a:lnTo>
                  <a:pt x="1414918" y="232114"/>
                </a:lnTo>
                <a:lnTo>
                  <a:pt x="1407020" y="229571"/>
                </a:lnTo>
                <a:lnTo>
                  <a:pt x="1383838" y="195913"/>
                </a:lnTo>
                <a:lnTo>
                  <a:pt x="1381052" y="171341"/>
                </a:lnTo>
                <a:lnTo>
                  <a:pt x="1381361" y="162707"/>
                </a:lnTo>
                <a:lnTo>
                  <a:pt x="1396069" y="123051"/>
                </a:lnTo>
                <a:lnTo>
                  <a:pt x="1414918" y="111238"/>
                </a:lnTo>
                <a:lnTo>
                  <a:pt x="1523212" y="111238"/>
                </a:lnTo>
                <a:lnTo>
                  <a:pt x="1523212" y="103072"/>
                </a:lnTo>
                <a:lnTo>
                  <a:pt x="1464581" y="103072"/>
                </a:lnTo>
                <a:lnTo>
                  <a:pt x="1462082" y="97539"/>
                </a:lnTo>
                <a:lnTo>
                  <a:pt x="1458423" y="91917"/>
                </a:lnTo>
                <a:lnTo>
                  <a:pt x="1453604" y="86206"/>
                </a:lnTo>
                <a:lnTo>
                  <a:pt x="1448874" y="80405"/>
                </a:lnTo>
                <a:lnTo>
                  <a:pt x="1442627" y="75586"/>
                </a:lnTo>
                <a:lnTo>
                  <a:pt x="1434864" y="71749"/>
                </a:lnTo>
                <a:lnTo>
                  <a:pt x="1428748" y="69172"/>
                </a:lnTo>
                <a:lnTo>
                  <a:pt x="1421913" y="67331"/>
                </a:lnTo>
                <a:lnTo>
                  <a:pt x="1414358" y="66227"/>
                </a:lnTo>
                <a:lnTo>
                  <a:pt x="1406084" y="65859"/>
                </a:lnTo>
                <a:close/>
              </a:path>
              <a:path w="1738630" h="351790">
                <a:moveTo>
                  <a:pt x="1523212" y="241217"/>
                </a:moveTo>
                <a:lnTo>
                  <a:pt x="1466990" y="241217"/>
                </a:lnTo>
                <a:lnTo>
                  <a:pt x="1466990" y="274146"/>
                </a:lnTo>
                <a:lnTo>
                  <a:pt x="1523212" y="274146"/>
                </a:lnTo>
                <a:lnTo>
                  <a:pt x="1523212" y="241217"/>
                </a:lnTo>
                <a:close/>
              </a:path>
              <a:path w="1738630" h="351790">
                <a:moveTo>
                  <a:pt x="1523212" y="111238"/>
                </a:moveTo>
                <a:lnTo>
                  <a:pt x="1433480" y="111238"/>
                </a:lnTo>
                <a:lnTo>
                  <a:pt x="1441289" y="113692"/>
                </a:lnTo>
                <a:lnTo>
                  <a:pt x="1447714" y="118600"/>
                </a:lnTo>
                <a:lnTo>
                  <a:pt x="1466254" y="154207"/>
                </a:lnTo>
                <a:lnTo>
                  <a:pt x="1467526" y="171341"/>
                </a:lnTo>
                <a:lnTo>
                  <a:pt x="1467199" y="180218"/>
                </a:lnTo>
                <a:lnTo>
                  <a:pt x="1452115" y="220426"/>
                </a:lnTo>
                <a:lnTo>
                  <a:pt x="1433480" y="232114"/>
                </a:lnTo>
                <a:lnTo>
                  <a:pt x="1523212" y="232114"/>
                </a:lnTo>
                <a:lnTo>
                  <a:pt x="1523212" y="111238"/>
                </a:lnTo>
                <a:close/>
              </a:path>
              <a:path w="1738630" h="351790">
                <a:moveTo>
                  <a:pt x="1523212" y="0"/>
                </a:moveTo>
                <a:lnTo>
                  <a:pt x="1466321" y="0"/>
                </a:lnTo>
                <a:lnTo>
                  <a:pt x="1466321" y="103072"/>
                </a:lnTo>
                <a:lnTo>
                  <a:pt x="1523212" y="103072"/>
                </a:lnTo>
                <a:lnTo>
                  <a:pt x="1523212" y="0"/>
                </a:lnTo>
                <a:close/>
              </a:path>
              <a:path w="1738630" h="351790">
                <a:moveTo>
                  <a:pt x="1609543" y="211633"/>
                </a:moveTo>
                <a:lnTo>
                  <a:pt x="1553455" y="214578"/>
                </a:lnTo>
                <a:lnTo>
                  <a:pt x="1556776" y="228533"/>
                </a:lnTo>
                <a:lnTo>
                  <a:pt x="1562591" y="240949"/>
                </a:lnTo>
                <a:lnTo>
                  <a:pt x="1594851" y="268599"/>
                </a:lnTo>
                <a:lnTo>
                  <a:pt x="1646756" y="278162"/>
                </a:lnTo>
                <a:lnTo>
                  <a:pt x="1659749" y="277635"/>
                </a:lnTo>
                <a:lnTo>
                  <a:pt x="1703764" y="265027"/>
                </a:lnTo>
                <a:lnTo>
                  <a:pt x="1731615" y="237962"/>
                </a:lnTo>
                <a:lnTo>
                  <a:pt x="1732005" y="237067"/>
                </a:lnTo>
                <a:lnTo>
                  <a:pt x="1646890" y="237067"/>
                </a:lnTo>
                <a:lnTo>
                  <a:pt x="1639603" y="236665"/>
                </a:lnTo>
                <a:lnTo>
                  <a:pt x="1611238" y="219933"/>
                </a:lnTo>
                <a:lnTo>
                  <a:pt x="1609543" y="211633"/>
                </a:lnTo>
                <a:close/>
              </a:path>
              <a:path w="1738630" h="351790">
                <a:moveTo>
                  <a:pt x="1646087" y="65859"/>
                </a:moveTo>
                <a:lnTo>
                  <a:pt x="1600038" y="73623"/>
                </a:lnTo>
                <a:lnTo>
                  <a:pt x="1564967" y="103215"/>
                </a:lnTo>
                <a:lnTo>
                  <a:pt x="1558943" y="129844"/>
                </a:lnTo>
                <a:lnTo>
                  <a:pt x="1559855" y="140846"/>
                </a:lnTo>
                <a:lnTo>
                  <a:pt x="1581858" y="174604"/>
                </a:lnTo>
                <a:lnTo>
                  <a:pt x="1618377" y="188609"/>
                </a:lnTo>
                <a:lnTo>
                  <a:pt x="1662908" y="197489"/>
                </a:lnTo>
                <a:lnTo>
                  <a:pt x="1669512" y="200077"/>
                </a:lnTo>
                <a:lnTo>
                  <a:pt x="1673796" y="203468"/>
                </a:lnTo>
                <a:lnTo>
                  <a:pt x="1678079" y="206770"/>
                </a:lnTo>
                <a:lnTo>
                  <a:pt x="1680266" y="211009"/>
                </a:lnTo>
                <a:lnTo>
                  <a:pt x="1680266" y="222342"/>
                </a:lnTo>
                <a:lnTo>
                  <a:pt x="1677142" y="227384"/>
                </a:lnTo>
                <a:lnTo>
                  <a:pt x="1664916" y="235148"/>
                </a:lnTo>
                <a:lnTo>
                  <a:pt x="1656885" y="237067"/>
                </a:lnTo>
                <a:lnTo>
                  <a:pt x="1732005" y="237067"/>
                </a:lnTo>
                <a:lnTo>
                  <a:pt x="1735338" y="229403"/>
                </a:lnTo>
                <a:lnTo>
                  <a:pt x="1737572" y="220226"/>
                </a:lnTo>
                <a:lnTo>
                  <a:pt x="1738317" y="210429"/>
                </a:lnTo>
                <a:lnTo>
                  <a:pt x="1737396" y="199854"/>
                </a:lnTo>
                <a:lnTo>
                  <a:pt x="1715276" y="168196"/>
                </a:lnTo>
                <a:lnTo>
                  <a:pt x="1678882" y="154743"/>
                </a:lnTo>
                <a:lnTo>
                  <a:pt x="1641669" y="147246"/>
                </a:lnTo>
                <a:lnTo>
                  <a:pt x="1632120" y="145194"/>
                </a:lnTo>
                <a:lnTo>
                  <a:pt x="1625383" y="142472"/>
                </a:lnTo>
                <a:lnTo>
                  <a:pt x="1617530" y="135690"/>
                </a:lnTo>
                <a:lnTo>
                  <a:pt x="1615566" y="131540"/>
                </a:lnTo>
                <a:lnTo>
                  <a:pt x="1615685" y="120282"/>
                </a:lnTo>
                <a:lnTo>
                  <a:pt x="1618601" y="115566"/>
                </a:lnTo>
                <a:lnTo>
                  <a:pt x="1624669" y="111907"/>
                </a:lnTo>
                <a:lnTo>
                  <a:pt x="1630737" y="108159"/>
                </a:lnTo>
                <a:lnTo>
                  <a:pt x="1638189" y="106285"/>
                </a:lnTo>
                <a:lnTo>
                  <a:pt x="1727234" y="106285"/>
                </a:lnTo>
                <a:lnTo>
                  <a:pt x="1725198" y="101767"/>
                </a:lnTo>
                <a:lnTo>
                  <a:pt x="1695180" y="75120"/>
                </a:lnTo>
                <a:lnTo>
                  <a:pt x="1664526" y="66888"/>
                </a:lnTo>
                <a:lnTo>
                  <a:pt x="1646087" y="65859"/>
                </a:lnTo>
                <a:close/>
              </a:path>
              <a:path w="1738630" h="351790">
                <a:moveTo>
                  <a:pt x="1727234" y="106285"/>
                </a:moveTo>
                <a:lnTo>
                  <a:pt x="1653627" y="106285"/>
                </a:lnTo>
                <a:lnTo>
                  <a:pt x="1659294" y="107400"/>
                </a:lnTo>
                <a:lnTo>
                  <a:pt x="1664024" y="109631"/>
                </a:lnTo>
                <a:lnTo>
                  <a:pt x="1668843" y="111773"/>
                </a:lnTo>
                <a:lnTo>
                  <a:pt x="1672725" y="114674"/>
                </a:lnTo>
                <a:lnTo>
                  <a:pt x="1675670" y="118332"/>
                </a:lnTo>
                <a:lnTo>
                  <a:pt x="1678615" y="121902"/>
                </a:lnTo>
                <a:lnTo>
                  <a:pt x="1680533" y="125918"/>
                </a:lnTo>
                <a:lnTo>
                  <a:pt x="1681426" y="130380"/>
                </a:lnTo>
                <a:lnTo>
                  <a:pt x="1733632" y="127167"/>
                </a:lnTo>
                <a:lnTo>
                  <a:pt x="1730586" y="113723"/>
                </a:lnTo>
                <a:lnTo>
                  <a:pt x="1727234" y="1062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812" y="8996394"/>
            <a:ext cx="5619338" cy="948091"/>
          </a:xfrm>
          <a:prstGeom prst="rect">
            <a:avLst/>
          </a:prstGeom>
        </p:spPr>
      </p:pic>
      <p:sp>
        <p:nvSpPr>
          <p:cNvPr id="5" name="직사각형 4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372042" y="1728647"/>
            <a:ext cx="1155065" cy="371475"/>
          </a:xfrm>
          <a:custGeom>
            <a:avLst/>
            <a:gdLst/>
            <a:ahLst/>
            <a:cxnLst/>
            <a:rect l="l" t="t" r="r" b="b"/>
            <a:pathLst>
              <a:path w="1155064" h="371475">
                <a:moveTo>
                  <a:pt x="242020" y="0"/>
                </a:moveTo>
                <a:lnTo>
                  <a:pt x="0" y="0"/>
                </a:lnTo>
                <a:lnTo>
                  <a:pt x="0" y="365529"/>
                </a:lnTo>
                <a:lnTo>
                  <a:pt x="77282" y="365529"/>
                </a:lnTo>
                <a:lnTo>
                  <a:pt x="77282" y="214534"/>
                </a:lnTo>
                <a:lnTo>
                  <a:pt x="225956" y="214534"/>
                </a:lnTo>
                <a:lnTo>
                  <a:pt x="225956" y="150816"/>
                </a:lnTo>
                <a:lnTo>
                  <a:pt x="77282" y="150816"/>
                </a:lnTo>
                <a:lnTo>
                  <a:pt x="77282" y="63717"/>
                </a:lnTo>
                <a:lnTo>
                  <a:pt x="242020" y="63717"/>
                </a:lnTo>
                <a:lnTo>
                  <a:pt x="242020" y="0"/>
                </a:lnTo>
                <a:close/>
              </a:path>
              <a:path w="1155064" h="371475">
                <a:moveTo>
                  <a:pt x="386265" y="87812"/>
                </a:moveTo>
                <a:lnTo>
                  <a:pt x="347490" y="92274"/>
                </a:lnTo>
                <a:lnTo>
                  <a:pt x="300114" y="115387"/>
                </a:lnTo>
                <a:lnTo>
                  <a:pt x="267753" y="155278"/>
                </a:lnTo>
                <a:lnTo>
                  <a:pt x="252359" y="208956"/>
                </a:lnTo>
                <a:lnTo>
                  <a:pt x="251333" y="229526"/>
                </a:lnTo>
                <a:lnTo>
                  <a:pt x="252359" y="249951"/>
                </a:lnTo>
                <a:lnTo>
                  <a:pt x="267753" y="303596"/>
                </a:lnTo>
                <a:lnTo>
                  <a:pt x="300114" y="343419"/>
                </a:lnTo>
                <a:lnTo>
                  <a:pt x="347490" y="366466"/>
                </a:lnTo>
                <a:lnTo>
                  <a:pt x="386265" y="370883"/>
                </a:lnTo>
                <a:lnTo>
                  <a:pt x="406344" y="369779"/>
                </a:lnTo>
                <a:lnTo>
                  <a:pt x="458014" y="353213"/>
                </a:lnTo>
                <a:lnTo>
                  <a:pt x="495696" y="318610"/>
                </a:lnTo>
                <a:lnTo>
                  <a:pt x="499703" y="311984"/>
                </a:lnTo>
                <a:lnTo>
                  <a:pt x="386621" y="311984"/>
                </a:lnTo>
                <a:lnTo>
                  <a:pt x="377452" y="311315"/>
                </a:lnTo>
                <a:lnTo>
                  <a:pt x="343206" y="288425"/>
                </a:lnTo>
                <a:lnTo>
                  <a:pt x="330221" y="251613"/>
                </a:lnTo>
                <a:lnTo>
                  <a:pt x="328615" y="228991"/>
                </a:lnTo>
                <a:lnTo>
                  <a:pt x="329017" y="217356"/>
                </a:lnTo>
                <a:lnTo>
                  <a:pt x="338733" y="177454"/>
                </a:lnTo>
                <a:lnTo>
                  <a:pt x="369041" y="148540"/>
                </a:lnTo>
                <a:lnTo>
                  <a:pt x="386621" y="145818"/>
                </a:lnTo>
                <a:lnTo>
                  <a:pt x="499081" y="145818"/>
                </a:lnTo>
                <a:lnTo>
                  <a:pt x="495696" y="140196"/>
                </a:lnTo>
                <a:lnTo>
                  <a:pt x="458014" y="105660"/>
                </a:lnTo>
                <a:lnTo>
                  <a:pt x="406344" y="88928"/>
                </a:lnTo>
                <a:lnTo>
                  <a:pt x="386265" y="87812"/>
                </a:lnTo>
                <a:close/>
              </a:path>
              <a:path w="1155064" h="371475">
                <a:moveTo>
                  <a:pt x="499081" y="145818"/>
                </a:moveTo>
                <a:lnTo>
                  <a:pt x="386621" y="145818"/>
                </a:lnTo>
                <a:lnTo>
                  <a:pt x="395691" y="146499"/>
                </a:lnTo>
                <a:lnTo>
                  <a:pt x="403979" y="148540"/>
                </a:lnTo>
                <a:lnTo>
                  <a:pt x="433707" y="177454"/>
                </a:lnTo>
                <a:lnTo>
                  <a:pt x="443501" y="217356"/>
                </a:lnTo>
                <a:lnTo>
                  <a:pt x="443914" y="228991"/>
                </a:lnTo>
                <a:lnTo>
                  <a:pt x="443501" y="240625"/>
                </a:lnTo>
                <a:lnTo>
                  <a:pt x="433707" y="280527"/>
                </a:lnTo>
                <a:lnTo>
                  <a:pt x="403979" y="309307"/>
                </a:lnTo>
                <a:lnTo>
                  <a:pt x="386621" y="311984"/>
                </a:lnTo>
                <a:lnTo>
                  <a:pt x="499703" y="311984"/>
                </a:lnTo>
                <a:lnTo>
                  <a:pt x="517091" y="269104"/>
                </a:lnTo>
                <a:lnTo>
                  <a:pt x="521196" y="229526"/>
                </a:lnTo>
                <a:lnTo>
                  <a:pt x="520170" y="208956"/>
                </a:lnTo>
                <a:lnTo>
                  <a:pt x="517091" y="189725"/>
                </a:lnTo>
                <a:lnTo>
                  <a:pt x="511960" y="171832"/>
                </a:lnTo>
                <a:lnTo>
                  <a:pt x="504776" y="155278"/>
                </a:lnTo>
                <a:lnTo>
                  <a:pt x="499081" y="145818"/>
                </a:lnTo>
                <a:close/>
              </a:path>
              <a:path w="1155064" h="371475">
                <a:moveTo>
                  <a:pt x="634296" y="91382"/>
                </a:moveTo>
                <a:lnTo>
                  <a:pt x="560583" y="91382"/>
                </a:lnTo>
                <a:lnTo>
                  <a:pt x="560583" y="365529"/>
                </a:lnTo>
                <a:lnTo>
                  <a:pt x="636616" y="365529"/>
                </a:lnTo>
                <a:lnTo>
                  <a:pt x="636616" y="210429"/>
                </a:lnTo>
                <a:lnTo>
                  <a:pt x="637085" y="202285"/>
                </a:lnTo>
                <a:lnTo>
                  <a:pt x="658636" y="164737"/>
                </a:lnTo>
                <a:lnTo>
                  <a:pt x="694801" y="153493"/>
                </a:lnTo>
                <a:lnTo>
                  <a:pt x="726928" y="153493"/>
                </a:lnTo>
                <a:lnTo>
                  <a:pt x="726928" y="139215"/>
                </a:lnTo>
                <a:lnTo>
                  <a:pt x="634296" y="139215"/>
                </a:lnTo>
                <a:lnTo>
                  <a:pt x="634296" y="91382"/>
                </a:lnTo>
                <a:close/>
              </a:path>
              <a:path w="1155064" h="371475">
                <a:moveTo>
                  <a:pt x="726928" y="153493"/>
                </a:moveTo>
                <a:lnTo>
                  <a:pt x="700037" y="153493"/>
                </a:lnTo>
                <a:lnTo>
                  <a:pt x="705807" y="153910"/>
                </a:lnTo>
                <a:lnTo>
                  <a:pt x="718420" y="155575"/>
                </a:lnTo>
                <a:lnTo>
                  <a:pt x="723358" y="156527"/>
                </a:lnTo>
                <a:lnTo>
                  <a:pt x="726928" y="157598"/>
                </a:lnTo>
                <a:lnTo>
                  <a:pt x="726928" y="153493"/>
                </a:lnTo>
                <a:close/>
              </a:path>
              <a:path w="1155064" h="371475">
                <a:moveTo>
                  <a:pt x="706819" y="87455"/>
                </a:moveTo>
                <a:lnTo>
                  <a:pt x="703011" y="87455"/>
                </a:lnTo>
                <a:lnTo>
                  <a:pt x="691834" y="88281"/>
                </a:lnTo>
                <a:lnTo>
                  <a:pt x="654119" y="107958"/>
                </a:lnTo>
                <a:lnTo>
                  <a:pt x="637152" y="139215"/>
                </a:lnTo>
                <a:lnTo>
                  <a:pt x="726928" y="139215"/>
                </a:lnTo>
                <a:lnTo>
                  <a:pt x="726928" y="90132"/>
                </a:lnTo>
                <a:lnTo>
                  <a:pt x="723596" y="89300"/>
                </a:lnTo>
                <a:lnTo>
                  <a:pt x="719729" y="88645"/>
                </a:lnTo>
                <a:lnTo>
                  <a:pt x="710924" y="87693"/>
                </a:lnTo>
                <a:lnTo>
                  <a:pt x="706819" y="87455"/>
                </a:lnTo>
                <a:close/>
              </a:path>
              <a:path w="1155064" h="371475">
                <a:moveTo>
                  <a:pt x="828649" y="91382"/>
                </a:moveTo>
                <a:lnTo>
                  <a:pt x="756186" y="91382"/>
                </a:lnTo>
                <a:lnTo>
                  <a:pt x="756186" y="365529"/>
                </a:lnTo>
                <a:lnTo>
                  <a:pt x="832219" y="365529"/>
                </a:lnTo>
                <a:lnTo>
                  <a:pt x="832219" y="200969"/>
                </a:lnTo>
                <a:lnTo>
                  <a:pt x="832587" y="193629"/>
                </a:lnTo>
                <a:lnTo>
                  <a:pt x="853994" y="156884"/>
                </a:lnTo>
                <a:lnTo>
                  <a:pt x="860776" y="152601"/>
                </a:lnTo>
                <a:lnTo>
                  <a:pt x="868391" y="150459"/>
                </a:lnTo>
                <a:lnTo>
                  <a:pt x="1150690" y="150459"/>
                </a:lnTo>
                <a:lnTo>
                  <a:pt x="1148532" y="141624"/>
                </a:lnTo>
                <a:lnTo>
                  <a:pt x="1147647" y="139750"/>
                </a:lnTo>
                <a:lnTo>
                  <a:pt x="828649" y="139750"/>
                </a:lnTo>
                <a:lnTo>
                  <a:pt x="828649" y="91382"/>
                </a:lnTo>
                <a:close/>
              </a:path>
              <a:path w="1155064" h="371475">
                <a:moveTo>
                  <a:pt x="1036223" y="150459"/>
                </a:moveTo>
                <a:lnTo>
                  <a:pt x="876839" y="150459"/>
                </a:lnTo>
                <a:lnTo>
                  <a:pt x="885752" y="151206"/>
                </a:lnTo>
                <a:lnTo>
                  <a:pt x="893750" y="153449"/>
                </a:lnTo>
                <a:lnTo>
                  <a:pt x="917879" y="184973"/>
                </a:lnTo>
                <a:lnTo>
                  <a:pt x="918604" y="365529"/>
                </a:lnTo>
                <a:lnTo>
                  <a:pt x="992316" y="365529"/>
                </a:lnTo>
                <a:lnTo>
                  <a:pt x="992316" y="198113"/>
                </a:lnTo>
                <a:lnTo>
                  <a:pt x="993042" y="187929"/>
                </a:lnTo>
                <a:lnTo>
                  <a:pt x="1017795" y="153761"/>
                </a:lnTo>
                <a:lnTo>
                  <a:pt x="1026440" y="151284"/>
                </a:lnTo>
                <a:lnTo>
                  <a:pt x="1036223" y="150459"/>
                </a:lnTo>
                <a:close/>
              </a:path>
              <a:path w="1155064" h="371475">
                <a:moveTo>
                  <a:pt x="1150690" y="150459"/>
                </a:moveTo>
                <a:lnTo>
                  <a:pt x="1036223" y="150459"/>
                </a:lnTo>
                <a:lnTo>
                  <a:pt x="1044946" y="151173"/>
                </a:lnTo>
                <a:lnTo>
                  <a:pt x="1052911" y="153315"/>
                </a:lnTo>
                <a:lnTo>
                  <a:pt x="1077943" y="185441"/>
                </a:lnTo>
                <a:lnTo>
                  <a:pt x="1078701" y="365529"/>
                </a:lnTo>
                <a:lnTo>
                  <a:pt x="1154556" y="365529"/>
                </a:lnTo>
                <a:lnTo>
                  <a:pt x="1154503" y="180422"/>
                </a:lnTo>
                <a:lnTo>
                  <a:pt x="1153050" y="160119"/>
                </a:lnTo>
                <a:lnTo>
                  <a:pt x="1150690" y="150459"/>
                </a:lnTo>
                <a:close/>
              </a:path>
              <a:path w="1155064" h="371475">
                <a:moveTo>
                  <a:pt x="908252" y="87812"/>
                </a:moveTo>
                <a:lnTo>
                  <a:pt x="870905" y="95643"/>
                </a:lnTo>
                <a:lnTo>
                  <a:pt x="836859" y="128339"/>
                </a:lnTo>
                <a:lnTo>
                  <a:pt x="831862" y="139750"/>
                </a:lnTo>
                <a:lnTo>
                  <a:pt x="982678" y="139750"/>
                </a:lnTo>
                <a:lnTo>
                  <a:pt x="956263" y="101912"/>
                </a:lnTo>
                <a:lnTo>
                  <a:pt x="908252" y="87812"/>
                </a:lnTo>
                <a:close/>
              </a:path>
              <a:path w="1155064" h="371475">
                <a:moveTo>
                  <a:pt x="1068171" y="87812"/>
                </a:moveTo>
                <a:lnTo>
                  <a:pt x="1027444" y="95844"/>
                </a:lnTo>
                <a:lnTo>
                  <a:pt x="990576" y="128562"/>
                </a:lnTo>
                <a:lnTo>
                  <a:pt x="985534" y="139750"/>
                </a:lnTo>
                <a:lnTo>
                  <a:pt x="1147647" y="139750"/>
                </a:lnTo>
                <a:lnTo>
                  <a:pt x="1117599" y="101566"/>
                </a:lnTo>
                <a:lnTo>
                  <a:pt x="1068171" y="87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6293" y="2533116"/>
            <a:ext cx="6198350" cy="2874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8501" y="4868961"/>
            <a:ext cx="17948690" cy="4020819"/>
          </a:xfrm>
          <a:prstGeom prst="rect">
            <a:avLst/>
          </a:prstGeom>
        </p:spPr>
      </p:pic>
      <p:sp>
        <p:nvSpPr>
          <p:cNvPr id="6" name="직사각형 5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4</a:t>
            </a:fld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2042" y="4671026"/>
            <a:ext cx="2867395" cy="49492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5665" y="5499204"/>
            <a:ext cx="6970465" cy="114321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35320" y="2282653"/>
            <a:ext cx="9528505" cy="6732779"/>
          </a:xfrm>
          <a:prstGeom prst="rect">
            <a:avLst/>
          </a:prstGeom>
        </p:spPr>
      </p:pic>
      <p:sp>
        <p:nvSpPr>
          <p:cNvPr id="6" name="직사각형 5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5</a:t>
            </a:fld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372042" y="4250703"/>
            <a:ext cx="3339465" cy="438150"/>
          </a:xfrm>
          <a:custGeom>
            <a:avLst/>
            <a:gdLst/>
            <a:ahLst/>
            <a:cxnLst/>
            <a:rect l="l" t="t" r="r" b="b"/>
            <a:pathLst>
              <a:path w="3339465" h="438150">
                <a:moveTo>
                  <a:pt x="77282" y="17134"/>
                </a:moveTo>
                <a:lnTo>
                  <a:pt x="0" y="17134"/>
                </a:lnTo>
                <a:lnTo>
                  <a:pt x="0" y="382663"/>
                </a:lnTo>
                <a:lnTo>
                  <a:pt x="77282" y="382663"/>
                </a:lnTo>
                <a:lnTo>
                  <a:pt x="77282" y="231668"/>
                </a:lnTo>
                <a:lnTo>
                  <a:pt x="311270" y="231668"/>
                </a:lnTo>
                <a:lnTo>
                  <a:pt x="311270" y="167950"/>
                </a:lnTo>
                <a:lnTo>
                  <a:pt x="77282" y="167950"/>
                </a:lnTo>
                <a:lnTo>
                  <a:pt x="77282" y="17134"/>
                </a:lnTo>
                <a:close/>
              </a:path>
              <a:path w="3339465" h="438150">
                <a:moveTo>
                  <a:pt x="311270" y="231668"/>
                </a:moveTo>
                <a:lnTo>
                  <a:pt x="234167" y="231668"/>
                </a:lnTo>
                <a:lnTo>
                  <a:pt x="234167" y="382663"/>
                </a:lnTo>
                <a:lnTo>
                  <a:pt x="311270" y="382663"/>
                </a:lnTo>
                <a:lnTo>
                  <a:pt x="311270" y="231668"/>
                </a:lnTo>
                <a:close/>
              </a:path>
              <a:path w="3339465" h="438150">
                <a:moveTo>
                  <a:pt x="311270" y="17134"/>
                </a:moveTo>
                <a:lnTo>
                  <a:pt x="234167" y="17134"/>
                </a:lnTo>
                <a:lnTo>
                  <a:pt x="234167" y="167950"/>
                </a:lnTo>
                <a:lnTo>
                  <a:pt x="311270" y="167950"/>
                </a:lnTo>
                <a:lnTo>
                  <a:pt x="311270" y="17134"/>
                </a:lnTo>
                <a:close/>
              </a:path>
              <a:path w="3339465" h="438150">
                <a:moveTo>
                  <a:pt x="539312" y="80851"/>
                </a:moveTo>
                <a:lnTo>
                  <a:pt x="462922" y="80851"/>
                </a:lnTo>
                <a:lnTo>
                  <a:pt x="462922" y="382663"/>
                </a:lnTo>
                <a:lnTo>
                  <a:pt x="539312" y="382663"/>
                </a:lnTo>
                <a:lnTo>
                  <a:pt x="539312" y="80851"/>
                </a:lnTo>
                <a:close/>
              </a:path>
              <a:path w="3339465" h="438150">
                <a:moveTo>
                  <a:pt x="651220" y="17134"/>
                </a:moveTo>
                <a:lnTo>
                  <a:pt x="351015" y="17134"/>
                </a:lnTo>
                <a:lnTo>
                  <a:pt x="351015" y="80851"/>
                </a:lnTo>
                <a:lnTo>
                  <a:pt x="651220" y="80851"/>
                </a:lnTo>
                <a:lnTo>
                  <a:pt x="651220" y="17134"/>
                </a:lnTo>
                <a:close/>
              </a:path>
              <a:path w="3339465" h="438150">
                <a:moveTo>
                  <a:pt x="864983" y="80851"/>
                </a:moveTo>
                <a:lnTo>
                  <a:pt x="788593" y="80851"/>
                </a:lnTo>
                <a:lnTo>
                  <a:pt x="788593" y="382663"/>
                </a:lnTo>
                <a:lnTo>
                  <a:pt x="864983" y="382663"/>
                </a:lnTo>
                <a:lnTo>
                  <a:pt x="864983" y="80851"/>
                </a:lnTo>
                <a:close/>
              </a:path>
              <a:path w="3339465" h="438150">
                <a:moveTo>
                  <a:pt x="976890" y="17134"/>
                </a:moveTo>
                <a:lnTo>
                  <a:pt x="676685" y="17134"/>
                </a:lnTo>
                <a:lnTo>
                  <a:pt x="676685" y="80851"/>
                </a:lnTo>
                <a:lnTo>
                  <a:pt x="976890" y="80851"/>
                </a:lnTo>
                <a:lnTo>
                  <a:pt x="976890" y="17134"/>
                </a:lnTo>
                <a:close/>
              </a:path>
              <a:path w="3339465" h="438150">
                <a:moveTo>
                  <a:pt x="1160490" y="17134"/>
                </a:moveTo>
                <a:lnTo>
                  <a:pt x="1016277" y="17134"/>
                </a:lnTo>
                <a:lnTo>
                  <a:pt x="1016277" y="382663"/>
                </a:lnTo>
                <a:lnTo>
                  <a:pt x="1093560" y="382663"/>
                </a:lnTo>
                <a:lnTo>
                  <a:pt x="1093560" y="264151"/>
                </a:lnTo>
                <a:lnTo>
                  <a:pt x="1066609" y="264151"/>
                </a:lnTo>
                <a:lnTo>
                  <a:pt x="1066609" y="202218"/>
                </a:lnTo>
                <a:lnTo>
                  <a:pt x="1093560" y="202218"/>
                </a:lnTo>
                <a:lnTo>
                  <a:pt x="1093560" y="80316"/>
                </a:lnTo>
                <a:lnTo>
                  <a:pt x="1277645" y="80316"/>
                </a:lnTo>
                <a:lnTo>
                  <a:pt x="1245112" y="41641"/>
                </a:lnTo>
                <a:lnTo>
                  <a:pt x="1198997" y="21105"/>
                </a:lnTo>
                <a:lnTo>
                  <a:pt x="1180513" y="18126"/>
                </a:lnTo>
                <a:lnTo>
                  <a:pt x="1160490" y="17134"/>
                </a:lnTo>
                <a:close/>
              </a:path>
              <a:path w="3339465" h="438150">
                <a:moveTo>
                  <a:pt x="1093560" y="202218"/>
                </a:moveTo>
                <a:lnTo>
                  <a:pt x="1066609" y="202218"/>
                </a:lnTo>
                <a:lnTo>
                  <a:pt x="1066609" y="264151"/>
                </a:lnTo>
                <a:lnTo>
                  <a:pt x="1093560" y="264151"/>
                </a:lnTo>
                <a:lnTo>
                  <a:pt x="1093560" y="202218"/>
                </a:lnTo>
                <a:close/>
              </a:path>
              <a:path w="3339465" h="438150">
                <a:moveTo>
                  <a:pt x="1277645" y="80316"/>
                </a:moveTo>
                <a:lnTo>
                  <a:pt x="1145676" y="80316"/>
                </a:lnTo>
                <a:lnTo>
                  <a:pt x="1156430" y="80796"/>
                </a:lnTo>
                <a:lnTo>
                  <a:pt x="1166202" y="82235"/>
                </a:lnTo>
                <a:lnTo>
                  <a:pt x="1200537" y="102749"/>
                </a:lnTo>
                <a:lnTo>
                  <a:pt x="1211893" y="140999"/>
                </a:lnTo>
                <a:lnTo>
                  <a:pt x="1211435" y="149756"/>
                </a:lnTo>
                <a:lnTo>
                  <a:pt x="1195562" y="185218"/>
                </a:lnTo>
                <a:lnTo>
                  <a:pt x="1156697" y="201739"/>
                </a:lnTo>
                <a:lnTo>
                  <a:pt x="1146033" y="202218"/>
                </a:lnTo>
                <a:lnTo>
                  <a:pt x="1093560" y="202218"/>
                </a:lnTo>
                <a:lnTo>
                  <a:pt x="1093560" y="264151"/>
                </a:lnTo>
                <a:lnTo>
                  <a:pt x="1158527" y="264151"/>
                </a:lnTo>
                <a:lnTo>
                  <a:pt x="1178807" y="263181"/>
                </a:lnTo>
                <a:lnTo>
                  <a:pt x="1230276" y="248624"/>
                </a:lnTo>
                <a:lnTo>
                  <a:pt x="1267054" y="218404"/>
                </a:lnTo>
                <a:lnTo>
                  <a:pt x="1287569" y="175268"/>
                </a:lnTo>
                <a:lnTo>
                  <a:pt x="1291495" y="140999"/>
                </a:lnTo>
                <a:lnTo>
                  <a:pt x="1290525" y="123330"/>
                </a:lnTo>
                <a:lnTo>
                  <a:pt x="1287613" y="106731"/>
                </a:lnTo>
                <a:lnTo>
                  <a:pt x="1282761" y="91203"/>
                </a:lnTo>
                <a:lnTo>
                  <a:pt x="1277645" y="80316"/>
                </a:lnTo>
                <a:close/>
              </a:path>
              <a:path w="3339465" h="438150">
                <a:moveTo>
                  <a:pt x="1595691" y="0"/>
                </a:moveTo>
                <a:lnTo>
                  <a:pt x="1530188" y="0"/>
                </a:lnTo>
                <a:lnTo>
                  <a:pt x="1412391" y="437635"/>
                </a:lnTo>
                <a:lnTo>
                  <a:pt x="1477894" y="437635"/>
                </a:lnTo>
                <a:lnTo>
                  <a:pt x="1595691" y="0"/>
                </a:lnTo>
                <a:close/>
              </a:path>
              <a:path w="3339465" h="438150">
                <a:moveTo>
                  <a:pt x="1807255" y="17134"/>
                </a:moveTo>
                <a:lnTo>
                  <a:pt x="1729973" y="17134"/>
                </a:lnTo>
                <a:lnTo>
                  <a:pt x="1729973" y="382663"/>
                </a:lnTo>
                <a:lnTo>
                  <a:pt x="1807255" y="382663"/>
                </a:lnTo>
                <a:lnTo>
                  <a:pt x="1807255" y="231668"/>
                </a:lnTo>
                <a:lnTo>
                  <a:pt x="2041244" y="231668"/>
                </a:lnTo>
                <a:lnTo>
                  <a:pt x="2041244" y="167950"/>
                </a:lnTo>
                <a:lnTo>
                  <a:pt x="1807255" y="167950"/>
                </a:lnTo>
                <a:lnTo>
                  <a:pt x="1807255" y="17134"/>
                </a:lnTo>
                <a:close/>
              </a:path>
              <a:path w="3339465" h="438150">
                <a:moveTo>
                  <a:pt x="2041244" y="231668"/>
                </a:moveTo>
                <a:lnTo>
                  <a:pt x="1964140" y="231668"/>
                </a:lnTo>
                <a:lnTo>
                  <a:pt x="1964140" y="382663"/>
                </a:lnTo>
                <a:lnTo>
                  <a:pt x="2041244" y="382663"/>
                </a:lnTo>
                <a:lnTo>
                  <a:pt x="2041244" y="231668"/>
                </a:lnTo>
                <a:close/>
              </a:path>
              <a:path w="3339465" h="438150">
                <a:moveTo>
                  <a:pt x="2041244" y="17134"/>
                </a:moveTo>
                <a:lnTo>
                  <a:pt x="1964140" y="17134"/>
                </a:lnTo>
                <a:lnTo>
                  <a:pt x="1964140" y="167950"/>
                </a:lnTo>
                <a:lnTo>
                  <a:pt x="2041244" y="167950"/>
                </a:lnTo>
                <a:lnTo>
                  <a:pt x="2041244" y="17134"/>
                </a:lnTo>
                <a:close/>
              </a:path>
              <a:path w="3339465" h="438150">
                <a:moveTo>
                  <a:pt x="2269286" y="80851"/>
                </a:moveTo>
                <a:lnTo>
                  <a:pt x="2192896" y="80851"/>
                </a:lnTo>
                <a:lnTo>
                  <a:pt x="2192896" y="382663"/>
                </a:lnTo>
                <a:lnTo>
                  <a:pt x="2269286" y="382663"/>
                </a:lnTo>
                <a:lnTo>
                  <a:pt x="2269286" y="80851"/>
                </a:lnTo>
                <a:close/>
              </a:path>
              <a:path w="3339465" h="438150">
                <a:moveTo>
                  <a:pt x="2381193" y="17134"/>
                </a:moveTo>
                <a:lnTo>
                  <a:pt x="2080988" y="17134"/>
                </a:lnTo>
                <a:lnTo>
                  <a:pt x="2080988" y="80851"/>
                </a:lnTo>
                <a:lnTo>
                  <a:pt x="2381193" y="80851"/>
                </a:lnTo>
                <a:lnTo>
                  <a:pt x="2381193" y="17134"/>
                </a:lnTo>
                <a:close/>
              </a:path>
              <a:path w="3339465" h="438150">
                <a:moveTo>
                  <a:pt x="2594956" y="80851"/>
                </a:moveTo>
                <a:lnTo>
                  <a:pt x="2518566" y="80851"/>
                </a:lnTo>
                <a:lnTo>
                  <a:pt x="2518566" y="382663"/>
                </a:lnTo>
                <a:lnTo>
                  <a:pt x="2594956" y="382663"/>
                </a:lnTo>
                <a:lnTo>
                  <a:pt x="2594956" y="80851"/>
                </a:lnTo>
                <a:close/>
              </a:path>
              <a:path w="3339465" h="438150">
                <a:moveTo>
                  <a:pt x="2706864" y="17134"/>
                </a:moveTo>
                <a:lnTo>
                  <a:pt x="2406659" y="17134"/>
                </a:lnTo>
                <a:lnTo>
                  <a:pt x="2406659" y="80851"/>
                </a:lnTo>
                <a:lnTo>
                  <a:pt x="2706864" y="80851"/>
                </a:lnTo>
                <a:lnTo>
                  <a:pt x="2706864" y="17134"/>
                </a:lnTo>
                <a:close/>
              </a:path>
              <a:path w="3339465" h="438150">
                <a:moveTo>
                  <a:pt x="2890464" y="17134"/>
                </a:moveTo>
                <a:lnTo>
                  <a:pt x="2746251" y="17134"/>
                </a:lnTo>
                <a:lnTo>
                  <a:pt x="2746251" y="382663"/>
                </a:lnTo>
                <a:lnTo>
                  <a:pt x="2823533" y="382663"/>
                </a:lnTo>
                <a:lnTo>
                  <a:pt x="2823533" y="264151"/>
                </a:lnTo>
                <a:lnTo>
                  <a:pt x="2796583" y="264151"/>
                </a:lnTo>
                <a:lnTo>
                  <a:pt x="2796583" y="202218"/>
                </a:lnTo>
                <a:lnTo>
                  <a:pt x="2823533" y="202218"/>
                </a:lnTo>
                <a:lnTo>
                  <a:pt x="2823533" y="80316"/>
                </a:lnTo>
                <a:lnTo>
                  <a:pt x="3007618" y="80316"/>
                </a:lnTo>
                <a:lnTo>
                  <a:pt x="2975086" y="41641"/>
                </a:lnTo>
                <a:lnTo>
                  <a:pt x="2928971" y="21105"/>
                </a:lnTo>
                <a:lnTo>
                  <a:pt x="2910487" y="18126"/>
                </a:lnTo>
                <a:lnTo>
                  <a:pt x="2890464" y="17134"/>
                </a:lnTo>
                <a:close/>
              </a:path>
              <a:path w="3339465" h="438150">
                <a:moveTo>
                  <a:pt x="2823533" y="202218"/>
                </a:moveTo>
                <a:lnTo>
                  <a:pt x="2796583" y="202218"/>
                </a:lnTo>
                <a:lnTo>
                  <a:pt x="2796583" y="264151"/>
                </a:lnTo>
                <a:lnTo>
                  <a:pt x="2823533" y="264151"/>
                </a:lnTo>
                <a:lnTo>
                  <a:pt x="2823533" y="202218"/>
                </a:lnTo>
                <a:close/>
              </a:path>
              <a:path w="3339465" h="438150">
                <a:moveTo>
                  <a:pt x="3007618" y="80316"/>
                </a:moveTo>
                <a:lnTo>
                  <a:pt x="2875650" y="80316"/>
                </a:lnTo>
                <a:lnTo>
                  <a:pt x="2886403" y="80796"/>
                </a:lnTo>
                <a:lnTo>
                  <a:pt x="2896175" y="82235"/>
                </a:lnTo>
                <a:lnTo>
                  <a:pt x="2930510" y="102749"/>
                </a:lnTo>
                <a:lnTo>
                  <a:pt x="2941866" y="140999"/>
                </a:lnTo>
                <a:lnTo>
                  <a:pt x="2941409" y="149756"/>
                </a:lnTo>
                <a:lnTo>
                  <a:pt x="2925535" y="185218"/>
                </a:lnTo>
                <a:lnTo>
                  <a:pt x="2886671" y="201739"/>
                </a:lnTo>
                <a:lnTo>
                  <a:pt x="2876007" y="202218"/>
                </a:lnTo>
                <a:lnTo>
                  <a:pt x="2823533" y="202218"/>
                </a:lnTo>
                <a:lnTo>
                  <a:pt x="2823533" y="264151"/>
                </a:lnTo>
                <a:lnTo>
                  <a:pt x="2888500" y="264151"/>
                </a:lnTo>
                <a:lnTo>
                  <a:pt x="2908780" y="263181"/>
                </a:lnTo>
                <a:lnTo>
                  <a:pt x="2960250" y="248624"/>
                </a:lnTo>
                <a:lnTo>
                  <a:pt x="2997028" y="218404"/>
                </a:lnTo>
                <a:lnTo>
                  <a:pt x="3017542" y="175268"/>
                </a:lnTo>
                <a:lnTo>
                  <a:pt x="3021469" y="140999"/>
                </a:lnTo>
                <a:lnTo>
                  <a:pt x="3020498" y="123330"/>
                </a:lnTo>
                <a:lnTo>
                  <a:pt x="3017587" y="106731"/>
                </a:lnTo>
                <a:lnTo>
                  <a:pt x="3012734" y="91203"/>
                </a:lnTo>
                <a:lnTo>
                  <a:pt x="3007618" y="80316"/>
                </a:lnTo>
                <a:close/>
              </a:path>
              <a:path w="3339465" h="438150">
                <a:moveTo>
                  <a:pt x="3124618" y="267899"/>
                </a:moveTo>
                <a:lnTo>
                  <a:pt x="3049835" y="267899"/>
                </a:lnTo>
                <a:lnTo>
                  <a:pt x="3051373" y="286878"/>
                </a:lnTo>
                <a:lnTo>
                  <a:pt x="3068932" y="334116"/>
                </a:lnTo>
                <a:lnTo>
                  <a:pt x="3104539" y="366678"/>
                </a:lnTo>
                <a:lnTo>
                  <a:pt x="3155674" y="384448"/>
                </a:lnTo>
                <a:lnTo>
                  <a:pt x="3197081" y="387839"/>
                </a:lnTo>
                <a:lnTo>
                  <a:pt x="3218666" y="386991"/>
                </a:lnTo>
                <a:lnTo>
                  <a:pt x="3256683" y="380309"/>
                </a:lnTo>
                <a:lnTo>
                  <a:pt x="3301314" y="358166"/>
                </a:lnTo>
                <a:lnTo>
                  <a:pt x="3329269" y="323563"/>
                </a:lnTo>
                <a:lnTo>
                  <a:pt x="3329465" y="323050"/>
                </a:lnTo>
                <a:lnTo>
                  <a:pt x="3196189" y="323050"/>
                </a:lnTo>
                <a:lnTo>
                  <a:pt x="3186451" y="322671"/>
                </a:lnTo>
                <a:lnTo>
                  <a:pt x="3146170" y="309262"/>
                </a:lnTo>
                <a:lnTo>
                  <a:pt x="3125745" y="276712"/>
                </a:lnTo>
                <a:lnTo>
                  <a:pt x="3124618" y="267899"/>
                </a:lnTo>
                <a:close/>
              </a:path>
              <a:path w="3339465" h="438150">
                <a:moveTo>
                  <a:pt x="3197974" y="12136"/>
                </a:moveTo>
                <a:lnTo>
                  <a:pt x="3142823" y="19967"/>
                </a:lnTo>
                <a:lnTo>
                  <a:pt x="3098516" y="42701"/>
                </a:lnTo>
                <a:lnTo>
                  <a:pt x="3069345" y="77717"/>
                </a:lnTo>
                <a:lnTo>
                  <a:pt x="3059507" y="122259"/>
                </a:lnTo>
                <a:lnTo>
                  <a:pt x="3059586" y="124163"/>
                </a:lnTo>
                <a:lnTo>
                  <a:pt x="3074365" y="174230"/>
                </a:lnTo>
                <a:lnTo>
                  <a:pt x="3117702" y="207974"/>
                </a:lnTo>
                <a:lnTo>
                  <a:pt x="3159065" y="222387"/>
                </a:lnTo>
                <a:lnTo>
                  <a:pt x="3208471" y="234858"/>
                </a:lnTo>
                <a:lnTo>
                  <a:pt x="3217295" y="237468"/>
                </a:lnTo>
                <a:lnTo>
                  <a:pt x="3253660" y="257369"/>
                </a:lnTo>
                <a:lnTo>
                  <a:pt x="3260978" y="269863"/>
                </a:lnTo>
                <a:lnTo>
                  <a:pt x="3260978" y="286878"/>
                </a:lnTo>
                <a:lnTo>
                  <a:pt x="3230279" y="317339"/>
                </a:lnTo>
                <a:lnTo>
                  <a:pt x="3196189" y="323050"/>
                </a:lnTo>
                <a:lnTo>
                  <a:pt x="3329465" y="323050"/>
                </a:lnTo>
                <a:lnTo>
                  <a:pt x="3334601" y="309575"/>
                </a:lnTo>
                <a:lnTo>
                  <a:pt x="3337836" y="294471"/>
                </a:lnTo>
                <a:lnTo>
                  <a:pt x="3338974" y="278251"/>
                </a:lnTo>
                <a:lnTo>
                  <a:pt x="3338383" y="267152"/>
                </a:lnTo>
                <a:lnTo>
                  <a:pt x="3326157" y="229191"/>
                </a:lnTo>
                <a:lnTo>
                  <a:pt x="3300266" y="200779"/>
                </a:lnTo>
                <a:lnTo>
                  <a:pt x="3263053" y="180845"/>
                </a:lnTo>
                <a:lnTo>
                  <a:pt x="3196546" y="162953"/>
                </a:lnTo>
                <a:lnTo>
                  <a:pt x="3188574" y="161168"/>
                </a:lnTo>
                <a:lnTo>
                  <a:pt x="3181078" y="159026"/>
                </a:lnTo>
                <a:lnTo>
                  <a:pt x="3145917" y="139631"/>
                </a:lnTo>
                <a:lnTo>
                  <a:pt x="3138480" y="124163"/>
                </a:lnTo>
                <a:lnTo>
                  <a:pt x="3138718" y="117618"/>
                </a:lnTo>
                <a:lnTo>
                  <a:pt x="3138718" y="109765"/>
                </a:lnTo>
                <a:lnTo>
                  <a:pt x="3165491" y="82101"/>
                </a:lnTo>
                <a:lnTo>
                  <a:pt x="3197438" y="76746"/>
                </a:lnTo>
                <a:lnTo>
                  <a:pt x="3323395" y="76746"/>
                </a:lnTo>
                <a:lnTo>
                  <a:pt x="3316485" y="64788"/>
                </a:lnTo>
                <a:lnTo>
                  <a:pt x="3283422" y="33699"/>
                </a:lnTo>
                <a:lnTo>
                  <a:pt x="3236080" y="15617"/>
                </a:lnTo>
                <a:lnTo>
                  <a:pt x="3217674" y="13006"/>
                </a:lnTo>
                <a:lnTo>
                  <a:pt x="3197974" y="12136"/>
                </a:lnTo>
                <a:close/>
              </a:path>
              <a:path w="3339465" h="438150">
                <a:moveTo>
                  <a:pt x="3323395" y="76746"/>
                </a:moveTo>
                <a:lnTo>
                  <a:pt x="3197438" y="76746"/>
                </a:lnTo>
                <a:lnTo>
                  <a:pt x="3210635" y="77494"/>
                </a:lnTo>
                <a:lnTo>
                  <a:pt x="3222443" y="79758"/>
                </a:lnTo>
                <a:lnTo>
                  <a:pt x="3254240" y="103072"/>
                </a:lnTo>
                <a:lnTo>
                  <a:pt x="3259907" y="122259"/>
                </a:lnTo>
                <a:lnTo>
                  <a:pt x="3333976" y="122259"/>
                </a:lnTo>
                <a:lnTo>
                  <a:pt x="3332682" y="106419"/>
                </a:lnTo>
                <a:lnTo>
                  <a:pt x="3329336" y="91560"/>
                </a:lnTo>
                <a:lnTo>
                  <a:pt x="3323950" y="77717"/>
                </a:lnTo>
                <a:lnTo>
                  <a:pt x="3323395" y="767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4094" y="5075133"/>
            <a:ext cx="6858045" cy="2001823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9549447" y="942379"/>
            <a:ext cx="9801225" cy="9801225"/>
            <a:chOff x="9549447" y="942379"/>
            <a:chExt cx="9801225" cy="980122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9447" y="942379"/>
              <a:ext cx="9800748" cy="980074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47340" y="1256506"/>
              <a:ext cx="9004961" cy="900496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72991" y="1319331"/>
              <a:ext cx="8753660" cy="875366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35816" y="3938976"/>
              <a:ext cx="8628008" cy="3430604"/>
            </a:xfrm>
            <a:prstGeom prst="rect">
              <a:avLst/>
            </a:prstGeom>
          </p:spPr>
        </p:pic>
      </p:grpSp>
      <p:sp>
        <p:nvSpPr>
          <p:cNvPr id="10" name="직사각형 9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6</a:t>
            </a:fld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4100" y="8039736"/>
            <a:ext cx="1656217" cy="278162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03812" y="8996394"/>
            <a:ext cx="3840479" cy="742315"/>
          </a:xfrm>
          <a:custGeom>
            <a:avLst/>
            <a:gdLst/>
            <a:ahLst/>
            <a:cxnLst/>
            <a:rect l="l" t="t" r="r" b="b"/>
            <a:pathLst>
              <a:path w="3840479" h="742315">
                <a:moveTo>
                  <a:pt x="288425" y="0"/>
                </a:moveTo>
                <a:lnTo>
                  <a:pt x="0" y="0"/>
                </a:lnTo>
                <a:lnTo>
                  <a:pt x="0" y="731058"/>
                </a:lnTo>
                <a:lnTo>
                  <a:pt x="154564" y="731058"/>
                </a:lnTo>
                <a:lnTo>
                  <a:pt x="154564" y="494035"/>
                </a:lnTo>
                <a:lnTo>
                  <a:pt x="100663" y="494035"/>
                </a:lnTo>
                <a:lnTo>
                  <a:pt x="100663" y="370169"/>
                </a:lnTo>
                <a:lnTo>
                  <a:pt x="154564" y="370169"/>
                </a:lnTo>
                <a:lnTo>
                  <a:pt x="154564" y="126364"/>
                </a:lnTo>
                <a:lnTo>
                  <a:pt x="522734" y="126364"/>
                </a:lnTo>
                <a:lnTo>
                  <a:pt x="502290" y="92743"/>
                </a:lnTo>
                <a:lnTo>
                  <a:pt x="457669" y="49015"/>
                </a:lnTo>
                <a:lnTo>
                  <a:pt x="399328" y="17870"/>
                </a:lnTo>
                <a:lnTo>
                  <a:pt x="328471" y="1985"/>
                </a:lnTo>
                <a:lnTo>
                  <a:pt x="288425" y="0"/>
                </a:lnTo>
                <a:close/>
              </a:path>
              <a:path w="3840479" h="742315">
                <a:moveTo>
                  <a:pt x="154564" y="370169"/>
                </a:moveTo>
                <a:lnTo>
                  <a:pt x="100663" y="370169"/>
                </a:lnTo>
                <a:lnTo>
                  <a:pt x="100663" y="494035"/>
                </a:lnTo>
                <a:lnTo>
                  <a:pt x="154564" y="494035"/>
                </a:lnTo>
                <a:lnTo>
                  <a:pt x="154564" y="370169"/>
                </a:lnTo>
                <a:close/>
              </a:path>
              <a:path w="3840479" h="742315">
                <a:moveTo>
                  <a:pt x="522734" y="126364"/>
                </a:moveTo>
                <a:lnTo>
                  <a:pt x="258797" y="126364"/>
                </a:lnTo>
                <a:lnTo>
                  <a:pt x="280304" y="127323"/>
                </a:lnTo>
                <a:lnTo>
                  <a:pt x="299848" y="130201"/>
                </a:lnTo>
                <a:lnTo>
                  <a:pt x="346743" y="149990"/>
                </a:lnTo>
                <a:lnTo>
                  <a:pt x="376594" y="184192"/>
                </a:lnTo>
                <a:lnTo>
                  <a:pt x="390315" y="230106"/>
                </a:lnTo>
                <a:lnTo>
                  <a:pt x="391230" y="247731"/>
                </a:lnTo>
                <a:lnTo>
                  <a:pt x="390315" y="265245"/>
                </a:lnTo>
                <a:lnTo>
                  <a:pt x="376594" y="311627"/>
                </a:lnTo>
                <a:lnTo>
                  <a:pt x="346743" y="346230"/>
                </a:lnTo>
                <a:lnTo>
                  <a:pt x="300205" y="366332"/>
                </a:lnTo>
                <a:lnTo>
                  <a:pt x="259511" y="370169"/>
                </a:lnTo>
                <a:lnTo>
                  <a:pt x="154564" y="370169"/>
                </a:lnTo>
                <a:lnTo>
                  <a:pt x="154564" y="494035"/>
                </a:lnTo>
                <a:lnTo>
                  <a:pt x="284498" y="494035"/>
                </a:lnTo>
                <a:lnTo>
                  <a:pt x="325058" y="492094"/>
                </a:lnTo>
                <a:lnTo>
                  <a:pt x="396807" y="476566"/>
                </a:lnTo>
                <a:lnTo>
                  <a:pt x="456041" y="445912"/>
                </a:lnTo>
                <a:lnTo>
                  <a:pt x="501553" y="402541"/>
                </a:lnTo>
                <a:lnTo>
                  <a:pt x="532765" y="347324"/>
                </a:lnTo>
                <a:lnTo>
                  <a:pt x="548472" y="283070"/>
                </a:lnTo>
                <a:lnTo>
                  <a:pt x="550435" y="247731"/>
                </a:lnTo>
                <a:lnTo>
                  <a:pt x="548494" y="212392"/>
                </a:lnTo>
                <a:lnTo>
                  <a:pt x="542671" y="179194"/>
                </a:lnTo>
                <a:lnTo>
                  <a:pt x="532966" y="148139"/>
                </a:lnTo>
                <a:lnTo>
                  <a:pt x="522734" y="126364"/>
                </a:lnTo>
                <a:close/>
              </a:path>
              <a:path w="3840479" h="742315">
                <a:moveTo>
                  <a:pt x="775296" y="182764"/>
                </a:moveTo>
                <a:lnTo>
                  <a:pt x="627871" y="182764"/>
                </a:lnTo>
                <a:lnTo>
                  <a:pt x="627871" y="731058"/>
                </a:lnTo>
                <a:lnTo>
                  <a:pt x="779937" y="731058"/>
                </a:lnTo>
                <a:lnTo>
                  <a:pt x="779937" y="420858"/>
                </a:lnTo>
                <a:lnTo>
                  <a:pt x="780874" y="404571"/>
                </a:lnTo>
                <a:lnTo>
                  <a:pt x="794929" y="361602"/>
                </a:lnTo>
                <a:lnTo>
                  <a:pt x="823977" y="329475"/>
                </a:lnTo>
                <a:lnTo>
                  <a:pt x="864536" y="310646"/>
                </a:lnTo>
                <a:lnTo>
                  <a:pt x="896306" y="306987"/>
                </a:lnTo>
                <a:lnTo>
                  <a:pt x="960559" y="306987"/>
                </a:lnTo>
                <a:lnTo>
                  <a:pt x="960559" y="278430"/>
                </a:lnTo>
                <a:lnTo>
                  <a:pt x="775296" y="278430"/>
                </a:lnTo>
                <a:lnTo>
                  <a:pt x="775296" y="182764"/>
                </a:lnTo>
                <a:close/>
              </a:path>
              <a:path w="3840479" h="742315">
                <a:moveTo>
                  <a:pt x="960559" y="306987"/>
                </a:moveTo>
                <a:lnTo>
                  <a:pt x="896306" y="306987"/>
                </a:lnTo>
                <a:lnTo>
                  <a:pt x="904360" y="307143"/>
                </a:lnTo>
                <a:lnTo>
                  <a:pt x="912816" y="307612"/>
                </a:lnTo>
                <a:lnTo>
                  <a:pt x="954692" y="313635"/>
                </a:lnTo>
                <a:lnTo>
                  <a:pt x="960559" y="315197"/>
                </a:lnTo>
                <a:lnTo>
                  <a:pt x="960559" y="306987"/>
                </a:lnTo>
                <a:close/>
              </a:path>
              <a:path w="3840479" h="742315">
                <a:moveTo>
                  <a:pt x="920342" y="174911"/>
                </a:moveTo>
                <a:lnTo>
                  <a:pt x="912726" y="174911"/>
                </a:lnTo>
                <a:lnTo>
                  <a:pt x="890372" y="176562"/>
                </a:lnTo>
                <a:lnTo>
                  <a:pt x="849678" y="189769"/>
                </a:lnTo>
                <a:lnTo>
                  <a:pt x="814941" y="215917"/>
                </a:lnTo>
                <a:lnTo>
                  <a:pt x="789775" y="254469"/>
                </a:lnTo>
                <a:lnTo>
                  <a:pt x="781007" y="278430"/>
                </a:lnTo>
                <a:lnTo>
                  <a:pt x="960559" y="278430"/>
                </a:lnTo>
                <a:lnTo>
                  <a:pt x="960559" y="180265"/>
                </a:lnTo>
                <a:lnTo>
                  <a:pt x="953896" y="178600"/>
                </a:lnTo>
                <a:lnTo>
                  <a:pt x="946162" y="177291"/>
                </a:lnTo>
                <a:lnTo>
                  <a:pt x="928552" y="175387"/>
                </a:lnTo>
                <a:lnTo>
                  <a:pt x="920342" y="174911"/>
                </a:lnTo>
                <a:close/>
              </a:path>
              <a:path w="3840479" h="742315">
                <a:moveTo>
                  <a:pt x="1241285" y="175625"/>
                </a:moveTo>
                <a:lnTo>
                  <a:pt x="1201104" y="177856"/>
                </a:lnTo>
                <a:lnTo>
                  <a:pt x="1129177" y="195704"/>
                </a:lnTo>
                <a:lnTo>
                  <a:pt x="1068984" y="230775"/>
                </a:lnTo>
                <a:lnTo>
                  <a:pt x="1022400" y="280393"/>
                </a:lnTo>
                <a:lnTo>
                  <a:pt x="989894" y="343665"/>
                </a:lnTo>
                <a:lnTo>
                  <a:pt x="973474" y="417913"/>
                </a:lnTo>
                <a:lnTo>
                  <a:pt x="971422" y="459053"/>
                </a:lnTo>
                <a:lnTo>
                  <a:pt x="973474" y="499903"/>
                </a:lnTo>
                <a:lnTo>
                  <a:pt x="979632" y="538209"/>
                </a:lnTo>
                <a:lnTo>
                  <a:pt x="1004262" y="607192"/>
                </a:lnTo>
                <a:lnTo>
                  <a:pt x="1043974" y="663770"/>
                </a:lnTo>
                <a:lnTo>
                  <a:pt x="1097429" y="706427"/>
                </a:lnTo>
                <a:lnTo>
                  <a:pt x="1163735" y="732932"/>
                </a:lnTo>
                <a:lnTo>
                  <a:pt x="1241285" y="741767"/>
                </a:lnTo>
                <a:lnTo>
                  <a:pt x="1281443" y="739558"/>
                </a:lnTo>
                <a:lnTo>
                  <a:pt x="1353192" y="721888"/>
                </a:lnTo>
                <a:lnTo>
                  <a:pt x="1413385" y="686839"/>
                </a:lnTo>
                <a:lnTo>
                  <a:pt x="1460147" y="637221"/>
                </a:lnTo>
                <a:lnTo>
                  <a:pt x="1468162" y="623969"/>
                </a:lnTo>
                <a:lnTo>
                  <a:pt x="1241999" y="623969"/>
                </a:lnTo>
                <a:lnTo>
                  <a:pt x="1223660" y="622631"/>
                </a:lnTo>
                <a:lnTo>
                  <a:pt x="1177746" y="602551"/>
                </a:lnTo>
                <a:lnTo>
                  <a:pt x="1146221" y="561055"/>
                </a:lnTo>
                <a:lnTo>
                  <a:pt x="1133215" y="523908"/>
                </a:lnTo>
                <a:lnTo>
                  <a:pt x="1126789" y="481251"/>
                </a:lnTo>
                <a:lnTo>
                  <a:pt x="1125986" y="457982"/>
                </a:lnTo>
                <a:lnTo>
                  <a:pt x="1126789" y="434712"/>
                </a:lnTo>
                <a:lnTo>
                  <a:pt x="1133215" y="392055"/>
                </a:lnTo>
                <a:lnTo>
                  <a:pt x="1146221" y="354909"/>
                </a:lnTo>
                <a:lnTo>
                  <a:pt x="1177746" y="313412"/>
                </a:lnTo>
                <a:lnTo>
                  <a:pt x="1223660" y="292998"/>
                </a:lnTo>
                <a:lnTo>
                  <a:pt x="1241999" y="291637"/>
                </a:lnTo>
                <a:lnTo>
                  <a:pt x="1466917" y="291637"/>
                </a:lnTo>
                <a:lnTo>
                  <a:pt x="1460147" y="280393"/>
                </a:lnTo>
                <a:lnTo>
                  <a:pt x="1413385" y="230775"/>
                </a:lnTo>
                <a:lnTo>
                  <a:pt x="1353192" y="195704"/>
                </a:lnTo>
                <a:lnTo>
                  <a:pt x="1281443" y="177856"/>
                </a:lnTo>
                <a:lnTo>
                  <a:pt x="1241285" y="175625"/>
                </a:lnTo>
                <a:close/>
              </a:path>
              <a:path w="3840479" h="742315">
                <a:moveTo>
                  <a:pt x="1466917" y="291637"/>
                </a:moveTo>
                <a:lnTo>
                  <a:pt x="1241999" y="291637"/>
                </a:lnTo>
                <a:lnTo>
                  <a:pt x="1260137" y="292998"/>
                </a:lnTo>
                <a:lnTo>
                  <a:pt x="1276713" y="297081"/>
                </a:lnTo>
                <a:lnTo>
                  <a:pt x="1317072" y="325281"/>
                </a:lnTo>
                <a:lnTo>
                  <a:pt x="1343376" y="372668"/>
                </a:lnTo>
                <a:lnTo>
                  <a:pt x="1353282" y="412737"/>
                </a:lnTo>
                <a:lnTo>
                  <a:pt x="1356584" y="457982"/>
                </a:lnTo>
                <a:lnTo>
                  <a:pt x="1355758" y="481251"/>
                </a:lnTo>
                <a:lnTo>
                  <a:pt x="1349154" y="523908"/>
                </a:lnTo>
                <a:lnTo>
                  <a:pt x="1336170" y="561055"/>
                </a:lnTo>
                <a:lnTo>
                  <a:pt x="1305181" y="602551"/>
                </a:lnTo>
                <a:lnTo>
                  <a:pt x="1260137" y="622631"/>
                </a:lnTo>
                <a:lnTo>
                  <a:pt x="1241999" y="623969"/>
                </a:lnTo>
                <a:lnTo>
                  <a:pt x="1468162" y="623969"/>
                </a:lnTo>
                <a:lnTo>
                  <a:pt x="1492675" y="573972"/>
                </a:lnTo>
                <a:lnTo>
                  <a:pt x="1509096" y="499903"/>
                </a:lnTo>
                <a:lnTo>
                  <a:pt x="1511148" y="459053"/>
                </a:lnTo>
                <a:lnTo>
                  <a:pt x="1509096" y="417913"/>
                </a:lnTo>
                <a:lnTo>
                  <a:pt x="1502938" y="379450"/>
                </a:lnTo>
                <a:lnTo>
                  <a:pt x="1492675" y="343665"/>
                </a:lnTo>
                <a:lnTo>
                  <a:pt x="1478308" y="310556"/>
                </a:lnTo>
                <a:lnTo>
                  <a:pt x="1466917" y="291637"/>
                </a:lnTo>
                <a:close/>
              </a:path>
              <a:path w="3840479" h="742315">
                <a:moveTo>
                  <a:pt x="2081048" y="643245"/>
                </a:moveTo>
                <a:lnTo>
                  <a:pt x="1749485" y="643245"/>
                </a:lnTo>
                <a:lnTo>
                  <a:pt x="1755241" y="654646"/>
                </a:lnTo>
                <a:lnTo>
                  <a:pt x="1779469" y="688579"/>
                </a:lnTo>
                <a:lnTo>
                  <a:pt x="1815143" y="717560"/>
                </a:lnTo>
                <a:lnTo>
                  <a:pt x="1864159" y="736323"/>
                </a:lnTo>
                <a:lnTo>
                  <a:pt x="1905120" y="739982"/>
                </a:lnTo>
                <a:lnTo>
                  <a:pt x="1935596" y="737974"/>
                </a:lnTo>
                <a:lnTo>
                  <a:pt x="1991996" y="721911"/>
                </a:lnTo>
                <a:lnTo>
                  <a:pt x="2041926" y="689717"/>
                </a:lnTo>
                <a:lnTo>
                  <a:pt x="2081048" y="643245"/>
                </a:lnTo>
                <a:close/>
              </a:path>
              <a:path w="3840479" h="742315">
                <a:moveTo>
                  <a:pt x="1744844" y="0"/>
                </a:moveTo>
                <a:lnTo>
                  <a:pt x="1592778" y="0"/>
                </a:lnTo>
                <a:lnTo>
                  <a:pt x="1592778" y="731058"/>
                </a:lnTo>
                <a:lnTo>
                  <a:pt x="1742702" y="731058"/>
                </a:lnTo>
                <a:lnTo>
                  <a:pt x="1742702" y="643245"/>
                </a:lnTo>
                <a:lnTo>
                  <a:pt x="2081048" y="643245"/>
                </a:lnTo>
                <a:lnTo>
                  <a:pt x="2081906" y="642063"/>
                </a:lnTo>
                <a:lnTo>
                  <a:pt x="2094402" y="618972"/>
                </a:lnTo>
                <a:lnTo>
                  <a:pt x="1856930" y="618972"/>
                </a:lnTo>
                <a:lnTo>
                  <a:pt x="1839238" y="617722"/>
                </a:lnTo>
                <a:lnTo>
                  <a:pt x="1794462" y="598982"/>
                </a:lnTo>
                <a:lnTo>
                  <a:pt x="1762737" y="559426"/>
                </a:lnTo>
                <a:lnTo>
                  <a:pt x="1749262" y="523239"/>
                </a:lnTo>
                <a:lnTo>
                  <a:pt x="1742479" y="480582"/>
                </a:lnTo>
                <a:lnTo>
                  <a:pt x="1741631" y="456911"/>
                </a:lnTo>
                <a:lnTo>
                  <a:pt x="1742479" y="433262"/>
                </a:lnTo>
                <a:lnTo>
                  <a:pt x="1749262" y="390784"/>
                </a:lnTo>
                <a:lnTo>
                  <a:pt x="1762714" y="354954"/>
                </a:lnTo>
                <a:lnTo>
                  <a:pt x="1794105" y="316268"/>
                </a:lnTo>
                <a:lnTo>
                  <a:pt x="1839082" y="297862"/>
                </a:lnTo>
                <a:lnTo>
                  <a:pt x="1856930" y="296635"/>
                </a:lnTo>
                <a:lnTo>
                  <a:pt x="2094772" y="296635"/>
                </a:lnTo>
                <a:lnTo>
                  <a:pt x="2082605" y="274860"/>
                </a:lnTo>
                <a:lnTo>
                  <a:pt x="1744844" y="274860"/>
                </a:lnTo>
                <a:lnTo>
                  <a:pt x="1744844" y="0"/>
                </a:lnTo>
                <a:close/>
              </a:path>
              <a:path w="3840479" h="742315">
                <a:moveTo>
                  <a:pt x="2094772" y="296635"/>
                </a:moveTo>
                <a:lnTo>
                  <a:pt x="1856930" y="296635"/>
                </a:lnTo>
                <a:lnTo>
                  <a:pt x="1874934" y="297907"/>
                </a:lnTo>
                <a:lnTo>
                  <a:pt x="1891466" y="301722"/>
                </a:lnTo>
                <a:lnTo>
                  <a:pt x="1932182" y="328137"/>
                </a:lnTo>
                <a:lnTo>
                  <a:pt x="1959021" y="373382"/>
                </a:lnTo>
                <a:lnTo>
                  <a:pt x="1968927" y="412291"/>
                </a:lnTo>
                <a:lnTo>
                  <a:pt x="1972229" y="456911"/>
                </a:lnTo>
                <a:lnTo>
                  <a:pt x="1971381" y="480136"/>
                </a:lnTo>
                <a:lnTo>
                  <a:pt x="1964599" y="522436"/>
                </a:lnTo>
                <a:lnTo>
                  <a:pt x="1951280" y="558734"/>
                </a:lnTo>
                <a:lnTo>
                  <a:pt x="1919755" y="598625"/>
                </a:lnTo>
                <a:lnTo>
                  <a:pt x="1874778" y="617700"/>
                </a:lnTo>
                <a:lnTo>
                  <a:pt x="1856930" y="618972"/>
                </a:lnTo>
                <a:lnTo>
                  <a:pt x="2094402" y="618972"/>
                </a:lnTo>
                <a:lnTo>
                  <a:pt x="2110842" y="579170"/>
                </a:lnTo>
                <a:lnTo>
                  <a:pt x="2125656" y="501710"/>
                </a:lnTo>
                <a:lnTo>
                  <a:pt x="2127507" y="457625"/>
                </a:lnTo>
                <a:lnTo>
                  <a:pt x="2125611" y="412491"/>
                </a:lnTo>
                <a:lnTo>
                  <a:pt x="2119922" y="371329"/>
                </a:lnTo>
                <a:lnTo>
                  <a:pt x="2110440" y="334138"/>
                </a:lnTo>
                <a:lnTo>
                  <a:pt x="2097166" y="300919"/>
                </a:lnTo>
                <a:lnTo>
                  <a:pt x="2094772" y="296635"/>
                </a:lnTo>
                <a:close/>
              </a:path>
              <a:path w="3840479" h="742315">
                <a:moveTo>
                  <a:pt x="1905477" y="175625"/>
                </a:moveTo>
                <a:lnTo>
                  <a:pt x="1863177" y="179551"/>
                </a:lnTo>
                <a:lnTo>
                  <a:pt x="1813738" y="199497"/>
                </a:lnTo>
                <a:lnTo>
                  <a:pt x="1778399" y="229883"/>
                </a:lnTo>
                <a:lnTo>
                  <a:pt x="1755040" y="263750"/>
                </a:lnTo>
                <a:lnTo>
                  <a:pt x="1749485" y="274860"/>
                </a:lnTo>
                <a:lnTo>
                  <a:pt x="2082605" y="274860"/>
                </a:lnTo>
                <a:lnTo>
                  <a:pt x="2040208" y="224551"/>
                </a:lnTo>
                <a:lnTo>
                  <a:pt x="1990211" y="193294"/>
                </a:lnTo>
                <a:lnTo>
                  <a:pt x="1934882" y="177588"/>
                </a:lnTo>
                <a:lnTo>
                  <a:pt x="1905477" y="175625"/>
                </a:lnTo>
                <a:close/>
              </a:path>
              <a:path w="3840479" h="742315">
                <a:moveTo>
                  <a:pt x="2360935" y="0"/>
                </a:moveTo>
                <a:lnTo>
                  <a:pt x="2208870" y="0"/>
                </a:lnTo>
                <a:lnTo>
                  <a:pt x="2208870" y="731058"/>
                </a:lnTo>
                <a:lnTo>
                  <a:pt x="2360935" y="731058"/>
                </a:lnTo>
                <a:lnTo>
                  <a:pt x="2360935" y="0"/>
                </a:lnTo>
                <a:close/>
              </a:path>
              <a:path w="3840479" h="742315">
                <a:moveTo>
                  <a:pt x="2706450" y="175625"/>
                </a:moveTo>
                <a:lnTo>
                  <a:pt x="2667407" y="177856"/>
                </a:lnTo>
                <a:lnTo>
                  <a:pt x="2597085" y="195704"/>
                </a:lnTo>
                <a:lnTo>
                  <a:pt x="2537674" y="230932"/>
                </a:lnTo>
                <a:lnTo>
                  <a:pt x="2491447" y="280728"/>
                </a:lnTo>
                <a:lnTo>
                  <a:pt x="2458986" y="344156"/>
                </a:lnTo>
                <a:lnTo>
                  <a:pt x="2442566" y="418404"/>
                </a:lnTo>
                <a:lnTo>
                  <a:pt x="2440513" y="459410"/>
                </a:lnTo>
                <a:lnTo>
                  <a:pt x="2442566" y="501330"/>
                </a:lnTo>
                <a:lnTo>
                  <a:pt x="2448723" y="540351"/>
                </a:lnTo>
                <a:lnTo>
                  <a:pt x="2473353" y="609691"/>
                </a:lnTo>
                <a:lnTo>
                  <a:pt x="2513155" y="665734"/>
                </a:lnTo>
                <a:lnTo>
                  <a:pt x="2566877" y="707498"/>
                </a:lnTo>
                <a:lnTo>
                  <a:pt x="2633808" y="733199"/>
                </a:lnTo>
                <a:lnTo>
                  <a:pt x="2671690" y="739625"/>
                </a:lnTo>
                <a:lnTo>
                  <a:pt x="2712518" y="741767"/>
                </a:lnTo>
                <a:lnTo>
                  <a:pt x="2745425" y="740473"/>
                </a:lnTo>
                <a:lnTo>
                  <a:pt x="2805217" y="730121"/>
                </a:lnTo>
                <a:lnTo>
                  <a:pt x="2856954" y="709506"/>
                </a:lnTo>
                <a:lnTo>
                  <a:pt x="2899432" y="680235"/>
                </a:lnTo>
                <a:lnTo>
                  <a:pt x="2932250" y="642799"/>
                </a:lnTo>
                <a:lnTo>
                  <a:pt x="2940695" y="628253"/>
                </a:lnTo>
                <a:lnTo>
                  <a:pt x="2715017" y="628253"/>
                </a:lnTo>
                <a:lnTo>
                  <a:pt x="2696566" y="627249"/>
                </a:lnTo>
                <a:lnTo>
                  <a:pt x="2648979" y="612189"/>
                </a:lnTo>
                <a:lnTo>
                  <a:pt x="2614242" y="580464"/>
                </a:lnTo>
                <a:lnTo>
                  <a:pt x="2594542" y="534104"/>
                </a:lnTo>
                <a:lnTo>
                  <a:pt x="2590794" y="496177"/>
                </a:lnTo>
                <a:lnTo>
                  <a:pt x="2590794" y="495820"/>
                </a:lnTo>
                <a:lnTo>
                  <a:pt x="2501197" y="495820"/>
                </a:lnTo>
                <a:lnTo>
                  <a:pt x="2501197" y="401582"/>
                </a:lnTo>
                <a:lnTo>
                  <a:pt x="2591138" y="401582"/>
                </a:lnTo>
                <a:lnTo>
                  <a:pt x="2591887" y="390717"/>
                </a:lnTo>
                <a:lnTo>
                  <a:pt x="2606143" y="347680"/>
                </a:lnTo>
                <a:lnTo>
                  <a:pt x="2635057" y="313747"/>
                </a:lnTo>
                <a:lnTo>
                  <a:pt x="2676286" y="293155"/>
                </a:lnTo>
                <a:lnTo>
                  <a:pt x="2708948" y="289139"/>
                </a:lnTo>
                <a:lnTo>
                  <a:pt x="2923869" y="289139"/>
                </a:lnTo>
                <a:lnTo>
                  <a:pt x="2920984" y="283963"/>
                </a:lnTo>
                <a:lnTo>
                  <a:pt x="2889571" y="244875"/>
                </a:lnTo>
                <a:lnTo>
                  <a:pt x="2851555" y="214623"/>
                </a:lnTo>
                <a:lnTo>
                  <a:pt x="2807470" y="193116"/>
                </a:lnTo>
                <a:lnTo>
                  <a:pt x="2758834" y="179998"/>
                </a:lnTo>
                <a:lnTo>
                  <a:pt x="2733110" y="176718"/>
                </a:lnTo>
                <a:lnTo>
                  <a:pt x="2706450" y="175625"/>
                </a:lnTo>
                <a:close/>
              </a:path>
              <a:path w="3840479" h="742315">
                <a:moveTo>
                  <a:pt x="2820321" y="564713"/>
                </a:moveTo>
                <a:lnTo>
                  <a:pt x="2797475" y="599696"/>
                </a:lnTo>
                <a:lnTo>
                  <a:pt x="2761422" y="621113"/>
                </a:lnTo>
                <a:lnTo>
                  <a:pt x="2715017" y="628253"/>
                </a:lnTo>
                <a:lnTo>
                  <a:pt x="2940695" y="628253"/>
                </a:lnTo>
                <a:lnTo>
                  <a:pt x="2944633" y="621470"/>
                </a:lnTo>
                <a:lnTo>
                  <a:pt x="2954204" y="598536"/>
                </a:lnTo>
                <a:lnTo>
                  <a:pt x="2960964" y="573994"/>
                </a:lnTo>
                <a:lnTo>
                  <a:pt x="2820321" y="564713"/>
                </a:lnTo>
                <a:close/>
              </a:path>
              <a:path w="3840479" h="742315">
                <a:moveTo>
                  <a:pt x="2591138" y="401582"/>
                </a:moveTo>
                <a:lnTo>
                  <a:pt x="2501197" y="401582"/>
                </a:lnTo>
                <a:lnTo>
                  <a:pt x="2501197" y="495820"/>
                </a:lnTo>
                <a:lnTo>
                  <a:pt x="2590794" y="495820"/>
                </a:lnTo>
                <a:lnTo>
                  <a:pt x="2590794" y="406579"/>
                </a:lnTo>
                <a:lnTo>
                  <a:pt x="2591138" y="401582"/>
                </a:lnTo>
                <a:close/>
              </a:path>
              <a:path w="3840479" h="742315">
                <a:moveTo>
                  <a:pt x="2923869" y="289139"/>
                </a:moveTo>
                <a:lnTo>
                  <a:pt x="2708948" y="289139"/>
                </a:lnTo>
                <a:lnTo>
                  <a:pt x="2725034" y="290053"/>
                </a:lnTo>
                <a:lnTo>
                  <a:pt x="2740093" y="292798"/>
                </a:lnTo>
                <a:lnTo>
                  <a:pt x="2779114" y="311605"/>
                </a:lnTo>
                <a:lnTo>
                  <a:pt x="2806756" y="343397"/>
                </a:lnTo>
                <a:lnTo>
                  <a:pt x="2820142" y="385630"/>
                </a:lnTo>
                <a:lnTo>
                  <a:pt x="2821035" y="401582"/>
                </a:lnTo>
                <a:lnTo>
                  <a:pt x="2591138" y="401582"/>
                </a:lnTo>
                <a:lnTo>
                  <a:pt x="2590794" y="406579"/>
                </a:lnTo>
                <a:lnTo>
                  <a:pt x="2590794" y="495820"/>
                </a:lnTo>
                <a:lnTo>
                  <a:pt x="2964176" y="495820"/>
                </a:lnTo>
                <a:lnTo>
                  <a:pt x="2964176" y="454055"/>
                </a:lnTo>
                <a:lnTo>
                  <a:pt x="2962949" y="420188"/>
                </a:lnTo>
                <a:lnTo>
                  <a:pt x="2959268" y="388553"/>
                </a:lnTo>
                <a:lnTo>
                  <a:pt x="2953133" y="359148"/>
                </a:lnTo>
                <a:lnTo>
                  <a:pt x="2944543" y="331974"/>
                </a:lnTo>
                <a:lnTo>
                  <a:pt x="2933745" y="306853"/>
                </a:lnTo>
                <a:lnTo>
                  <a:pt x="2923869" y="289139"/>
                </a:lnTo>
                <a:close/>
              </a:path>
              <a:path w="3840479" h="742315">
                <a:moveTo>
                  <a:pt x="3188234" y="182764"/>
                </a:moveTo>
                <a:lnTo>
                  <a:pt x="3043308" y="182764"/>
                </a:lnTo>
                <a:lnTo>
                  <a:pt x="3043308" y="731058"/>
                </a:lnTo>
                <a:lnTo>
                  <a:pt x="3195373" y="731058"/>
                </a:lnTo>
                <a:lnTo>
                  <a:pt x="3195373" y="401939"/>
                </a:lnTo>
                <a:lnTo>
                  <a:pt x="3196110" y="387259"/>
                </a:lnTo>
                <a:lnTo>
                  <a:pt x="3207153" y="349108"/>
                </a:lnTo>
                <a:lnTo>
                  <a:pt x="3238923" y="313769"/>
                </a:lnTo>
                <a:lnTo>
                  <a:pt x="3284614" y="300919"/>
                </a:lnTo>
                <a:lnTo>
                  <a:pt x="3832316" y="300919"/>
                </a:lnTo>
                <a:lnTo>
                  <a:pt x="3828000" y="283249"/>
                </a:lnTo>
                <a:lnTo>
                  <a:pt x="3826230" y="279501"/>
                </a:lnTo>
                <a:lnTo>
                  <a:pt x="3188234" y="279501"/>
                </a:lnTo>
                <a:lnTo>
                  <a:pt x="3188234" y="182764"/>
                </a:lnTo>
                <a:close/>
              </a:path>
              <a:path w="3840479" h="742315">
                <a:moveTo>
                  <a:pt x="3603381" y="300919"/>
                </a:moveTo>
                <a:lnTo>
                  <a:pt x="3284614" y="300919"/>
                </a:lnTo>
                <a:lnTo>
                  <a:pt x="3302440" y="302413"/>
                </a:lnTo>
                <a:lnTo>
                  <a:pt x="3318436" y="306898"/>
                </a:lnTo>
                <a:lnTo>
                  <a:pt x="3355092" y="337819"/>
                </a:lnTo>
                <a:lnTo>
                  <a:pt x="3368143" y="389088"/>
                </a:lnTo>
                <a:lnTo>
                  <a:pt x="3368143" y="731058"/>
                </a:lnTo>
                <a:lnTo>
                  <a:pt x="3515569" y="731058"/>
                </a:lnTo>
                <a:lnTo>
                  <a:pt x="3515569" y="396227"/>
                </a:lnTo>
                <a:lnTo>
                  <a:pt x="3517019" y="375858"/>
                </a:lnTo>
                <a:lnTo>
                  <a:pt x="3538771" y="327334"/>
                </a:lnTo>
                <a:lnTo>
                  <a:pt x="3583815" y="302569"/>
                </a:lnTo>
                <a:lnTo>
                  <a:pt x="3603381" y="300919"/>
                </a:lnTo>
                <a:close/>
              </a:path>
              <a:path w="3840479" h="742315">
                <a:moveTo>
                  <a:pt x="3832316" y="300919"/>
                </a:moveTo>
                <a:lnTo>
                  <a:pt x="3603381" y="300919"/>
                </a:lnTo>
                <a:lnTo>
                  <a:pt x="3620828" y="302346"/>
                </a:lnTo>
                <a:lnTo>
                  <a:pt x="3636757" y="306630"/>
                </a:lnTo>
                <a:lnTo>
                  <a:pt x="3674684" y="336615"/>
                </a:lnTo>
                <a:lnTo>
                  <a:pt x="3688338" y="392301"/>
                </a:lnTo>
                <a:lnTo>
                  <a:pt x="3688338" y="731058"/>
                </a:lnTo>
                <a:lnTo>
                  <a:pt x="3840047" y="731058"/>
                </a:lnTo>
                <a:lnTo>
                  <a:pt x="3839942" y="360843"/>
                </a:lnTo>
                <a:lnTo>
                  <a:pt x="3837035" y="320239"/>
                </a:lnTo>
                <a:lnTo>
                  <a:pt x="3832316" y="300919"/>
                </a:lnTo>
                <a:close/>
              </a:path>
              <a:path w="3840479" h="742315">
                <a:moveTo>
                  <a:pt x="3347439" y="175625"/>
                </a:moveTo>
                <a:lnTo>
                  <a:pt x="3295680" y="182586"/>
                </a:lnTo>
                <a:lnTo>
                  <a:pt x="3251774" y="203468"/>
                </a:lnTo>
                <a:lnTo>
                  <a:pt x="3217505" y="236398"/>
                </a:lnTo>
                <a:lnTo>
                  <a:pt x="3194660" y="279501"/>
                </a:lnTo>
                <a:lnTo>
                  <a:pt x="3496293" y="279501"/>
                </a:lnTo>
                <a:lnTo>
                  <a:pt x="3476481" y="236665"/>
                </a:lnTo>
                <a:lnTo>
                  <a:pt x="3443462" y="203825"/>
                </a:lnTo>
                <a:lnTo>
                  <a:pt x="3399645" y="182675"/>
                </a:lnTo>
                <a:lnTo>
                  <a:pt x="3347439" y="175625"/>
                </a:lnTo>
                <a:close/>
              </a:path>
              <a:path w="3840479" h="742315">
                <a:moveTo>
                  <a:pt x="3667277" y="175625"/>
                </a:moveTo>
                <a:lnTo>
                  <a:pt x="3610967" y="182764"/>
                </a:lnTo>
                <a:lnTo>
                  <a:pt x="3562688" y="204182"/>
                </a:lnTo>
                <a:lnTo>
                  <a:pt x="3525564" y="237112"/>
                </a:lnTo>
                <a:lnTo>
                  <a:pt x="3502004" y="279501"/>
                </a:lnTo>
                <a:lnTo>
                  <a:pt x="3826230" y="279501"/>
                </a:lnTo>
                <a:lnTo>
                  <a:pt x="3791857" y="224529"/>
                </a:lnTo>
                <a:lnTo>
                  <a:pt x="3736796" y="187851"/>
                </a:lnTo>
                <a:lnTo>
                  <a:pt x="3667277" y="175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직사각형 4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7</a:t>
            </a:fld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481599" y="1068030"/>
            <a:ext cx="15137130" cy="9172575"/>
            <a:chOff x="2481599" y="1068030"/>
            <a:chExt cx="15137130" cy="91725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81599" y="1068030"/>
              <a:ext cx="15136503" cy="917249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8635" y="3010775"/>
              <a:ext cx="10398016" cy="276161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121006" y="5960535"/>
              <a:ext cx="8108950" cy="2336165"/>
            </a:xfrm>
            <a:custGeom>
              <a:avLst/>
              <a:gdLst/>
              <a:ahLst/>
              <a:cxnLst/>
              <a:rect l="l" t="t" r="r" b="b"/>
              <a:pathLst>
                <a:path w="8108950" h="2336165">
                  <a:moveTo>
                    <a:pt x="3110230" y="2058263"/>
                  </a:moveTo>
                  <a:lnTo>
                    <a:pt x="2928721" y="2058263"/>
                  </a:lnTo>
                  <a:lnTo>
                    <a:pt x="2928721" y="2332418"/>
                  </a:lnTo>
                  <a:lnTo>
                    <a:pt x="2986684" y="2332418"/>
                  </a:lnTo>
                  <a:lnTo>
                    <a:pt x="2986684" y="2219160"/>
                  </a:lnTo>
                  <a:lnTo>
                    <a:pt x="3098190" y="2219160"/>
                  </a:lnTo>
                  <a:lnTo>
                    <a:pt x="3098190" y="2171382"/>
                  </a:lnTo>
                  <a:lnTo>
                    <a:pt x="2986684" y="2171382"/>
                  </a:lnTo>
                  <a:lnTo>
                    <a:pt x="2986684" y="2106053"/>
                  </a:lnTo>
                  <a:lnTo>
                    <a:pt x="3110230" y="2106053"/>
                  </a:lnTo>
                  <a:lnTo>
                    <a:pt x="3110230" y="2058263"/>
                  </a:lnTo>
                  <a:close/>
                </a:path>
                <a:path w="8108950" h="2336165">
                  <a:moveTo>
                    <a:pt x="3393605" y="2195334"/>
                  </a:moveTo>
                  <a:lnTo>
                    <a:pt x="3389350" y="2153843"/>
                  </a:lnTo>
                  <a:lnTo>
                    <a:pt x="3368357" y="2105787"/>
                  </a:lnTo>
                  <a:lnTo>
                    <a:pt x="3367405" y="2104250"/>
                  </a:lnTo>
                  <a:lnTo>
                    <a:pt x="3356660" y="2091334"/>
                  </a:lnTo>
                  <a:lnTo>
                    <a:pt x="3344380" y="2080285"/>
                  </a:lnTo>
                  <a:lnTo>
                    <a:pt x="3334842" y="2073960"/>
                  </a:lnTo>
                  <a:lnTo>
                    <a:pt x="3334842" y="2195334"/>
                  </a:lnTo>
                  <a:lnTo>
                    <a:pt x="3334296" y="2209292"/>
                  </a:lnTo>
                  <a:lnTo>
                    <a:pt x="3321418" y="2253704"/>
                  </a:lnTo>
                  <a:lnTo>
                    <a:pt x="3284905" y="2282317"/>
                  </a:lnTo>
                  <a:lnTo>
                    <a:pt x="3265233" y="2284895"/>
                  </a:lnTo>
                  <a:lnTo>
                    <a:pt x="3255060" y="2284247"/>
                  </a:lnTo>
                  <a:lnTo>
                    <a:pt x="3214636" y="2261870"/>
                  </a:lnTo>
                  <a:lnTo>
                    <a:pt x="3197771" y="2222106"/>
                  </a:lnTo>
                  <a:lnTo>
                    <a:pt x="3195624" y="2195334"/>
                  </a:lnTo>
                  <a:lnTo>
                    <a:pt x="3196158" y="2181377"/>
                  </a:lnTo>
                  <a:lnTo>
                    <a:pt x="3208985" y="2136978"/>
                  </a:lnTo>
                  <a:lnTo>
                    <a:pt x="3245561" y="2108365"/>
                  </a:lnTo>
                  <a:lnTo>
                    <a:pt x="3265233" y="2105787"/>
                  </a:lnTo>
                  <a:lnTo>
                    <a:pt x="3275406" y="2106434"/>
                  </a:lnTo>
                  <a:lnTo>
                    <a:pt x="3315805" y="2128812"/>
                  </a:lnTo>
                  <a:lnTo>
                    <a:pt x="3332670" y="2168563"/>
                  </a:lnTo>
                  <a:lnTo>
                    <a:pt x="3334842" y="2195334"/>
                  </a:lnTo>
                  <a:lnTo>
                    <a:pt x="3334842" y="2073960"/>
                  </a:lnTo>
                  <a:lnTo>
                    <a:pt x="3299701" y="2058670"/>
                  </a:lnTo>
                  <a:lnTo>
                    <a:pt x="3265233" y="2054517"/>
                  </a:lnTo>
                  <a:lnTo>
                    <a:pt x="3247428" y="2055558"/>
                  </a:lnTo>
                  <a:lnTo>
                    <a:pt x="3199638" y="2071116"/>
                  </a:lnTo>
                  <a:lnTo>
                    <a:pt x="3162922" y="2104250"/>
                  </a:lnTo>
                  <a:lnTo>
                    <a:pt x="3141078" y="2153843"/>
                  </a:lnTo>
                  <a:lnTo>
                    <a:pt x="3136862" y="2195334"/>
                  </a:lnTo>
                  <a:lnTo>
                    <a:pt x="3137928" y="2216924"/>
                  </a:lnTo>
                  <a:lnTo>
                    <a:pt x="3146348" y="2254948"/>
                  </a:lnTo>
                  <a:lnTo>
                    <a:pt x="3173641" y="2299246"/>
                  </a:lnTo>
                  <a:lnTo>
                    <a:pt x="3214636" y="2326817"/>
                  </a:lnTo>
                  <a:lnTo>
                    <a:pt x="3265233" y="2336165"/>
                  </a:lnTo>
                  <a:lnTo>
                    <a:pt x="3282962" y="2335123"/>
                  </a:lnTo>
                  <a:lnTo>
                    <a:pt x="3330562" y="2319693"/>
                  </a:lnTo>
                  <a:lnTo>
                    <a:pt x="3367405" y="2286444"/>
                  </a:lnTo>
                  <a:lnTo>
                    <a:pt x="3389376" y="2236736"/>
                  </a:lnTo>
                  <a:lnTo>
                    <a:pt x="3392551" y="2216861"/>
                  </a:lnTo>
                  <a:lnTo>
                    <a:pt x="3393605" y="2195334"/>
                  </a:lnTo>
                  <a:close/>
                </a:path>
                <a:path w="8108950" h="2336165">
                  <a:moveTo>
                    <a:pt x="3645192" y="2332418"/>
                  </a:moveTo>
                  <a:lnTo>
                    <a:pt x="3592118" y="2235225"/>
                  </a:lnTo>
                  <a:lnTo>
                    <a:pt x="3586950" y="2225789"/>
                  </a:lnTo>
                  <a:lnTo>
                    <a:pt x="3589502" y="2224786"/>
                  </a:lnTo>
                  <a:lnTo>
                    <a:pt x="3623640" y="2194801"/>
                  </a:lnTo>
                  <a:lnTo>
                    <a:pt x="3635413" y="2147824"/>
                  </a:lnTo>
                  <a:lnTo>
                    <a:pt x="3634689" y="2134679"/>
                  </a:lnTo>
                  <a:lnTo>
                    <a:pt x="3617353" y="2091042"/>
                  </a:lnTo>
                  <a:lnTo>
                    <a:pt x="3578631" y="2064512"/>
                  </a:lnTo>
                  <a:lnTo>
                    <a:pt x="3575710" y="2063724"/>
                  </a:lnTo>
                  <a:lnTo>
                    <a:pt x="3575710" y="2138718"/>
                  </a:lnTo>
                  <a:lnTo>
                    <a:pt x="3575710" y="2156828"/>
                  </a:lnTo>
                  <a:lnTo>
                    <a:pt x="3573881" y="2164372"/>
                  </a:lnTo>
                  <a:lnTo>
                    <a:pt x="3570224" y="2170442"/>
                  </a:lnTo>
                  <a:lnTo>
                    <a:pt x="3566655" y="2176513"/>
                  </a:lnTo>
                  <a:lnTo>
                    <a:pt x="3526320" y="2188641"/>
                  </a:lnTo>
                  <a:lnTo>
                    <a:pt x="3486962" y="2188641"/>
                  </a:lnTo>
                  <a:lnTo>
                    <a:pt x="3486962" y="2105647"/>
                  </a:lnTo>
                  <a:lnTo>
                    <a:pt x="3526053" y="2105647"/>
                  </a:lnTo>
                  <a:lnTo>
                    <a:pt x="3566655" y="2118550"/>
                  </a:lnTo>
                  <a:lnTo>
                    <a:pt x="3570224" y="2124799"/>
                  </a:lnTo>
                  <a:lnTo>
                    <a:pt x="3573881" y="2131034"/>
                  </a:lnTo>
                  <a:lnTo>
                    <a:pt x="3575710" y="2138718"/>
                  </a:lnTo>
                  <a:lnTo>
                    <a:pt x="3575710" y="2063724"/>
                  </a:lnTo>
                  <a:lnTo>
                    <a:pt x="3565944" y="2061044"/>
                  </a:lnTo>
                  <a:lnTo>
                    <a:pt x="3552126" y="2058962"/>
                  </a:lnTo>
                  <a:lnTo>
                    <a:pt x="3537166" y="2058263"/>
                  </a:lnTo>
                  <a:lnTo>
                    <a:pt x="3429000" y="2058263"/>
                  </a:lnTo>
                  <a:lnTo>
                    <a:pt x="3429000" y="2332418"/>
                  </a:lnTo>
                  <a:lnTo>
                    <a:pt x="3486962" y="2332418"/>
                  </a:lnTo>
                  <a:lnTo>
                    <a:pt x="3486962" y="2235225"/>
                  </a:lnTo>
                  <a:lnTo>
                    <a:pt x="3529266" y="2235225"/>
                  </a:lnTo>
                  <a:lnTo>
                    <a:pt x="3581209" y="2332418"/>
                  </a:lnTo>
                  <a:lnTo>
                    <a:pt x="3645192" y="2332418"/>
                  </a:lnTo>
                  <a:close/>
                </a:path>
                <a:path w="8108950" h="2336165">
                  <a:moveTo>
                    <a:pt x="3966006" y="2058263"/>
                  </a:moveTo>
                  <a:lnTo>
                    <a:pt x="3894531" y="2058263"/>
                  </a:lnTo>
                  <a:lnTo>
                    <a:pt x="3819029" y="2242451"/>
                  </a:lnTo>
                  <a:lnTo>
                    <a:pt x="3815816" y="2242451"/>
                  </a:lnTo>
                  <a:lnTo>
                    <a:pt x="3779278" y="2153310"/>
                  </a:lnTo>
                  <a:lnTo>
                    <a:pt x="3740315" y="2058263"/>
                  </a:lnTo>
                  <a:lnTo>
                    <a:pt x="3668839" y="2058263"/>
                  </a:lnTo>
                  <a:lnTo>
                    <a:pt x="3668839" y="2332418"/>
                  </a:lnTo>
                  <a:lnTo>
                    <a:pt x="3725062" y="2332418"/>
                  </a:lnTo>
                  <a:lnTo>
                    <a:pt x="3725062" y="2153310"/>
                  </a:lnTo>
                  <a:lnTo>
                    <a:pt x="3727335" y="2153310"/>
                  </a:lnTo>
                  <a:lnTo>
                    <a:pt x="3798278" y="2331072"/>
                  </a:lnTo>
                  <a:lnTo>
                    <a:pt x="3836568" y="2331072"/>
                  </a:lnTo>
                  <a:lnTo>
                    <a:pt x="3872065" y="2242451"/>
                  </a:lnTo>
                  <a:lnTo>
                    <a:pt x="3907510" y="2153970"/>
                  </a:lnTo>
                  <a:lnTo>
                    <a:pt x="3909784" y="2153970"/>
                  </a:lnTo>
                  <a:lnTo>
                    <a:pt x="3909784" y="2332418"/>
                  </a:lnTo>
                  <a:lnTo>
                    <a:pt x="3966006" y="2332418"/>
                  </a:lnTo>
                  <a:lnTo>
                    <a:pt x="3966006" y="2153970"/>
                  </a:lnTo>
                  <a:lnTo>
                    <a:pt x="3966006" y="2058263"/>
                  </a:lnTo>
                  <a:close/>
                </a:path>
                <a:path w="8108950" h="2336165">
                  <a:moveTo>
                    <a:pt x="4237533" y="2195068"/>
                  </a:moveTo>
                  <a:lnTo>
                    <a:pt x="4233494" y="2155380"/>
                  </a:lnTo>
                  <a:lnTo>
                    <a:pt x="4212844" y="2107933"/>
                  </a:lnTo>
                  <a:lnTo>
                    <a:pt x="4212450" y="2107285"/>
                  </a:lnTo>
                  <a:lnTo>
                    <a:pt x="4201833" y="2094636"/>
                  </a:lnTo>
                  <a:lnTo>
                    <a:pt x="4189488" y="2083790"/>
                  </a:lnTo>
                  <a:lnTo>
                    <a:pt x="4179709" y="2077504"/>
                  </a:lnTo>
                  <a:lnTo>
                    <a:pt x="4179709" y="2195068"/>
                  </a:lnTo>
                  <a:lnTo>
                    <a:pt x="4179151" y="2209698"/>
                  </a:lnTo>
                  <a:lnTo>
                    <a:pt x="4165765" y="2254148"/>
                  </a:lnTo>
                  <a:lnTo>
                    <a:pt x="4134955" y="2277630"/>
                  </a:lnTo>
                  <a:lnTo>
                    <a:pt x="4100995" y="2282748"/>
                  </a:lnTo>
                  <a:lnTo>
                    <a:pt x="4064190" y="2282748"/>
                  </a:lnTo>
                  <a:lnTo>
                    <a:pt x="4064190" y="2107933"/>
                  </a:lnTo>
                  <a:lnTo>
                    <a:pt x="4101134" y="2107933"/>
                  </a:lnTo>
                  <a:lnTo>
                    <a:pt x="4144365" y="2117026"/>
                  </a:lnTo>
                  <a:lnTo>
                    <a:pt x="4170743" y="2145411"/>
                  </a:lnTo>
                  <a:lnTo>
                    <a:pt x="4179709" y="2195068"/>
                  </a:lnTo>
                  <a:lnTo>
                    <a:pt x="4179709" y="2077504"/>
                  </a:lnTo>
                  <a:lnTo>
                    <a:pt x="4142702" y="2062378"/>
                  </a:lnTo>
                  <a:lnTo>
                    <a:pt x="4104208" y="2058263"/>
                  </a:lnTo>
                  <a:lnTo>
                    <a:pt x="4006227" y="2058263"/>
                  </a:lnTo>
                  <a:lnTo>
                    <a:pt x="4006227" y="2332418"/>
                  </a:lnTo>
                  <a:lnTo>
                    <a:pt x="4103408" y="2332418"/>
                  </a:lnTo>
                  <a:lnTo>
                    <a:pt x="4142232" y="2328291"/>
                  </a:lnTo>
                  <a:lnTo>
                    <a:pt x="4189336" y="2306815"/>
                  </a:lnTo>
                  <a:lnTo>
                    <a:pt x="4221340" y="2268690"/>
                  </a:lnTo>
                  <a:lnTo>
                    <a:pt x="4236529" y="2215731"/>
                  </a:lnTo>
                  <a:lnTo>
                    <a:pt x="4237533" y="2195068"/>
                  </a:lnTo>
                  <a:close/>
                </a:path>
                <a:path w="8108950" h="2336165">
                  <a:moveTo>
                    <a:pt x="4506455" y="2332418"/>
                  </a:moveTo>
                  <a:lnTo>
                    <a:pt x="4484903" y="2269896"/>
                  </a:lnTo>
                  <a:lnTo>
                    <a:pt x="4469308" y="2224659"/>
                  </a:lnTo>
                  <a:lnTo>
                    <a:pt x="4433544" y="2120912"/>
                  </a:lnTo>
                  <a:lnTo>
                    <a:pt x="4411954" y="2058263"/>
                  </a:lnTo>
                  <a:lnTo>
                    <a:pt x="4409351" y="2058263"/>
                  </a:lnTo>
                  <a:lnTo>
                    <a:pt x="4409351" y="2224659"/>
                  </a:lnTo>
                  <a:lnTo>
                    <a:pt x="4339780" y="2224659"/>
                  </a:lnTo>
                  <a:lnTo>
                    <a:pt x="4373524" y="2120912"/>
                  </a:lnTo>
                  <a:lnTo>
                    <a:pt x="4375670" y="2120912"/>
                  </a:lnTo>
                  <a:lnTo>
                    <a:pt x="4409351" y="2224659"/>
                  </a:lnTo>
                  <a:lnTo>
                    <a:pt x="4409351" y="2058263"/>
                  </a:lnTo>
                  <a:lnTo>
                    <a:pt x="4337253" y="2058263"/>
                  </a:lnTo>
                  <a:lnTo>
                    <a:pt x="4242613" y="2332418"/>
                  </a:lnTo>
                  <a:lnTo>
                    <a:pt x="4304728" y="2332418"/>
                  </a:lnTo>
                  <a:lnTo>
                    <a:pt x="4325061" y="2269896"/>
                  </a:lnTo>
                  <a:lnTo>
                    <a:pt x="4424032" y="2269896"/>
                  </a:lnTo>
                  <a:lnTo>
                    <a:pt x="4444339" y="2332418"/>
                  </a:lnTo>
                  <a:lnTo>
                    <a:pt x="4506455" y="2332418"/>
                  </a:lnTo>
                  <a:close/>
                </a:path>
                <a:path w="8108950" h="2336165">
                  <a:moveTo>
                    <a:pt x="4713122" y="2058263"/>
                  </a:moveTo>
                  <a:lnTo>
                    <a:pt x="4487977" y="2058263"/>
                  </a:lnTo>
                  <a:lnTo>
                    <a:pt x="4487977" y="2106053"/>
                  </a:lnTo>
                  <a:lnTo>
                    <a:pt x="4571898" y="2106053"/>
                  </a:lnTo>
                  <a:lnTo>
                    <a:pt x="4571898" y="2332418"/>
                  </a:lnTo>
                  <a:lnTo>
                    <a:pt x="4629201" y="2332418"/>
                  </a:lnTo>
                  <a:lnTo>
                    <a:pt x="4629201" y="2106053"/>
                  </a:lnTo>
                  <a:lnTo>
                    <a:pt x="4713122" y="2106053"/>
                  </a:lnTo>
                  <a:lnTo>
                    <a:pt x="4713122" y="2058263"/>
                  </a:lnTo>
                  <a:close/>
                </a:path>
                <a:path w="8108950" h="2336165">
                  <a:moveTo>
                    <a:pt x="4958143" y="2332418"/>
                  </a:moveTo>
                  <a:lnTo>
                    <a:pt x="4936604" y="2269896"/>
                  </a:lnTo>
                  <a:lnTo>
                    <a:pt x="4920996" y="2224659"/>
                  </a:lnTo>
                  <a:lnTo>
                    <a:pt x="4885233" y="2120912"/>
                  </a:lnTo>
                  <a:lnTo>
                    <a:pt x="4863643" y="2058263"/>
                  </a:lnTo>
                  <a:lnTo>
                    <a:pt x="4861052" y="2058263"/>
                  </a:lnTo>
                  <a:lnTo>
                    <a:pt x="4861052" y="2224659"/>
                  </a:lnTo>
                  <a:lnTo>
                    <a:pt x="4791481" y="2224659"/>
                  </a:lnTo>
                  <a:lnTo>
                    <a:pt x="4825225" y="2120912"/>
                  </a:lnTo>
                  <a:lnTo>
                    <a:pt x="4827371" y="2120912"/>
                  </a:lnTo>
                  <a:lnTo>
                    <a:pt x="4861052" y="2224659"/>
                  </a:lnTo>
                  <a:lnTo>
                    <a:pt x="4861052" y="2058263"/>
                  </a:lnTo>
                  <a:lnTo>
                    <a:pt x="4788954" y="2058263"/>
                  </a:lnTo>
                  <a:lnTo>
                    <a:pt x="4694313" y="2332418"/>
                  </a:lnTo>
                  <a:lnTo>
                    <a:pt x="4756416" y="2332418"/>
                  </a:lnTo>
                  <a:lnTo>
                    <a:pt x="4776762" y="2269896"/>
                  </a:lnTo>
                  <a:lnTo>
                    <a:pt x="4875733" y="2269896"/>
                  </a:lnTo>
                  <a:lnTo>
                    <a:pt x="4896040" y="2332418"/>
                  </a:lnTo>
                  <a:lnTo>
                    <a:pt x="4958143" y="2332418"/>
                  </a:lnTo>
                  <a:close/>
                </a:path>
                <a:path w="8108950" h="2336165">
                  <a:moveTo>
                    <a:pt x="8108924" y="39293"/>
                  </a:moveTo>
                  <a:lnTo>
                    <a:pt x="8094408" y="0"/>
                  </a:lnTo>
                  <a:lnTo>
                    <a:pt x="3962450" y="1526120"/>
                  </a:lnTo>
                  <a:lnTo>
                    <a:pt x="3962450" y="39293"/>
                  </a:lnTo>
                  <a:lnTo>
                    <a:pt x="3920566" y="39293"/>
                  </a:lnTo>
                  <a:lnTo>
                    <a:pt x="3920566" y="1528648"/>
                  </a:lnTo>
                  <a:lnTo>
                    <a:pt x="14922" y="39293"/>
                  </a:lnTo>
                  <a:lnTo>
                    <a:pt x="0" y="78422"/>
                  </a:lnTo>
                  <a:lnTo>
                    <a:pt x="3920566" y="1573479"/>
                  </a:lnTo>
                  <a:lnTo>
                    <a:pt x="3920566" y="1894433"/>
                  </a:lnTo>
                  <a:lnTo>
                    <a:pt x="3823043" y="1796910"/>
                  </a:lnTo>
                  <a:lnTo>
                    <a:pt x="3816121" y="1792312"/>
                  </a:lnTo>
                  <a:lnTo>
                    <a:pt x="3808234" y="1790776"/>
                  </a:lnTo>
                  <a:lnTo>
                    <a:pt x="3800360" y="1792312"/>
                  </a:lnTo>
                  <a:lnTo>
                    <a:pt x="3793426" y="1796910"/>
                  </a:lnTo>
                  <a:lnTo>
                    <a:pt x="3788829" y="1803831"/>
                  </a:lnTo>
                  <a:lnTo>
                    <a:pt x="3787292" y="1811718"/>
                  </a:lnTo>
                  <a:lnTo>
                    <a:pt x="3788829" y="1819592"/>
                  </a:lnTo>
                  <a:lnTo>
                    <a:pt x="3793426" y="1826526"/>
                  </a:lnTo>
                  <a:lnTo>
                    <a:pt x="3920566" y="1953666"/>
                  </a:lnTo>
                  <a:lnTo>
                    <a:pt x="3926700" y="1959800"/>
                  </a:lnTo>
                  <a:lnTo>
                    <a:pt x="3933621" y="1964397"/>
                  </a:lnTo>
                  <a:lnTo>
                    <a:pt x="3941508" y="1965934"/>
                  </a:lnTo>
                  <a:lnTo>
                    <a:pt x="3949382" y="1964397"/>
                  </a:lnTo>
                  <a:lnTo>
                    <a:pt x="3956316" y="1959800"/>
                  </a:lnTo>
                  <a:lnTo>
                    <a:pt x="3962450" y="1953666"/>
                  </a:lnTo>
                  <a:lnTo>
                    <a:pt x="4089590" y="1826526"/>
                  </a:lnTo>
                  <a:lnTo>
                    <a:pt x="4094188" y="1819592"/>
                  </a:lnTo>
                  <a:lnTo>
                    <a:pt x="4095724" y="1811718"/>
                  </a:lnTo>
                  <a:lnTo>
                    <a:pt x="4094188" y="1803831"/>
                  </a:lnTo>
                  <a:lnTo>
                    <a:pt x="4089590" y="1796910"/>
                  </a:lnTo>
                  <a:lnTo>
                    <a:pt x="4082656" y="1792312"/>
                  </a:lnTo>
                  <a:lnTo>
                    <a:pt x="4074782" y="1790776"/>
                  </a:lnTo>
                  <a:lnTo>
                    <a:pt x="4066895" y="1792312"/>
                  </a:lnTo>
                  <a:lnTo>
                    <a:pt x="4059974" y="1796910"/>
                  </a:lnTo>
                  <a:lnTo>
                    <a:pt x="3962450" y="1894433"/>
                  </a:lnTo>
                  <a:lnTo>
                    <a:pt x="3962450" y="1570774"/>
                  </a:lnTo>
                  <a:lnTo>
                    <a:pt x="8108924" y="392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직사각형 6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8</a:t>
            </a:fld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5320" y="2282653"/>
            <a:ext cx="9528505" cy="673277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0220" y="5233599"/>
            <a:ext cx="4639842" cy="1072721"/>
          </a:xfrm>
          <a:prstGeom prst="rect">
            <a:avLst/>
          </a:prstGeom>
        </p:spPr>
      </p:pic>
      <p:sp>
        <p:nvSpPr>
          <p:cNvPr id="5" name="직사각형 4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9</a:t>
            </a:fld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20066486" cy="11277600"/>
          </a:xfrm>
          <a:prstGeom prst="rect">
            <a:avLst/>
          </a:prstGeom>
        </p:spPr>
      </p:pic>
      <p:sp>
        <p:nvSpPr>
          <p:cNvPr id="27" name="직사각형 26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10</a:t>
            </a:fld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3232" y="5466753"/>
            <a:ext cx="4288857" cy="46833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0506905" y="4322716"/>
            <a:ext cx="2148205" cy="350520"/>
          </a:xfrm>
          <a:custGeom>
            <a:avLst/>
            <a:gdLst/>
            <a:ahLst/>
            <a:cxnLst/>
            <a:rect l="l" t="t" r="r" b="b"/>
            <a:pathLst>
              <a:path w="2148204" h="350520">
                <a:moveTo>
                  <a:pt x="132310" y="169251"/>
                </a:moveTo>
                <a:lnTo>
                  <a:pt x="0" y="169251"/>
                </a:lnTo>
                <a:lnTo>
                  <a:pt x="0" y="208831"/>
                </a:lnTo>
                <a:lnTo>
                  <a:pt x="315508" y="208831"/>
                </a:lnTo>
                <a:lnTo>
                  <a:pt x="315508" y="186591"/>
                </a:lnTo>
                <a:lnTo>
                  <a:pt x="132310" y="186591"/>
                </a:lnTo>
                <a:lnTo>
                  <a:pt x="132310" y="169251"/>
                </a:lnTo>
                <a:close/>
              </a:path>
              <a:path w="2148204" h="350520">
                <a:moveTo>
                  <a:pt x="182444" y="133440"/>
                </a:moveTo>
                <a:lnTo>
                  <a:pt x="132310" y="133440"/>
                </a:lnTo>
                <a:lnTo>
                  <a:pt x="132310" y="186591"/>
                </a:lnTo>
                <a:lnTo>
                  <a:pt x="182444" y="186591"/>
                </a:lnTo>
                <a:lnTo>
                  <a:pt x="182444" y="133440"/>
                </a:lnTo>
                <a:close/>
              </a:path>
              <a:path w="2148204" h="350520">
                <a:moveTo>
                  <a:pt x="315508" y="169251"/>
                </a:moveTo>
                <a:lnTo>
                  <a:pt x="182444" y="169251"/>
                </a:lnTo>
                <a:lnTo>
                  <a:pt x="182444" y="186591"/>
                </a:lnTo>
                <a:lnTo>
                  <a:pt x="315508" y="186591"/>
                </a:lnTo>
                <a:lnTo>
                  <a:pt x="315508" y="169251"/>
                </a:lnTo>
                <a:close/>
              </a:path>
              <a:path w="2148204" h="350520">
                <a:moveTo>
                  <a:pt x="71997" y="102153"/>
                </a:moveTo>
                <a:lnTo>
                  <a:pt x="30156" y="102153"/>
                </a:lnTo>
                <a:lnTo>
                  <a:pt x="30156" y="142110"/>
                </a:lnTo>
                <a:lnTo>
                  <a:pt x="132310" y="142110"/>
                </a:lnTo>
                <a:lnTo>
                  <a:pt x="132310" y="133440"/>
                </a:lnTo>
                <a:lnTo>
                  <a:pt x="284975" y="133440"/>
                </a:lnTo>
                <a:lnTo>
                  <a:pt x="284975" y="128163"/>
                </a:lnTo>
                <a:lnTo>
                  <a:pt x="71997" y="128163"/>
                </a:lnTo>
                <a:lnTo>
                  <a:pt x="71997" y="102153"/>
                </a:lnTo>
                <a:close/>
              </a:path>
              <a:path w="2148204" h="350520">
                <a:moveTo>
                  <a:pt x="284975" y="133440"/>
                </a:moveTo>
                <a:lnTo>
                  <a:pt x="182444" y="133440"/>
                </a:lnTo>
                <a:lnTo>
                  <a:pt x="182444" y="142110"/>
                </a:lnTo>
                <a:lnTo>
                  <a:pt x="284975" y="142110"/>
                </a:lnTo>
                <a:lnTo>
                  <a:pt x="284975" y="133440"/>
                </a:lnTo>
                <a:close/>
              </a:path>
              <a:path w="2148204" h="350520">
                <a:moveTo>
                  <a:pt x="122132" y="24501"/>
                </a:moveTo>
                <a:lnTo>
                  <a:pt x="71997" y="24501"/>
                </a:lnTo>
                <a:lnTo>
                  <a:pt x="71997" y="128163"/>
                </a:lnTo>
                <a:lnTo>
                  <a:pt x="122132" y="128163"/>
                </a:lnTo>
                <a:lnTo>
                  <a:pt x="122132" y="24501"/>
                </a:lnTo>
                <a:close/>
              </a:path>
              <a:path w="2148204" h="350520">
                <a:moveTo>
                  <a:pt x="192999" y="102153"/>
                </a:moveTo>
                <a:lnTo>
                  <a:pt x="122132" y="102153"/>
                </a:lnTo>
                <a:lnTo>
                  <a:pt x="122132" y="128163"/>
                </a:lnTo>
                <a:lnTo>
                  <a:pt x="192999" y="128163"/>
                </a:lnTo>
                <a:lnTo>
                  <a:pt x="192999" y="102153"/>
                </a:lnTo>
                <a:close/>
              </a:path>
              <a:path w="2148204" h="350520">
                <a:moveTo>
                  <a:pt x="243133" y="24501"/>
                </a:moveTo>
                <a:lnTo>
                  <a:pt x="192999" y="24501"/>
                </a:lnTo>
                <a:lnTo>
                  <a:pt x="192999" y="128163"/>
                </a:lnTo>
                <a:lnTo>
                  <a:pt x="243133" y="128163"/>
                </a:lnTo>
                <a:lnTo>
                  <a:pt x="243133" y="24501"/>
                </a:lnTo>
                <a:close/>
              </a:path>
              <a:path w="2148204" h="350520">
                <a:moveTo>
                  <a:pt x="284975" y="102153"/>
                </a:moveTo>
                <a:lnTo>
                  <a:pt x="243133" y="102153"/>
                </a:lnTo>
                <a:lnTo>
                  <a:pt x="243133" y="128163"/>
                </a:lnTo>
                <a:lnTo>
                  <a:pt x="284975" y="128163"/>
                </a:lnTo>
                <a:lnTo>
                  <a:pt x="284975" y="102153"/>
                </a:lnTo>
                <a:close/>
              </a:path>
              <a:path w="2148204" h="350520">
                <a:moveTo>
                  <a:pt x="287614" y="9800"/>
                </a:moveTo>
                <a:lnTo>
                  <a:pt x="27517" y="9800"/>
                </a:lnTo>
                <a:lnTo>
                  <a:pt x="27517" y="49757"/>
                </a:lnTo>
                <a:lnTo>
                  <a:pt x="71997" y="49757"/>
                </a:lnTo>
                <a:lnTo>
                  <a:pt x="71997" y="24501"/>
                </a:lnTo>
                <a:lnTo>
                  <a:pt x="287614" y="24501"/>
                </a:lnTo>
                <a:lnTo>
                  <a:pt x="287614" y="9800"/>
                </a:lnTo>
                <a:close/>
              </a:path>
              <a:path w="2148204" h="350520">
                <a:moveTo>
                  <a:pt x="192999" y="24501"/>
                </a:moveTo>
                <a:lnTo>
                  <a:pt x="122132" y="24501"/>
                </a:lnTo>
                <a:lnTo>
                  <a:pt x="122132" y="49757"/>
                </a:lnTo>
                <a:lnTo>
                  <a:pt x="192999" y="49757"/>
                </a:lnTo>
                <a:lnTo>
                  <a:pt x="192999" y="24501"/>
                </a:lnTo>
                <a:close/>
              </a:path>
              <a:path w="2148204" h="350520">
                <a:moveTo>
                  <a:pt x="287614" y="24501"/>
                </a:moveTo>
                <a:lnTo>
                  <a:pt x="243133" y="24501"/>
                </a:lnTo>
                <a:lnTo>
                  <a:pt x="243133" y="49757"/>
                </a:lnTo>
                <a:lnTo>
                  <a:pt x="287614" y="49757"/>
                </a:lnTo>
                <a:lnTo>
                  <a:pt x="287614" y="24501"/>
                </a:lnTo>
                <a:close/>
              </a:path>
              <a:path w="2148204" h="350520">
                <a:moveTo>
                  <a:pt x="277813" y="231825"/>
                </a:moveTo>
                <a:lnTo>
                  <a:pt x="36564" y="231825"/>
                </a:lnTo>
                <a:lnTo>
                  <a:pt x="36564" y="345664"/>
                </a:lnTo>
                <a:lnTo>
                  <a:pt x="277813" y="345664"/>
                </a:lnTo>
                <a:lnTo>
                  <a:pt x="277813" y="306084"/>
                </a:lnTo>
                <a:lnTo>
                  <a:pt x="85945" y="306084"/>
                </a:lnTo>
                <a:lnTo>
                  <a:pt x="85945" y="271028"/>
                </a:lnTo>
                <a:lnTo>
                  <a:pt x="277813" y="271028"/>
                </a:lnTo>
                <a:lnTo>
                  <a:pt x="277813" y="231825"/>
                </a:lnTo>
                <a:close/>
              </a:path>
              <a:path w="2148204" h="350520">
                <a:moveTo>
                  <a:pt x="277813" y="271028"/>
                </a:moveTo>
                <a:lnTo>
                  <a:pt x="228809" y="271028"/>
                </a:lnTo>
                <a:lnTo>
                  <a:pt x="228809" y="306084"/>
                </a:lnTo>
                <a:lnTo>
                  <a:pt x="277813" y="306084"/>
                </a:lnTo>
                <a:lnTo>
                  <a:pt x="277813" y="271028"/>
                </a:lnTo>
                <a:close/>
              </a:path>
              <a:path w="2148204" h="350520">
                <a:moveTo>
                  <a:pt x="718985" y="376"/>
                </a:moveTo>
                <a:lnTo>
                  <a:pt x="671112" y="376"/>
                </a:lnTo>
                <a:lnTo>
                  <a:pt x="671112" y="349434"/>
                </a:lnTo>
                <a:lnTo>
                  <a:pt x="718985" y="349434"/>
                </a:lnTo>
                <a:lnTo>
                  <a:pt x="718985" y="376"/>
                </a:lnTo>
                <a:close/>
              </a:path>
              <a:path w="2148204" h="350520">
                <a:moveTo>
                  <a:pt x="645856" y="6408"/>
                </a:moveTo>
                <a:lnTo>
                  <a:pt x="599114" y="6408"/>
                </a:lnTo>
                <a:lnTo>
                  <a:pt x="599114" y="333979"/>
                </a:lnTo>
                <a:lnTo>
                  <a:pt x="645856" y="333979"/>
                </a:lnTo>
                <a:lnTo>
                  <a:pt x="645856" y="168120"/>
                </a:lnTo>
                <a:lnTo>
                  <a:pt x="619470" y="168120"/>
                </a:lnTo>
                <a:lnTo>
                  <a:pt x="619470" y="127786"/>
                </a:lnTo>
                <a:lnTo>
                  <a:pt x="645856" y="127786"/>
                </a:lnTo>
                <a:lnTo>
                  <a:pt x="645856" y="6408"/>
                </a:lnTo>
                <a:close/>
              </a:path>
              <a:path w="2148204" h="350520">
                <a:moveTo>
                  <a:pt x="562173" y="39579"/>
                </a:moveTo>
                <a:lnTo>
                  <a:pt x="429109" y="39579"/>
                </a:lnTo>
                <a:lnTo>
                  <a:pt x="429109" y="272159"/>
                </a:lnTo>
                <a:lnTo>
                  <a:pt x="453234" y="272159"/>
                </a:lnTo>
                <a:lnTo>
                  <a:pt x="488679" y="271800"/>
                </a:lnTo>
                <a:lnTo>
                  <a:pt x="519955" y="270415"/>
                </a:lnTo>
                <a:lnTo>
                  <a:pt x="548968" y="267547"/>
                </a:lnTo>
                <a:lnTo>
                  <a:pt x="577628" y="262735"/>
                </a:lnTo>
                <a:lnTo>
                  <a:pt x="576267" y="248034"/>
                </a:lnTo>
                <a:lnTo>
                  <a:pt x="478490" y="248034"/>
                </a:lnTo>
                <a:lnTo>
                  <a:pt x="478490" y="230694"/>
                </a:lnTo>
                <a:lnTo>
                  <a:pt x="453234" y="230694"/>
                </a:lnTo>
                <a:lnTo>
                  <a:pt x="478490" y="230477"/>
                </a:lnTo>
                <a:lnTo>
                  <a:pt x="478490" y="79536"/>
                </a:lnTo>
                <a:lnTo>
                  <a:pt x="562173" y="79536"/>
                </a:lnTo>
                <a:lnTo>
                  <a:pt x="562173" y="39579"/>
                </a:lnTo>
                <a:close/>
              </a:path>
              <a:path w="2148204" h="350520">
                <a:moveTo>
                  <a:pt x="573859" y="222024"/>
                </a:moveTo>
                <a:lnTo>
                  <a:pt x="545735" y="226559"/>
                </a:lnTo>
                <a:lnTo>
                  <a:pt x="517646" y="229186"/>
                </a:lnTo>
                <a:lnTo>
                  <a:pt x="487507" y="230400"/>
                </a:lnTo>
                <a:lnTo>
                  <a:pt x="478490" y="230477"/>
                </a:lnTo>
                <a:lnTo>
                  <a:pt x="478490" y="248034"/>
                </a:lnTo>
                <a:lnTo>
                  <a:pt x="576267" y="248034"/>
                </a:lnTo>
                <a:lnTo>
                  <a:pt x="573859" y="222024"/>
                </a:lnTo>
                <a:close/>
              </a:path>
              <a:path w="2148204" h="350520">
                <a:moveTo>
                  <a:pt x="478490" y="230477"/>
                </a:moveTo>
                <a:lnTo>
                  <a:pt x="453234" y="230694"/>
                </a:lnTo>
                <a:lnTo>
                  <a:pt x="478490" y="230694"/>
                </a:lnTo>
                <a:lnTo>
                  <a:pt x="478490" y="230477"/>
                </a:lnTo>
                <a:close/>
              </a:path>
              <a:path w="2148204" h="350520">
                <a:moveTo>
                  <a:pt x="599114" y="127786"/>
                </a:moveTo>
                <a:lnTo>
                  <a:pt x="538425" y="127786"/>
                </a:lnTo>
                <a:lnTo>
                  <a:pt x="538425" y="168120"/>
                </a:lnTo>
                <a:lnTo>
                  <a:pt x="599114" y="168120"/>
                </a:lnTo>
                <a:lnTo>
                  <a:pt x="599114" y="127786"/>
                </a:lnTo>
                <a:close/>
              </a:path>
              <a:path w="2148204" h="350520">
                <a:moveTo>
                  <a:pt x="645856" y="127786"/>
                </a:moveTo>
                <a:lnTo>
                  <a:pt x="619470" y="127786"/>
                </a:lnTo>
                <a:lnTo>
                  <a:pt x="619470" y="168120"/>
                </a:lnTo>
                <a:lnTo>
                  <a:pt x="645856" y="168120"/>
                </a:lnTo>
                <a:lnTo>
                  <a:pt x="645856" y="127786"/>
                </a:lnTo>
                <a:close/>
              </a:path>
              <a:path w="2148204" h="350520">
                <a:moveTo>
                  <a:pt x="1048035" y="0"/>
                </a:moveTo>
                <a:lnTo>
                  <a:pt x="997523" y="0"/>
                </a:lnTo>
                <a:lnTo>
                  <a:pt x="997523" y="350188"/>
                </a:lnTo>
                <a:lnTo>
                  <a:pt x="1048035" y="350188"/>
                </a:lnTo>
                <a:lnTo>
                  <a:pt x="1048035" y="0"/>
                </a:lnTo>
                <a:close/>
              </a:path>
              <a:path w="2148204" h="350520">
                <a:moveTo>
                  <a:pt x="859936" y="24501"/>
                </a:moveTo>
                <a:lnTo>
                  <a:pt x="823360" y="33230"/>
                </a:lnTo>
                <a:lnTo>
                  <a:pt x="794346" y="58144"/>
                </a:lnTo>
                <a:lnTo>
                  <a:pt x="775228" y="97336"/>
                </a:lnTo>
                <a:lnTo>
                  <a:pt x="768336" y="148896"/>
                </a:lnTo>
                <a:lnTo>
                  <a:pt x="775228" y="200891"/>
                </a:lnTo>
                <a:lnTo>
                  <a:pt x="794346" y="240306"/>
                </a:lnTo>
                <a:lnTo>
                  <a:pt x="823360" y="265303"/>
                </a:lnTo>
                <a:lnTo>
                  <a:pt x="859936" y="274044"/>
                </a:lnTo>
                <a:lnTo>
                  <a:pt x="896512" y="265303"/>
                </a:lnTo>
                <a:lnTo>
                  <a:pt x="925525" y="240306"/>
                </a:lnTo>
                <a:lnTo>
                  <a:pt x="931102" y="228809"/>
                </a:lnTo>
                <a:lnTo>
                  <a:pt x="859936" y="228809"/>
                </a:lnTo>
                <a:lnTo>
                  <a:pt x="842131" y="223638"/>
                </a:lnTo>
                <a:lnTo>
                  <a:pt x="828319" y="208360"/>
                </a:lnTo>
                <a:lnTo>
                  <a:pt x="819384" y="183328"/>
                </a:lnTo>
                <a:lnTo>
                  <a:pt x="816209" y="148896"/>
                </a:lnTo>
                <a:lnTo>
                  <a:pt x="819384" y="114958"/>
                </a:lnTo>
                <a:lnTo>
                  <a:pt x="828319" y="90279"/>
                </a:lnTo>
                <a:lnTo>
                  <a:pt x="842131" y="75213"/>
                </a:lnTo>
                <a:lnTo>
                  <a:pt x="859936" y="70113"/>
                </a:lnTo>
                <a:lnTo>
                  <a:pt x="931364" y="70113"/>
                </a:lnTo>
                <a:lnTo>
                  <a:pt x="925525" y="58144"/>
                </a:lnTo>
                <a:lnTo>
                  <a:pt x="896512" y="33230"/>
                </a:lnTo>
                <a:lnTo>
                  <a:pt x="859936" y="24501"/>
                </a:lnTo>
                <a:close/>
              </a:path>
              <a:path w="2148204" h="350520">
                <a:moveTo>
                  <a:pt x="931364" y="70113"/>
                </a:moveTo>
                <a:lnTo>
                  <a:pt x="859936" y="70113"/>
                </a:lnTo>
                <a:lnTo>
                  <a:pt x="877682" y="75213"/>
                </a:lnTo>
                <a:lnTo>
                  <a:pt x="891364" y="90279"/>
                </a:lnTo>
                <a:lnTo>
                  <a:pt x="900169" y="114958"/>
                </a:lnTo>
                <a:lnTo>
                  <a:pt x="903285" y="148896"/>
                </a:lnTo>
                <a:lnTo>
                  <a:pt x="900169" y="183328"/>
                </a:lnTo>
                <a:lnTo>
                  <a:pt x="891364" y="208360"/>
                </a:lnTo>
                <a:lnTo>
                  <a:pt x="877682" y="223638"/>
                </a:lnTo>
                <a:lnTo>
                  <a:pt x="859936" y="228809"/>
                </a:lnTo>
                <a:lnTo>
                  <a:pt x="931102" y="228809"/>
                </a:lnTo>
                <a:lnTo>
                  <a:pt x="944644" y="200891"/>
                </a:lnTo>
                <a:lnTo>
                  <a:pt x="951535" y="148896"/>
                </a:lnTo>
                <a:lnTo>
                  <a:pt x="944644" y="97336"/>
                </a:lnTo>
                <a:lnTo>
                  <a:pt x="931364" y="70113"/>
                </a:lnTo>
                <a:close/>
              </a:path>
              <a:path w="2148204" h="350520">
                <a:moveTo>
                  <a:pt x="1390277" y="0"/>
                </a:moveTo>
                <a:lnTo>
                  <a:pt x="1340520" y="0"/>
                </a:lnTo>
                <a:lnTo>
                  <a:pt x="1340520" y="350188"/>
                </a:lnTo>
                <a:lnTo>
                  <a:pt x="1390277" y="350188"/>
                </a:lnTo>
                <a:lnTo>
                  <a:pt x="1390277" y="163597"/>
                </a:lnTo>
                <a:lnTo>
                  <a:pt x="1346174" y="163597"/>
                </a:lnTo>
                <a:lnTo>
                  <a:pt x="1346174" y="122886"/>
                </a:lnTo>
                <a:lnTo>
                  <a:pt x="1390277" y="122886"/>
                </a:lnTo>
                <a:lnTo>
                  <a:pt x="1390277" y="0"/>
                </a:lnTo>
                <a:close/>
              </a:path>
              <a:path w="2148204" h="350520">
                <a:moveTo>
                  <a:pt x="1274930" y="29402"/>
                </a:moveTo>
                <a:lnTo>
                  <a:pt x="1113218" y="29402"/>
                </a:lnTo>
                <a:lnTo>
                  <a:pt x="1113218" y="271405"/>
                </a:lnTo>
                <a:lnTo>
                  <a:pt x="1141112" y="271405"/>
                </a:lnTo>
                <a:lnTo>
                  <a:pt x="1182966" y="271046"/>
                </a:lnTo>
                <a:lnTo>
                  <a:pt x="1221497" y="269661"/>
                </a:lnTo>
                <a:lnTo>
                  <a:pt x="1258474" y="266793"/>
                </a:lnTo>
                <a:lnTo>
                  <a:pt x="1295663" y="261981"/>
                </a:lnTo>
                <a:lnTo>
                  <a:pt x="1293572" y="243510"/>
                </a:lnTo>
                <a:lnTo>
                  <a:pt x="1162976" y="243510"/>
                </a:lnTo>
                <a:lnTo>
                  <a:pt x="1162976" y="230694"/>
                </a:lnTo>
                <a:lnTo>
                  <a:pt x="1141112" y="230694"/>
                </a:lnTo>
                <a:lnTo>
                  <a:pt x="1162976" y="230565"/>
                </a:lnTo>
                <a:lnTo>
                  <a:pt x="1162976" y="165858"/>
                </a:lnTo>
                <a:lnTo>
                  <a:pt x="1151667" y="165858"/>
                </a:lnTo>
                <a:lnTo>
                  <a:pt x="1151667" y="126655"/>
                </a:lnTo>
                <a:lnTo>
                  <a:pt x="1162976" y="126655"/>
                </a:lnTo>
                <a:lnTo>
                  <a:pt x="1162976" y="70113"/>
                </a:lnTo>
                <a:lnTo>
                  <a:pt x="1274930" y="70113"/>
                </a:lnTo>
                <a:lnTo>
                  <a:pt x="1274930" y="29402"/>
                </a:lnTo>
                <a:close/>
              </a:path>
              <a:path w="2148204" h="350520">
                <a:moveTo>
                  <a:pt x="1291139" y="222024"/>
                </a:moveTo>
                <a:lnTo>
                  <a:pt x="1254975" y="226718"/>
                </a:lnTo>
                <a:lnTo>
                  <a:pt x="1219236" y="229328"/>
                </a:lnTo>
                <a:lnTo>
                  <a:pt x="1181941" y="230453"/>
                </a:lnTo>
                <a:lnTo>
                  <a:pt x="1162976" y="230565"/>
                </a:lnTo>
                <a:lnTo>
                  <a:pt x="1162976" y="243510"/>
                </a:lnTo>
                <a:lnTo>
                  <a:pt x="1293572" y="243510"/>
                </a:lnTo>
                <a:lnTo>
                  <a:pt x="1291139" y="222024"/>
                </a:lnTo>
                <a:close/>
              </a:path>
              <a:path w="2148204" h="350520">
                <a:moveTo>
                  <a:pt x="1162976" y="230565"/>
                </a:moveTo>
                <a:lnTo>
                  <a:pt x="1141112" y="230694"/>
                </a:lnTo>
                <a:lnTo>
                  <a:pt x="1162976" y="230694"/>
                </a:lnTo>
                <a:lnTo>
                  <a:pt x="1162976" y="230565"/>
                </a:lnTo>
                <a:close/>
              </a:path>
              <a:path w="2148204" h="350520">
                <a:moveTo>
                  <a:pt x="1162976" y="126655"/>
                </a:moveTo>
                <a:lnTo>
                  <a:pt x="1151667" y="126655"/>
                </a:lnTo>
                <a:lnTo>
                  <a:pt x="1151667" y="165858"/>
                </a:lnTo>
                <a:lnTo>
                  <a:pt x="1162976" y="165858"/>
                </a:lnTo>
                <a:lnTo>
                  <a:pt x="1162976" y="126655"/>
                </a:lnTo>
                <a:close/>
              </a:path>
              <a:path w="2148204" h="350520">
                <a:moveTo>
                  <a:pt x="1262868" y="126655"/>
                </a:moveTo>
                <a:lnTo>
                  <a:pt x="1162976" y="126655"/>
                </a:lnTo>
                <a:lnTo>
                  <a:pt x="1162976" y="165858"/>
                </a:lnTo>
                <a:lnTo>
                  <a:pt x="1262868" y="165858"/>
                </a:lnTo>
                <a:lnTo>
                  <a:pt x="1262868" y="126655"/>
                </a:lnTo>
                <a:close/>
              </a:path>
              <a:path w="2148204" h="350520">
                <a:moveTo>
                  <a:pt x="1340520" y="122886"/>
                </a:moveTo>
                <a:lnTo>
                  <a:pt x="1280585" y="122886"/>
                </a:lnTo>
                <a:lnTo>
                  <a:pt x="1280585" y="163597"/>
                </a:lnTo>
                <a:lnTo>
                  <a:pt x="1340520" y="163597"/>
                </a:lnTo>
                <a:lnTo>
                  <a:pt x="1340520" y="122886"/>
                </a:lnTo>
                <a:close/>
              </a:path>
              <a:path w="2148204" h="350520">
                <a:moveTo>
                  <a:pt x="1390277" y="122886"/>
                </a:moveTo>
                <a:lnTo>
                  <a:pt x="1346174" y="122886"/>
                </a:lnTo>
                <a:lnTo>
                  <a:pt x="1346174" y="163597"/>
                </a:lnTo>
                <a:lnTo>
                  <a:pt x="1390277" y="163597"/>
                </a:lnTo>
                <a:lnTo>
                  <a:pt x="1390277" y="122886"/>
                </a:lnTo>
                <a:close/>
              </a:path>
              <a:path w="2148204" h="350520">
                <a:moveTo>
                  <a:pt x="1693108" y="14324"/>
                </a:moveTo>
                <a:lnTo>
                  <a:pt x="1529134" y="14324"/>
                </a:lnTo>
                <a:lnTo>
                  <a:pt x="1529134" y="174151"/>
                </a:lnTo>
                <a:lnTo>
                  <a:pt x="1558159" y="174151"/>
                </a:lnTo>
                <a:lnTo>
                  <a:pt x="1606562" y="173922"/>
                </a:lnTo>
                <a:lnTo>
                  <a:pt x="1647120" y="172879"/>
                </a:lnTo>
                <a:lnTo>
                  <a:pt x="1683154" y="170494"/>
                </a:lnTo>
                <a:lnTo>
                  <a:pt x="1717987" y="166235"/>
                </a:lnTo>
                <a:lnTo>
                  <a:pt x="1717222" y="159073"/>
                </a:lnTo>
                <a:lnTo>
                  <a:pt x="1579269" y="159073"/>
                </a:lnTo>
                <a:lnTo>
                  <a:pt x="1579269" y="135325"/>
                </a:lnTo>
                <a:lnTo>
                  <a:pt x="1558159" y="135325"/>
                </a:lnTo>
                <a:lnTo>
                  <a:pt x="1579269" y="135223"/>
                </a:lnTo>
                <a:lnTo>
                  <a:pt x="1579269" y="111954"/>
                </a:lnTo>
                <a:lnTo>
                  <a:pt x="1563814" y="111954"/>
                </a:lnTo>
                <a:lnTo>
                  <a:pt x="1563814" y="74636"/>
                </a:lnTo>
                <a:lnTo>
                  <a:pt x="1579269" y="74636"/>
                </a:lnTo>
                <a:lnTo>
                  <a:pt x="1579269" y="53150"/>
                </a:lnTo>
                <a:lnTo>
                  <a:pt x="1693108" y="53150"/>
                </a:lnTo>
                <a:lnTo>
                  <a:pt x="1693108" y="14324"/>
                </a:lnTo>
                <a:close/>
              </a:path>
              <a:path w="2148204" h="350520">
                <a:moveTo>
                  <a:pt x="1713841" y="127409"/>
                </a:moveTo>
                <a:lnTo>
                  <a:pt x="1679656" y="131668"/>
                </a:lnTo>
                <a:lnTo>
                  <a:pt x="1644764" y="134053"/>
                </a:lnTo>
                <a:lnTo>
                  <a:pt x="1605490" y="135096"/>
                </a:lnTo>
                <a:lnTo>
                  <a:pt x="1579269" y="135223"/>
                </a:lnTo>
                <a:lnTo>
                  <a:pt x="1579269" y="159073"/>
                </a:lnTo>
                <a:lnTo>
                  <a:pt x="1717222" y="159073"/>
                </a:lnTo>
                <a:lnTo>
                  <a:pt x="1713841" y="127409"/>
                </a:lnTo>
                <a:close/>
              </a:path>
              <a:path w="2148204" h="350520">
                <a:moveTo>
                  <a:pt x="1579269" y="135223"/>
                </a:moveTo>
                <a:lnTo>
                  <a:pt x="1558159" y="135325"/>
                </a:lnTo>
                <a:lnTo>
                  <a:pt x="1579269" y="135325"/>
                </a:lnTo>
                <a:close/>
              </a:path>
              <a:path w="2148204" h="350520">
                <a:moveTo>
                  <a:pt x="1579269" y="74636"/>
                </a:moveTo>
                <a:lnTo>
                  <a:pt x="1563814" y="74636"/>
                </a:lnTo>
                <a:lnTo>
                  <a:pt x="1563814" y="111954"/>
                </a:lnTo>
                <a:lnTo>
                  <a:pt x="1579269" y="111954"/>
                </a:lnTo>
                <a:lnTo>
                  <a:pt x="1579269" y="74636"/>
                </a:lnTo>
                <a:close/>
              </a:path>
              <a:path w="2148204" h="350520">
                <a:moveTo>
                  <a:pt x="1685569" y="74636"/>
                </a:moveTo>
                <a:lnTo>
                  <a:pt x="1579269" y="74636"/>
                </a:lnTo>
                <a:lnTo>
                  <a:pt x="1579269" y="111954"/>
                </a:lnTo>
                <a:lnTo>
                  <a:pt x="1685569" y="111954"/>
                </a:lnTo>
                <a:lnTo>
                  <a:pt x="1685569" y="74636"/>
                </a:lnTo>
                <a:close/>
              </a:path>
              <a:path w="2148204" h="350520">
                <a:moveTo>
                  <a:pt x="1791116" y="376"/>
                </a:moveTo>
                <a:lnTo>
                  <a:pt x="1740981" y="376"/>
                </a:lnTo>
                <a:lnTo>
                  <a:pt x="1740981" y="179429"/>
                </a:lnTo>
                <a:lnTo>
                  <a:pt x="1791116" y="179429"/>
                </a:lnTo>
                <a:lnTo>
                  <a:pt x="1791116" y="108939"/>
                </a:lnTo>
                <a:lnTo>
                  <a:pt x="1770760" y="108939"/>
                </a:lnTo>
                <a:lnTo>
                  <a:pt x="1770760" y="68605"/>
                </a:lnTo>
                <a:lnTo>
                  <a:pt x="1791116" y="68605"/>
                </a:lnTo>
                <a:lnTo>
                  <a:pt x="1791116" y="376"/>
                </a:lnTo>
                <a:close/>
              </a:path>
              <a:path w="2148204" h="350520">
                <a:moveTo>
                  <a:pt x="1791116" y="68605"/>
                </a:moveTo>
                <a:lnTo>
                  <a:pt x="1770760" y="68605"/>
                </a:lnTo>
                <a:lnTo>
                  <a:pt x="1770760" y="108939"/>
                </a:lnTo>
                <a:lnTo>
                  <a:pt x="1791116" y="108939"/>
                </a:lnTo>
                <a:lnTo>
                  <a:pt x="1791116" y="68605"/>
                </a:lnTo>
                <a:close/>
              </a:path>
              <a:path w="2148204" h="350520">
                <a:moveTo>
                  <a:pt x="1837104" y="68605"/>
                </a:moveTo>
                <a:lnTo>
                  <a:pt x="1791116" y="68605"/>
                </a:lnTo>
                <a:lnTo>
                  <a:pt x="1791116" y="108939"/>
                </a:lnTo>
                <a:lnTo>
                  <a:pt x="1837104" y="108939"/>
                </a:lnTo>
                <a:lnTo>
                  <a:pt x="1837104" y="68605"/>
                </a:lnTo>
                <a:close/>
              </a:path>
              <a:path w="2148204" h="350520">
                <a:moveTo>
                  <a:pt x="1791116" y="194130"/>
                </a:moveTo>
                <a:lnTo>
                  <a:pt x="1560421" y="194130"/>
                </a:lnTo>
                <a:lnTo>
                  <a:pt x="1560421" y="232202"/>
                </a:lnTo>
                <a:lnTo>
                  <a:pt x="1741735" y="232202"/>
                </a:lnTo>
                <a:lnTo>
                  <a:pt x="1741735" y="251803"/>
                </a:lnTo>
                <a:lnTo>
                  <a:pt x="1561175" y="251803"/>
                </a:lnTo>
                <a:lnTo>
                  <a:pt x="1561175" y="347172"/>
                </a:lnTo>
                <a:lnTo>
                  <a:pt x="1801293" y="347172"/>
                </a:lnTo>
                <a:lnTo>
                  <a:pt x="1801293" y="329079"/>
                </a:lnTo>
                <a:lnTo>
                  <a:pt x="1610933" y="329079"/>
                </a:lnTo>
                <a:lnTo>
                  <a:pt x="1610933" y="287237"/>
                </a:lnTo>
                <a:lnTo>
                  <a:pt x="1791116" y="287237"/>
                </a:lnTo>
                <a:lnTo>
                  <a:pt x="1791116" y="194130"/>
                </a:lnTo>
                <a:close/>
              </a:path>
              <a:path w="2148204" h="350520">
                <a:moveTo>
                  <a:pt x="1801293" y="309100"/>
                </a:moveTo>
                <a:lnTo>
                  <a:pt x="1610933" y="309100"/>
                </a:lnTo>
                <a:lnTo>
                  <a:pt x="1610933" y="329079"/>
                </a:lnTo>
                <a:lnTo>
                  <a:pt x="1801293" y="329079"/>
                </a:lnTo>
                <a:lnTo>
                  <a:pt x="1801293" y="309100"/>
                </a:lnTo>
                <a:close/>
              </a:path>
              <a:path w="2148204" h="350520">
                <a:moveTo>
                  <a:pt x="1955814" y="66720"/>
                </a:moveTo>
                <a:lnTo>
                  <a:pt x="1945637" y="66720"/>
                </a:lnTo>
                <a:lnTo>
                  <a:pt x="1945637" y="70866"/>
                </a:lnTo>
                <a:lnTo>
                  <a:pt x="1941084" y="92930"/>
                </a:lnTo>
                <a:lnTo>
                  <a:pt x="1927025" y="112802"/>
                </a:lnTo>
                <a:lnTo>
                  <a:pt x="1902859" y="128858"/>
                </a:lnTo>
                <a:lnTo>
                  <a:pt x="1867985" y="139472"/>
                </a:lnTo>
                <a:lnTo>
                  <a:pt x="1887963" y="178298"/>
                </a:lnTo>
                <a:lnTo>
                  <a:pt x="1931583" y="163049"/>
                </a:lnTo>
                <a:lnTo>
                  <a:pt x="1962128" y="138859"/>
                </a:lnTo>
                <a:lnTo>
                  <a:pt x="1971543" y="122441"/>
                </a:lnTo>
                <a:lnTo>
                  <a:pt x="1961675" y="105911"/>
                </a:lnTo>
                <a:lnTo>
                  <a:pt x="1955814" y="70866"/>
                </a:lnTo>
                <a:lnTo>
                  <a:pt x="1955814" y="66720"/>
                </a:lnTo>
                <a:close/>
              </a:path>
              <a:path w="2148204" h="350520">
                <a:moveTo>
                  <a:pt x="1996148" y="66720"/>
                </a:moveTo>
                <a:lnTo>
                  <a:pt x="1985970" y="66720"/>
                </a:lnTo>
                <a:lnTo>
                  <a:pt x="1985970" y="70866"/>
                </a:lnTo>
                <a:lnTo>
                  <a:pt x="1980092" y="107531"/>
                </a:lnTo>
                <a:lnTo>
                  <a:pt x="1971543" y="122441"/>
                </a:lnTo>
                <a:lnTo>
                  <a:pt x="1979515" y="135796"/>
                </a:lnTo>
                <a:lnTo>
                  <a:pt x="2009724" y="158755"/>
                </a:lnTo>
                <a:lnTo>
                  <a:pt x="2052691" y="173020"/>
                </a:lnTo>
                <a:lnTo>
                  <a:pt x="2072292" y="134571"/>
                </a:lnTo>
                <a:lnTo>
                  <a:pt x="2038131" y="124617"/>
                </a:lnTo>
                <a:lnTo>
                  <a:pt x="2014430" y="109787"/>
                </a:lnTo>
                <a:lnTo>
                  <a:pt x="2000624" y="91422"/>
                </a:lnTo>
                <a:lnTo>
                  <a:pt x="1996148" y="70866"/>
                </a:lnTo>
                <a:lnTo>
                  <a:pt x="1996148" y="66720"/>
                </a:lnTo>
                <a:close/>
              </a:path>
              <a:path w="2148204" h="350520">
                <a:moveTo>
                  <a:pt x="1985970" y="66720"/>
                </a:moveTo>
                <a:lnTo>
                  <a:pt x="1955814" y="66720"/>
                </a:lnTo>
                <a:lnTo>
                  <a:pt x="1955814" y="70866"/>
                </a:lnTo>
                <a:lnTo>
                  <a:pt x="1961675" y="105911"/>
                </a:lnTo>
                <a:lnTo>
                  <a:pt x="1971543" y="122441"/>
                </a:lnTo>
                <a:lnTo>
                  <a:pt x="1980092" y="107531"/>
                </a:lnTo>
                <a:lnTo>
                  <a:pt x="1985970" y="70866"/>
                </a:lnTo>
                <a:lnTo>
                  <a:pt x="1985970" y="66720"/>
                </a:lnTo>
                <a:close/>
              </a:path>
              <a:path w="2148204" h="350520">
                <a:moveTo>
                  <a:pt x="1945637" y="35056"/>
                </a:moveTo>
                <a:lnTo>
                  <a:pt x="1877408" y="35056"/>
                </a:lnTo>
                <a:lnTo>
                  <a:pt x="1877408" y="73505"/>
                </a:lnTo>
                <a:lnTo>
                  <a:pt x="1945092" y="73505"/>
                </a:lnTo>
                <a:lnTo>
                  <a:pt x="1945637" y="70866"/>
                </a:lnTo>
                <a:lnTo>
                  <a:pt x="1945637" y="66720"/>
                </a:lnTo>
                <a:lnTo>
                  <a:pt x="2064000" y="66720"/>
                </a:lnTo>
                <a:lnTo>
                  <a:pt x="2064000" y="62574"/>
                </a:lnTo>
                <a:lnTo>
                  <a:pt x="1945637" y="62574"/>
                </a:lnTo>
                <a:lnTo>
                  <a:pt x="1945637" y="35056"/>
                </a:lnTo>
                <a:close/>
              </a:path>
              <a:path w="2148204" h="350520">
                <a:moveTo>
                  <a:pt x="2064000" y="66720"/>
                </a:moveTo>
                <a:lnTo>
                  <a:pt x="1996148" y="66720"/>
                </a:lnTo>
                <a:lnTo>
                  <a:pt x="1996148" y="70866"/>
                </a:lnTo>
                <a:lnTo>
                  <a:pt x="1996723" y="73505"/>
                </a:lnTo>
                <a:lnTo>
                  <a:pt x="2064000" y="73505"/>
                </a:lnTo>
                <a:lnTo>
                  <a:pt x="2064000" y="66720"/>
                </a:lnTo>
                <a:close/>
              </a:path>
              <a:path w="2148204" h="350520">
                <a:moveTo>
                  <a:pt x="1996148" y="1130"/>
                </a:moveTo>
                <a:lnTo>
                  <a:pt x="1945637" y="1130"/>
                </a:lnTo>
                <a:lnTo>
                  <a:pt x="1945637" y="62574"/>
                </a:lnTo>
                <a:lnTo>
                  <a:pt x="1996148" y="62574"/>
                </a:lnTo>
                <a:lnTo>
                  <a:pt x="1996148" y="1130"/>
                </a:lnTo>
                <a:close/>
              </a:path>
              <a:path w="2148204" h="350520">
                <a:moveTo>
                  <a:pt x="2064000" y="35056"/>
                </a:moveTo>
                <a:lnTo>
                  <a:pt x="1996148" y="35056"/>
                </a:lnTo>
                <a:lnTo>
                  <a:pt x="1996148" y="62574"/>
                </a:lnTo>
                <a:lnTo>
                  <a:pt x="2064000" y="62574"/>
                </a:lnTo>
                <a:lnTo>
                  <a:pt x="2064000" y="35056"/>
                </a:lnTo>
                <a:close/>
              </a:path>
              <a:path w="2148204" h="350520">
                <a:moveTo>
                  <a:pt x="1995394" y="229255"/>
                </a:moveTo>
                <a:lnTo>
                  <a:pt x="1967076" y="231448"/>
                </a:lnTo>
                <a:lnTo>
                  <a:pt x="1945260" y="232197"/>
                </a:lnTo>
                <a:lnTo>
                  <a:pt x="1945260" y="338879"/>
                </a:lnTo>
                <a:lnTo>
                  <a:pt x="1995394" y="338879"/>
                </a:lnTo>
                <a:lnTo>
                  <a:pt x="1995394" y="229255"/>
                </a:lnTo>
                <a:close/>
              </a:path>
              <a:path w="2148204" h="350520">
                <a:moveTo>
                  <a:pt x="2077947" y="182821"/>
                </a:moveTo>
                <a:lnTo>
                  <a:pt x="2021428" y="188546"/>
                </a:lnTo>
                <a:lnTo>
                  <a:pt x="1963636" y="191585"/>
                </a:lnTo>
                <a:lnTo>
                  <a:pt x="1907682" y="192787"/>
                </a:lnTo>
                <a:lnTo>
                  <a:pt x="1856676" y="192999"/>
                </a:lnTo>
                <a:lnTo>
                  <a:pt x="1862707" y="233710"/>
                </a:lnTo>
                <a:lnTo>
                  <a:pt x="1912506" y="233321"/>
                </a:lnTo>
                <a:lnTo>
                  <a:pt x="1945260" y="232197"/>
                </a:lnTo>
                <a:lnTo>
                  <a:pt x="1945260" y="198653"/>
                </a:lnTo>
                <a:lnTo>
                  <a:pt x="2079431" y="198653"/>
                </a:lnTo>
                <a:lnTo>
                  <a:pt x="2077947" y="182821"/>
                </a:lnTo>
                <a:close/>
              </a:path>
              <a:path w="2148204" h="350520">
                <a:moveTo>
                  <a:pt x="1995394" y="198653"/>
                </a:moveTo>
                <a:lnTo>
                  <a:pt x="1945260" y="198653"/>
                </a:lnTo>
                <a:lnTo>
                  <a:pt x="1945260" y="232197"/>
                </a:lnTo>
                <a:lnTo>
                  <a:pt x="1967076" y="231448"/>
                </a:lnTo>
                <a:lnTo>
                  <a:pt x="1995394" y="229255"/>
                </a:lnTo>
                <a:lnTo>
                  <a:pt x="1995394" y="198653"/>
                </a:lnTo>
                <a:close/>
              </a:path>
              <a:path w="2148204" h="350520">
                <a:moveTo>
                  <a:pt x="2079431" y="198653"/>
                </a:moveTo>
                <a:lnTo>
                  <a:pt x="1995394" y="198653"/>
                </a:lnTo>
                <a:lnTo>
                  <a:pt x="1995394" y="229255"/>
                </a:lnTo>
                <a:lnTo>
                  <a:pt x="2024119" y="227031"/>
                </a:lnTo>
                <a:lnTo>
                  <a:pt x="2081339" y="219009"/>
                </a:lnTo>
                <a:lnTo>
                  <a:pt x="2079431" y="198653"/>
                </a:lnTo>
                <a:close/>
              </a:path>
              <a:path w="2148204" h="350520">
                <a:moveTo>
                  <a:pt x="2147683" y="376"/>
                </a:moveTo>
                <a:lnTo>
                  <a:pt x="2097925" y="376"/>
                </a:lnTo>
                <a:lnTo>
                  <a:pt x="2097925" y="349434"/>
                </a:lnTo>
                <a:lnTo>
                  <a:pt x="2147683" y="349434"/>
                </a:lnTo>
                <a:lnTo>
                  <a:pt x="2147683" y="3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04141" y="4975262"/>
            <a:ext cx="6471666" cy="22767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02382" y="6121070"/>
            <a:ext cx="4021740" cy="38545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09418" y="6776254"/>
            <a:ext cx="5123916" cy="252446"/>
          </a:xfrm>
          <a:prstGeom prst="rect">
            <a:avLst/>
          </a:prstGeom>
        </p:spPr>
      </p:pic>
      <p:sp>
        <p:nvSpPr>
          <p:cNvPr id="8" name="직사각형 7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11</a:t>
            </a:fld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3659" y="8024074"/>
            <a:ext cx="3305412" cy="29382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380253" y="8954629"/>
            <a:ext cx="3841115" cy="783590"/>
          </a:xfrm>
          <a:custGeom>
            <a:avLst/>
            <a:gdLst/>
            <a:ahLst/>
            <a:cxnLst/>
            <a:rect l="l" t="t" r="r" b="b"/>
            <a:pathLst>
              <a:path w="3841115" h="783590">
                <a:moveTo>
                  <a:pt x="149567" y="543296"/>
                </a:moveTo>
                <a:lnTo>
                  <a:pt x="0" y="543296"/>
                </a:lnTo>
                <a:lnTo>
                  <a:pt x="3056" y="581156"/>
                </a:lnTo>
                <a:lnTo>
                  <a:pt x="22153" y="647372"/>
                </a:lnTo>
                <a:lnTo>
                  <a:pt x="58363" y="700694"/>
                </a:lnTo>
                <a:lnTo>
                  <a:pt x="109408" y="740852"/>
                </a:lnTo>
                <a:lnTo>
                  <a:pt x="174554" y="767914"/>
                </a:lnTo>
                <a:lnTo>
                  <a:pt x="251658" y="781479"/>
                </a:lnTo>
                <a:lnTo>
                  <a:pt x="294493" y="783174"/>
                </a:lnTo>
                <a:lnTo>
                  <a:pt x="337485" y="781501"/>
                </a:lnTo>
                <a:lnTo>
                  <a:pt x="377219" y="776481"/>
                </a:lnTo>
                <a:lnTo>
                  <a:pt x="446916" y="756402"/>
                </a:lnTo>
                <a:lnTo>
                  <a:pt x="502959" y="723829"/>
                </a:lnTo>
                <a:lnTo>
                  <a:pt x="544010" y="680369"/>
                </a:lnTo>
                <a:lnTo>
                  <a:pt x="559259" y="653597"/>
                </a:lnTo>
                <a:lnTo>
                  <a:pt x="292708" y="653597"/>
                </a:lnTo>
                <a:lnTo>
                  <a:pt x="273232" y="652838"/>
                </a:lnTo>
                <a:lnTo>
                  <a:pt x="220959" y="641460"/>
                </a:lnTo>
                <a:lnTo>
                  <a:pt x="180868" y="616094"/>
                </a:lnTo>
                <a:lnTo>
                  <a:pt x="156081" y="577029"/>
                </a:lnTo>
                <a:lnTo>
                  <a:pt x="151820" y="560921"/>
                </a:lnTo>
                <a:lnTo>
                  <a:pt x="149567" y="543296"/>
                </a:lnTo>
                <a:close/>
              </a:path>
              <a:path w="3841115" h="783590">
                <a:moveTo>
                  <a:pt x="296278" y="31769"/>
                </a:moveTo>
                <a:lnTo>
                  <a:pt x="257369" y="33509"/>
                </a:lnTo>
                <a:lnTo>
                  <a:pt x="185977" y="47431"/>
                </a:lnTo>
                <a:lnTo>
                  <a:pt x="123754" y="74895"/>
                </a:lnTo>
                <a:lnTo>
                  <a:pt x="74315" y="113625"/>
                </a:lnTo>
                <a:lnTo>
                  <a:pt x="39020" y="162930"/>
                </a:lnTo>
                <a:lnTo>
                  <a:pt x="21350" y="220937"/>
                </a:lnTo>
                <a:lnTo>
                  <a:pt x="19275" y="253086"/>
                </a:lnTo>
                <a:lnTo>
                  <a:pt x="22466" y="291526"/>
                </a:lnTo>
                <a:lnTo>
                  <a:pt x="49059" y="355958"/>
                </a:lnTo>
                <a:lnTo>
                  <a:pt x="101667" y="404281"/>
                </a:lnTo>
                <a:lnTo>
                  <a:pt x="135734" y="423446"/>
                </a:lnTo>
                <a:lnTo>
                  <a:pt x="174665" y="439442"/>
                </a:lnTo>
                <a:lnTo>
                  <a:pt x="218460" y="452270"/>
                </a:lnTo>
                <a:lnTo>
                  <a:pt x="317272" y="477213"/>
                </a:lnTo>
                <a:lnTo>
                  <a:pt x="334919" y="482434"/>
                </a:lnTo>
                <a:lnTo>
                  <a:pt x="378602" y="499880"/>
                </a:lnTo>
                <a:lnTo>
                  <a:pt x="414053" y="531114"/>
                </a:lnTo>
                <a:lnTo>
                  <a:pt x="422286" y="563643"/>
                </a:lnTo>
                <a:lnTo>
                  <a:pt x="421282" y="576471"/>
                </a:lnTo>
                <a:lnTo>
                  <a:pt x="397365" y="620020"/>
                </a:lnTo>
                <a:lnTo>
                  <a:pt x="360888" y="642174"/>
                </a:lnTo>
                <a:lnTo>
                  <a:pt x="311694" y="652883"/>
                </a:lnTo>
                <a:lnTo>
                  <a:pt x="292708" y="653597"/>
                </a:lnTo>
                <a:lnTo>
                  <a:pt x="559259" y="653597"/>
                </a:lnTo>
                <a:lnTo>
                  <a:pt x="569532" y="626646"/>
                </a:lnTo>
                <a:lnTo>
                  <a:pt x="576002" y="596438"/>
                </a:lnTo>
                <a:lnTo>
                  <a:pt x="578278" y="563999"/>
                </a:lnTo>
                <a:lnTo>
                  <a:pt x="577096" y="541801"/>
                </a:lnTo>
                <a:lnTo>
                  <a:pt x="568707" y="501286"/>
                </a:lnTo>
                <a:lnTo>
                  <a:pt x="552644" y="465880"/>
                </a:lnTo>
                <a:lnTo>
                  <a:pt x="529977" y="435181"/>
                </a:lnTo>
                <a:lnTo>
                  <a:pt x="500862" y="409056"/>
                </a:lnTo>
                <a:lnTo>
                  <a:pt x="466237" y="387103"/>
                </a:lnTo>
                <a:lnTo>
                  <a:pt x="426435" y="369187"/>
                </a:lnTo>
                <a:lnTo>
                  <a:pt x="382529" y="354909"/>
                </a:lnTo>
                <a:lnTo>
                  <a:pt x="281643" y="330591"/>
                </a:lnTo>
                <a:lnTo>
                  <a:pt x="270220" y="327512"/>
                </a:lnTo>
                <a:lnTo>
                  <a:pt x="228634" y="312074"/>
                </a:lnTo>
                <a:lnTo>
                  <a:pt x="196953" y="290656"/>
                </a:lnTo>
                <a:lnTo>
                  <a:pt x="178012" y="252238"/>
                </a:lnTo>
                <a:lnTo>
                  <a:pt x="177767" y="242734"/>
                </a:lnTo>
                <a:lnTo>
                  <a:pt x="178614" y="231266"/>
                </a:lnTo>
                <a:lnTo>
                  <a:pt x="199050" y="191844"/>
                </a:lnTo>
                <a:lnTo>
                  <a:pt x="245076" y="167013"/>
                </a:lnTo>
                <a:lnTo>
                  <a:pt x="295207" y="160989"/>
                </a:lnTo>
                <a:lnTo>
                  <a:pt x="547121" y="160989"/>
                </a:lnTo>
                <a:lnTo>
                  <a:pt x="533301" y="137073"/>
                </a:lnTo>
                <a:lnTo>
                  <a:pt x="492607" y="92899"/>
                </a:lnTo>
                <a:lnTo>
                  <a:pt x="438349" y="59612"/>
                </a:lnTo>
                <a:lnTo>
                  <a:pt x="372489" y="38730"/>
                </a:lnTo>
                <a:lnTo>
                  <a:pt x="335678" y="33509"/>
                </a:lnTo>
                <a:lnTo>
                  <a:pt x="296278" y="31769"/>
                </a:lnTo>
                <a:close/>
              </a:path>
              <a:path w="3841115" h="783590">
                <a:moveTo>
                  <a:pt x="547121" y="160989"/>
                </a:moveTo>
                <a:lnTo>
                  <a:pt x="295207" y="160989"/>
                </a:lnTo>
                <a:lnTo>
                  <a:pt x="321600" y="162484"/>
                </a:lnTo>
                <a:lnTo>
                  <a:pt x="345093" y="166968"/>
                </a:lnTo>
                <a:lnTo>
                  <a:pt x="383377" y="184906"/>
                </a:lnTo>
                <a:lnTo>
                  <a:pt x="408810" y="213641"/>
                </a:lnTo>
                <a:lnTo>
                  <a:pt x="420144" y="252015"/>
                </a:lnTo>
                <a:lnTo>
                  <a:pt x="568283" y="252015"/>
                </a:lnTo>
                <a:lnTo>
                  <a:pt x="565695" y="220334"/>
                </a:lnTo>
                <a:lnTo>
                  <a:pt x="559002" y="190617"/>
                </a:lnTo>
                <a:lnTo>
                  <a:pt x="548204" y="162863"/>
                </a:lnTo>
                <a:lnTo>
                  <a:pt x="547121" y="160989"/>
                </a:lnTo>
                <a:close/>
              </a:path>
              <a:path w="3841115" h="783590">
                <a:moveTo>
                  <a:pt x="907015" y="217389"/>
                </a:moveTo>
                <a:lnTo>
                  <a:pt x="866834" y="219620"/>
                </a:lnTo>
                <a:lnTo>
                  <a:pt x="794907" y="237469"/>
                </a:lnTo>
                <a:lnTo>
                  <a:pt x="734714" y="272540"/>
                </a:lnTo>
                <a:lnTo>
                  <a:pt x="688130" y="322158"/>
                </a:lnTo>
                <a:lnTo>
                  <a:pt x="655624" y="385429"/>
                </a:lnTo>
                <a:lnTo>
                  <a:pt x="639204" y="459677"/>
                </a:lnTo>
                <a:lnTo>
                  <a:pt x="637152" y="500817"/>
                </a:lnTo>
                <a:lnTo>
                  <a:pt x="639204" y="541667"/>
                </a:lnTo>
                <a:lnTo>
                  <a:pt x="645362" y="579974"/>
                </a:lnTo>
                <a:lnTo>
                  <a:pt x="669992" y="648956"/>
                </a:lnTo>
                <a:lnTo>
                  <a:pt x="709704" y="705535"/>
                </a:lnTo>
                <a:lnTo>
                  <a:pt x="763159" y="748192"/>
                </a:lnTo>
                <a:lnTo>
                  <a:pt x="829465" y="774696"/>
                </a:lnTo>
                <a:lnTo>
                  <a:pt x="907015" y="783531"/>
                </a:lnTo>
                <a:lnTo>
                  <a:pt x="947173" y="781322"/>
                </a:lnTo>
                <a:lnTo>
                  <a:pt x="1018923" y="763653"/>
                </a:lnTo>
                <a:lnTo>
                  <a:pt x="1079115" y="728604"/>
                </a:lnTo>
                <a:lnTo>
                  <a:pt x="1125877" y="678986"/>
                </a:lnTo>
                <a:lnTo>
                  <a:pt x="1133892" y="665734"/>
                </a:lnTo>
                <a:lnTo>
                  <a:pt x="907729" y="665734"/>
                </a:lnTo>
                <a:lnTo>
                  <a:pt x="889390" y="664395"/>
                </a:lnTo>
                <a:lnTo>
                  <a:pt x="843476" y="644316"/>
                </a:lnTo>
                <a:lnTo>
                  <a:pt x="811952" y="602819"/>
                </a:lnTo>
                <a:lnTo>
                  <a:pt x="798945" y="565673"/>
                </a:lnTo>
                <a:lnTo>
                  <a:pt x="792519" y="523016"/>
                </a:lnTo>
                <a:lnTo>
                  <a:pt x="791716" y="499746"/>
                </a:lnTo>
                <a:lnTo>
                  <a:pt x="792519" y="476477"/>
                </a:lnTo>
                <a:lnTo>
                  <a:pt x="798945" y="433820"/>
                </a:lnTo>
                <a:lnTo>
                  <a:pt x="811952" y="396674"/>
                </a:lnTo>
                <a:lnTo>
                  <a:pt x="843476" y="355177"/>
                </a:lnTo>
                <a:lnTo>
                  <a:pt x="889390" y="334763"/>
                </a:lnTo>
                <a:lnTo>
                  <a:pt x="907729" y="333402"/>
                </a:lnTo>
                <a:lnTo>
                  <a:pt x="1132647" y="333402"/>
                </a:lnTo>
                <a:lnTo>
                  <a:pt x="1125877" y="322158"/>
                </a:lnTo>
                <a:lnTo>
                  <a:pt x="1079115" y="272540"/>
                </a:lnTo>
                <a:lnTo>
                  <a:pt x="1018923" y="237469"/>
                </a:lnTo>
                <a:lnTo>
                  <a:pt x="947173" y="219620"/>
                </a:lnTo>
                <a:lnTo>
                  <a:pt x="907015" y="217389"/>
                </a:lnTo>
                <a:close/>
              </a:path>
              <a:path w="3841115" h="783590">
                <a:moveTo>
                  <a:pt x="1132647" y="333402"/>
                </a:moveTo>
                <a:lnTo>
                  <a:pt x="907729" y="333402"/>
                </a:lnTo>
                <a:lnTo>
                  <a:pt x="925867" y="334763"/>
                </a:lnTo>
                <a:lnTo>
                  <a:pt x="942443" y="338846"/>
                </a:lnTo>
                <a:lnTo>
                  <a:pt x="982802" y="367046"/>
                </a:lnTo>
                <a:lnTo>
                  <a:pt x="1009106" y="414432"/>
                </a:lnTo>
                <a:lnTo>
                  <a:pt x="1019012" y="454501"/>
                </a:lnTo>
                <a:lnTo>
                  <a:pt x="1022314" y="499746"/>
                </a:lnTo>
                <a:lnTo>
                  <a:pt x="1021488" y="523016"/>
                </a:lnTo>
                <a:lnTo>
                  <a:pt x="1014884" y="565673"/>
                </a:lnTo>
                <a:lnTo>
                  <a:pt x="1001900" y="602819"/>
                </a:lnTo>
                <a:lnTo>
                  <a:pt x="970911" y="644316"/>
                </a:lnTo>
                <a:lnTo>
                  <a:pt x="925867" y="664395"/>
                </a:lnTo>
                <a:lnTo>
                  <a:pt x="907729" y="665734"/>
                </a:lnTo>
                <a:lnTo>
                  <a:pt x="1133892" y="665734"/>
                </a:lnTo>
                <a:lnTo>
                  <a:pt x="1158406" y="615737"/>
                </a:lnTo>
                <a:lnTo>
                  <a:pt x="1174826" y="541667"/>
                </a:lnTo>
                <a:lnTo>
                  <a:pt x="1176878" y="500817"/>
                </a:lnTo>
                <a:lnTo>
                  <a:pt x="1174826" y="459677"/>
                </a:lnTo>
                <a:lnTo>
                  <a:pt x="1168668" y="421215"/>
                </a:lnTo>
                <a:lnTo>
                  <a:pt x="1158406" y="385429"/>
                </a:lnTo>
                <a:lnTo>
                  <a:pt x="1144038" y="352321"/>
                </a:lnTo>
                <a:lnTo>
                  <a:pt x="1132647" y="333402"/>
                </a:lnTo>
                <a:close/>
              </a:path>
              <a:path w="3841115" h="783590">
                <a:moveTo>
                  <a:pt x="1407718" y="41764"/>
                </a:moveTo>
                <a:lnTo>
                  <a:pt x="1255653" y="41764"/>
                </a:lnTo>
                <a:lnTo>
                  <a:pt x="1255653" y="772822"/>
                </a:lnTo>
                <a:lnTo>
                  <a:pt x="1407718" y="772822"/>
                </a:lnTo>
                <a:lnTo>
                  <a:pt x="1407718" y="41764"/>
                </a:lnTo>
                <a:close/>
              </a:path>
              <a:path w="3841115" h="783590">
                <a:moveTo>
                  <a:pt x="1661493" y="224529"/>
                </a:moveTo>
                <a:lnTo>
                  <a:pt x="1509428" y="224529"/>
                </a:lnTo>
                <a:lnTo>
                  <a:pt x="1509428" y="573637"/>
                </a:lnTo>
                <a:lnTo>
                  <a:pt x="1515496" y="633339"/>
                </a:lnTo>
                <a:lnTo>
                  <a:pt x="1532987" y="683939"/>
                </a:lnTo>
                <a:lnTo>
                  <a:pt x="1561098" y="724722"/>
                </a:lnTo>
                <a:lnTo>
                  <a:pt x="1598311" y="754974"/>
                </a:lnTo>
                <a:lnTo>
                  <a:pt x="1643378" y="773715"/>
                </a:lnTo>
                <a:lnTo>
                  <a:pt x="1695048" y="779962"/>
                </a:lnTo>
                <a:lnTo>
                  <a:pt x="1724743" y="778132"/>
                </a:lnTo>
                <a:lnTo>
                  <a:pt x="1777038" y="763497"/>
                </a:lnTo>
                <a:lnTo>
                  <a:pt x="1819695" y="734873"/>
                </a:lnTo>
                <a:lnTo>
                  <a:pt x="1850572" y="696142"/>
                </a:lnTo>
                <a:lnTo>
                  <a:pt x="1861392" y="673230"/>
                </a:lnTo>
                <a:lnTo>
                  <a:pt x="2013101" y="673230"/>
                </a:lnTo>
                <a:lnTo>
                  <a:pt x="2013101" y="651455"/>
                </a:lnTo>
                <a:lnTo>
                  <a:pt x="1756445" y="651455"/>
                </a:lnTo>
                <a:lnTo>
                  <a:pt x="1735942" y="649693"/>
                </a:lnTo>
                <a:lnTo>
                  <a:pt x="1687552" y="623255"/>
                </a:lnTo>
                <a:lnTo>
                  <a:pt x="1668187" y="589969"/>
                </a:lnTo>
                <a:lnTo>
                  <a:pt x="1661493" y="546508"/>
                </a:lnTo>
                <a:lnTo>
                  <a:pt x="1661493" y="224529"/>
                </a:lnTo>
                <a:close/>
              </a:path>
              <a:path w="3841115" h="783590">
                <a:moveTo>
                  <a:pt x="2013101" y="673230"/>
                </a:moveTo>
                <a:lnTo>
                  <a:pt x="1867104" y="673230"/>
                </a:lnTo>
                <a:lnTo>
                  <a:pt x="1867104" y="772822"/>
                </a:lnTo>
                <a:lnTo>
                  <a:pt x="2013101" y="772822"/>
                </a:lnTo>
                <a:lnTo>
                  <a:pt x="2013101" y="673230"/>
                </a:lnTo>
                <a:close/>
              </a:path>
              <a:path w="3841115" h="783590">
                <a:moveTo>
                  <a:pt x="2013101" y="224529"/>
                </a:moveTo>
                <a:lnTo>
                  <a:pt x="1861035" y="224529"/>
                </a:lnTo>
                <a:lnTo>
                  <a:pt x="1861035" y="539369"/>
                </a:lnTo>
                <a:lnTo>
                  <a:pt x="1860254" y="557016"/>
                </a:lnTo>
                <a:lnTo>
                  <a:pt x="1846400" y="601124"/>
                </a:lnTo>
                <a:lnTo>
                  <a:pt x="1819226" y="631778"/>
                </a:lnTo>
                <a:lnTo>
                  <a:pt x="1783039" y="648332"/>
                </a:lnTo>
                <a:lnTo>
                  <a:pt x="1756445" y="651455"/>
                </a:lnTo>
                <a:lnTo>
                  <a:pt x="2013101" y="651455"/>
                </a:lnTo>
                <a:lnTo>
                  <a:pt x="2013101" y="224529"/>
                </a:lnTo>
                <a:close/>
              </a:path>
              <a:path w="3841115" h="783590">
                <a:moveTo>
                  <a:pt x="2303108" y="93167"/>
                </a:moveTo>
                <a:lnTo>
                  <a:pt x="2151042" y="93167"/>
                </a:lnTo>
                <a:lnTo>
                  <a:pt x="2151042" y="624326"/>
                </a:lnTo>
                <a:lnTo>
                  <a:pt x="2156486" y="673587"/>
                </a:lnTo>
                <a:lnTo>
                  <a:pt x="2173531" y="713567"/>
                </a:lnTo>
                <a:lnTo>
                  <a:pt x="2200927" y="744265"/>
                </a:lnTo>
                <a:lnTo>
                  <a:pt x="2237427" y="765683"/>
                </a:lnTo>
                <a:lnTo>
                  <a:pt x="2282226" y="777731"/>
                </a:lnTo>
                <a:lnTo>
                  <a:pt x="2333807" y="780319"/>
                </a:lnTo>
                <a:lnTo>
                  <a:pt x="2348063" y="779538"/>
                </a:lnTo>
                <a:lnTo>
                  <a:pt x="2393910" y="771997"/>
                </a:lnTo>
                <a:lnTo>
                  <a:pt x="2416265" y="766040"/>
                </a:lnTo>
                <a:lnTo>
                  <a:pt x="2393404" y="657881"/>
                </a:lnTo>
                <a:lnTo>
                  <a:pt x="2354510" y="657881"/>
                </a:lnTo>
                <a:lnTo>
                  <a:pt x="2347059" y="657591"/>
                </a:lnTo>
                <a:lnTo>
                  <a:pt x="2309533" y="637177"/>
                </a:lnTo>
                <a:lnTo>
                  <a:pt x="2303108" y="604336"/>
                </a:lnTo>
                <a:lnTo>
                  <a:pt x="2303108" y="93167"/>
                </a:lnTo>
                <a:close/>
              </a:path>
              <a:path w="3841115" h="783590">
                <a:moveTo>
                  <a:pt x="2392348" y="652883"/>
                </a:moveTo>
                <a:lnTo>
                  <a:pt x="2388541" y="653597"/>
                </a:lnTo>
                <a:lnTo>
                  <a:pt x="2375928" y="656096"/>
                </a:lnTo>
                <a:lnTo>
                  <a:pt x="2368789" y="657286"/>
                </a:lnTo>
                <a:lnTo>
                  <a:pt x="2361650" y="657881"/>
                </a:lnTo>
                <a:lnTo>
                  <a:pt x="2393404" y="657881"/>
                </a:lnTo>
                <a:lnTo>
                  <a:pt x="2392348" y="652883"/>
                </a:lnTo>
                <a:close/>
              </a:path>
              <a:path w="3841115" h="783590">
                <a:moveTo>
                  <a:pt x="2151042" y="224529"/>
                </a:moveTo>
                <a:lnTo>
                  <a:pt x="2076080" y="224529"/>
                </a:lnTo>
                <a:lnTo>
                  <a:pt x="2076080" y="338757"/>
                </a:lnTo>
                <a:lnTo>
                  <a:pt x="2151042" y="338757"/>
                </a:lnTo>
                <a:lnTo>
                  <a:pt x="2151042" y="224529"/>
                </a:lnTo>
                <a:close/>
              </a:path>
              <a:path w="3841115" h="783590">
                <a:moveTo>
                  <a:pt x="2406270" y="224529"/>
                </a:moveTo>
                <a:lnTo>
                  <a:pt x="2303108" y="224529"/>
                </a:lnTo>
                <a:lnTo>
                  <a:pt x="2303108" y="338757"/>
                </a:lnTo>
                <a:lnTo>
                  <a:pt x="2406270" y="338757"/>
                </a:lnTo>
                <a:lnTo>
                  <a:pt x="2406270" y="224529"/>
                </a:lnTo>
                <a:close/>
              </a:path>
              <a:path w="3841115" h="783590">
                <a:moveTo>
                  <a:pt x="2637288" y="224529"/>
                </a:moveTo>
                <a:lnTo>
                  <a:pt x="2485222" y="224529"/>
                </a:lnTo>
                <a:lnTo>
                  <a:pt x="2485222" y="772822"/>
                </a:lnTo>
                <a:lnTo>
                  <a:pt x="2637288" y="772822"/>
                </a:lnTo>
                <a:lnTo>
                  <a:pt x="2637288" y="224529"/>
                </a:lnTo>
                <a:close/>
              </a:path>
              <a:path w="3841115" h="783590">
                <a:moveTo>
                  <a:pt x="2561612" y="0"/>
                </a:moveTo>
                <a:lnTo>
                  <a:pt x="2516167" y="12850"/>
                </a:lnTo>
                <a:lnTo>
                  <a:pt x="2485490" y="47565"/>
                </a:lnTo>
                <a:lnTo>
                  <a:pt x="2479511" y="76746"/>
                </a:lnTo>
                <a:lnTo>
                  <a:pt x="2481006" y="92073"/>
                </a:lnTo>
                <a:lnTo>
                  <a:pt x="2503427" y="131362"/>
                </a:lnTo>
                <a:lnTo>
                  <a:pt x="2545259" y="152445"/>
                </a:lnTo>
                <a:lnTo>
                  <a:pt x="2561612" y="153850"/>
                </a:lnTo>
                <a:lnTo>
                  <a:pt x="2577943" y="152445"/>
                </a:lnTo>
                <a:lnTo>
                  <a:pt x="2619440" y="131362"/>
                </a:lnTo>
                <a:lnTo>
                  <a:pt x="2642197" y="92073"/>
                </a:lnTo>
                <a:lnTo>
                  <a:pt x="2643714" y="76746"/>
                </a:lnTo>
                <a:lnTo>
                  <a:pt x="2642197" y="61598"/>
                </a:lnTo>
                <a:lnTo>
                  <a:pt x="2619440" y="22845"/>
                </a:lnTo>
                <a:lnTo>
                  <a:pt x="2577943" y="1427"/>
                </a:lnTo>
                <a:lnTo>
                  <a:pt x="2561612" y="0"/>
                </a:lnTo>
                <a:close/>
              </a:path>
              <a:path w="3841115" h="783590">
                <a:moveTo>
                  <a:pt x="2986729" y="217389"/>
                </a:moveTo>
                <a:lnTo>
                  <a:pt x="2946549" y="219620"/>
                </a:lnTo>
                <a:lnTo>
                  <a:pt x="2874621" y="237469"/>
                </a:lnTo>
                <a:lnTo>
                  <a:pt x="2814428" y="272540"/>
                </a:lnTo>
                <a:lnTo>
                  <a:pt x="2767845" y="322158"/>
                </a:lnTo>
                <a:lnTo>
                  <a:pt x="2735339" y="385429"/>
                </a:lnTo>
                <a:lnTo>
                  <a:pt x="2718919" y="459677"/>
                </a:lnTo>
                <a:lnTo>
                  <a:pt x="2716866" y="500817"/>
                </a:lnTo>
                <a:lnTo>
                  <a:pt x="2718919" y="541667"/>
                </a:lnTo>
                <a:lnTo>
                  <a:pt x="2725076" y="579974"/>
                </a:lnTo>
                <a:lnTo>
                  <a:pt x="2749706" y="648956"/>
                </a:lnTo>
                <a:lnTo>
                  <a:pt x="2789418" y="705535"/>
                </a:lnTo>
                <a:lnTo>
                  <a:pt x="2842874" y="748192"/>
                </a:lnTo>
                <a:lnTo>
                  <a:pt x="2909179" y="774696"/>
                </a:lnTo>
                <a:lnTo>
                  <a:pt x="2986729" y="783531"/>
                </a:lnTo>
                <a:lnTo>
                  <a:pt x="3026888" y="781322"/>
                </a:lnTo>
                <a:lnTo>
                  <a:pt x="3098637" y="763653"/>
                </a:lnTo>
                <a:lnTo>
                  <a:pt x="3158830" y="728604"/>
                </a:lnTo>
                <a:lnTo>
                  <a:pt x="3205592" y="678986"/>
                </a:lnTo>
                <a:lnTo>
                  <a:pt x="3213606" y="665734"/>
                </a:lnTo>
                <a:lnTo>
                  <a:pt x="2987443" y="665734"/>
                </a:lnTo>
                <a:lnTo>
                  <a:pt x="2969104" y="664395"/>
                </a:lnTo>
                <a:lnTo>
                  <a:pt x="2923190" y="644316"/>
                </a:lnTo>
                <a:lnTo>
                  <a:pt x="2891666" y="602819"/>
                </a:lnTo>
                <a:lnTo>
                  <a:pt x="2878659" y="565673"/>
                </a:lnTo>
                <a:lnTo>
                  <a:pt x="2872234" y="523016"/>
                </a:lnTo>
                <a:lnTo>
                  <a:pt x="2871430" y="499746"/>
                </a:lnTo>
                <a:lnTo>
                  <a:pt x="2872234" y="476477"/>
                </a:lnTo>
                <a:lnTo>
                  <a:pt x="2878659" y="433820"/>
                </a:lnTo>
                <a:lnTo>
                  <a:pt x="2891666" y="396674"/>
                </a:lnTo>
                <a:lnTo>
                  <a:pt x="2923190" y="355177"/>
                </a:lnTo>
                <a:lnTo>
                  <a:pt x="2969104" y="334763"/>
                </a:lnTo>
                <a:lnTo>
                  <a:pt x="2987443" y="333402"/>
                </a:lnTo>
                <a:lnTo>
                  <a:pt x="3212361" y="333402"/>
                </a:lnTo>
                <a:lnTo>
                  <a:pt x="3205592" y="322158"/>
                </a:lnTo>
                <a:lnTo>
                  <a:pt x="3158830" y="272540"/>
                </a:lnTo>
                <a:lnTo>
                  <a:pt x="3098637" y="237469"/>
                </a:lnTo>
                <a:lnTo>
                  <a:pt x="3026888" y="219620"/>
                </a:lnTo>
                <a:lnTo>
                  <a:pt x="2986729" y="217389"/>
                </a:lnTo>
                <a:close/>
              </a:path>
              <a:path w="3841115" h="783590">
                <a:moveTo>
                  <a:pt x="3212361" y="333402"/>
                </a:moveTo>
                <a:lnTo>
                  <a:pt x="2987443" y="333402"/>
                </a:lnTo>
                <a:lnTo>
                  <a:pt x="3005581" y="334763"/>
                </a:lnTo>
                <a:lnTo>
                  <a:pt x="3022158" y="338846"/>
                </a:lnTo>
                <a:lnTo>
                  <a:pt x="3062517" y="367046"/>
                </a:lnTo>
                <a:lnTo>
                  <a:pt x="3088821" y="414432"/>
                </a:lnTo>
                <a:lnTo>
                  <a:pt x="3098726" y="454501"/>
                </a:lnTo>
                <a:lnTo>
                  <a:pt x="3102028" y="499746"/>
                </a:lnTo>
                <a:lnTo>
                  <a:pt x="3101203" y="523016"/>
                </a:lnTo>
                <a:lnTo>
                  <a:pt x="3094599" y="565673"/>
                </a:lnTo>
                <a:lnTo>
                  <a:pt x="3081614" y="602819"/>
                </a:lnTo>
                <a:lnTo>
                  <a:pt x="3050625" y="644316"/>
                </a:lnTo>
                <a:lnTo>
                  <a:pt x="3005581" y="664395"/>
                </a:lnTo>
                <a:lnTo>
                  <a:pt x="2987443" y="665734"/>
                </a:lnTo>
                <a:lnTo>
                  <a:pt x="3213606" y="665734"/>
                </a:lnTo>
                <a:lnTo>
                  <a:pt x="3238120" y="615737"/>
                </a:lnTo>
                <a:lnTo>
                  <a:pt x="3254540" y="541667"/>
                </a:lnTo>
                <a:lnTo>
                  <a:pt x="3256592" y="500817"/>
                </a:lnTo>
                <a:lnTo>
                  <a:pt x="3254540" y="459677"/>
                </a:lnTo>
                <a:lnTo>
                  <a:pt x="3248382" y="421215"/>
                </a:lnTo>
                <a:lnTo>
                  <a:pt x="3238120" y="385429"/>
                </a:lnTo>
                <a:lnTo>
                  <a:pt x="3223752" y="352321"/>
                </a:lnTo>
                <a:lnTo>
                  <a:pt x="3212361" y="333402"/>
                </a:lnTo>
                <a:close/>
              </a:path>
              <a:path w="3841115" h="783590">
                <a:moveTo>
                  <a:pt x="3480293" y="224529"/>
                </a:moveTo>
                <a:lnTo>
                  <a:pt x="3335367" y="224529"/>
                </a:lnTo>
                <a:lnTo>
                  <a:pt x="3335367" y="772822"/>
                </a:lnTo>
                <a:lnTo>
                  <a:pt x="3487432" y="772822"/>
                </a:lnTo>
                <a:lnTo>
                  <a:pt x="3487432" y="455840"/>
                </a:lnTo>
                <a:lnTo>
                  <a:pt x="3488392" y="438817"/>
                </a:lnTo>
                <a:lnTo>
                  <a:pt x="3500640" y="395513"/>
                </a:lnTo>
                <a:lnTo>
                  <a:pt x="3526140" y="364279"/>
                </a:lnTo>
                <a:lnTo>
                  <a:pt x="3562395" y="347056"/>
                </a:lnTo>
                <a:lnTo>
                  <a:pt x="3591309" y="343754"/>
                </a:lnTo>
                <a:lnTo>
                  <a:pt x="3829205" y="343754"/>
                </a:lnTo>
                <a:lnTo>
                  <a:pt x="3827573" y="337909"/>
                </a:lnTo>
                <a:lnTo>
                  <a:pt x="3820466" y="321265"/>
                </a:lnTo>
                <a:lnTo>
                  <a:pt x="3480293" y="321265"/>
                </a:lnTo>
                <a:lnTo>
                  <a:pt x="3480293" y="224529"/>
                </a:lnTo>
                <a:close/>
              </a:path>
              <a:path w="3841115" h="783590">
                <a:moveTo>
                  <a:pt x="3829205" y="343754"/>
                </a:moveTo>
                <a:lnTo>
                  <a:pt x="3591309" y="343754"/>
                </a:lnTo>
                <a:lnTo>
                  <a:pt x="3612927" y="345539"/>
                </a:lnTo>
                <a:lnTo>
                  <a:pt x="3632091" y="350893"/>
                </a:lnTo>
                <a:lnTo>
                  <a:pt x="3674436" y="387794"/>
                </a:lnTo>
                <a:lnTo>
                  <a:pt x="3687287" y="427060"/>
                </a:lnTo>
                <a:lnTo>
                  <a:pt x="3688759" y="450843"/>
                </a:lnTo>
                <a:lnTo>
                  <a:pt x="3688759" y="772822"/>
                </a:lnTo>
                <a:lnTo>
                  <a:pt x="3840825" y="772822"/>
                </a:lnTo>
                <a:lnTo>
                  <a:pt x="3840795" y="423089"/>
                </a:lnTo>
                <a:lnTo>
                  <a:pt x="3839352" y="392881"/>
                </a:lnTo>
                <a:lnTo>
                  <a:pt x="3834935" y="364279"/>
                </a:lnTo>
                <a:lnTo>
                  <a:pt x="3829205" y="343754"/>
                </a:lnTo>
                <a:close/>
              </a:path>
              <a:path w="3841115" h="783590">
                <a:moveTo>
                  <a:pt x="3651635" y="217389"/>
                </a:moveTo>
                <a:lnTo>
                  <a:pt x="3595146" y="224439"/>
                </a:lnTo>
                <a:lnTo>
                  <a:pt x="3547759" y="245589"/>
                </a:lnTo>
                <a:lnTo>
                  <a:pt x="3511081" y="278430"/>
                </a:lnTo>
                <a:lnTo>
                  <a:pt x="3486719" y="321265"/>
                </a:lnTo>
                <a:lnTo>
                  <a:pt x="3820466" y="321265"/>
                </a:lnTo>
                <a:lnTo>
                  <a:pt x="3788976" y="272719"/>
                </a:lnTo>
                <a:lnTo>
                  <a:pt x="3751227" y="242377"/>
                </a:lnTo>
                <a:lnTo>
                  <a:pt x="3705090" y="223636"/>
                </a:lnTo>
                <a:lnTo>
                  <a:pt x="3651635" y="2173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직사각형 4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12</a:t>
            </a:fld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581103" y="2973731"/>
            <a:ext cx="7895590" cy="5906135"/>
            <a:chOff x="1581103" y="2973731"/>
            <a:chExt cx="7895590" cy="59061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1103" y="2973731"/>
              <a:ext cx="7895047" cy="590557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8997" y="3287858"/>
              <a:ext cx="7099260" cy="510979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4647" y="3350683"/>
              <a:ext cx="6847959" cy="485849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2207" y="3371625"/>
              <a:ext cx="4732840" cy="473284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0774540" y="2973731"/>
            <a:ext cx="7591425" cy="5906135"/>
            <a:chOff x="10774540" y="2973731"/>
            <a:chExt cx="7591425" cy="5906135"/>
          </a:xfrm>
        </p:grpSpPr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74540" y="2973731"/>
              <a:ext cx="7591391" cy="590557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72434" y="3287858"/>
              <a:ext cx="6795604" cy="510979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98085" y="3350683"/>
              <a:ext cx="6544303" cy="485849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60910" y="3371625"/>
              <a:ext cx="6418652" cy="4732840"/>
            </a:xfrm>
            <a:prstGeom prst="rect">
              <a:avLst/>
            </a:prstGeom>
          </p:spPr>
        </p:pic>
      </p:grpSp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60263" y="1435523"/>
            <a:ext cx="2204631" cy="391765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411189" y="8771850"/>
            <a:ext cx="4839701" cy="38351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409493" y="9434267"/>
            <a:ext cx="6109471" cy="24273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227674" y="8771850"/>
            <a:ext cx="6364340" cy="365975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225979" y="9434267"/>
            <a:ext cx="5739323" cy="239878"/>
          </a:xfrm>
          <a:prstGeom prst="rect">
            <a:avLst/>
          </a:prstGeom>
        </p:spPr>
      </p:pic>
      <p:sp>
        <p:nvSpPr>
          <p:cNvPr id="18" name="직사각형 17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13</a:t>
            </a:fld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2042" y="4890915"/>
            <a:ext cx="2742069" cy="39176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4368" y="5743280"/>
            <a:ext cx="5778156" cy="668917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9360971" y="1340273"/>
            <a:ext cx="10743565" cy="8628380"/>
            <a:chOff x="9360971" y="1340273"/>
            <a:chExt cx="10743565" cy="862838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60971" y="1340273"/>
              <a:ext cx="10743128" cy="862800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07855" y="1633198"/>
              <a:ext cx="9296244" cy="7385292"/>
            </a:xfrm>
            <a:prstGeom prst="rect">
              <a:avLst/>
            </a:prstGeom>
          </p:spPr>
        </p:pic>
      </p:grpSp>
      <p:sp>
        <p:nvSpPr>
          <p:cNvPr id="8" name="직사각형 7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14</a:t>
            </a:fld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0360025"/>
            <a:chOff x="0" y="0"/>
            <a:chExt cx="20104100" cy="103600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02824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980074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96122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20104098" cy="950756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0"/>
              <a:ext cx="20104100" cy="9507855"/>
            </a:xfrm>
            <a:custGeom>
              <a:avLst/>
              <a:gdLst/>
              <a:ahLst/>
              <a:cxnLst/>
              <a:rect l="l" t="t" r="r" b="b"/>
              <a:pathLst>
                <a:path w="20104100" h="9507855">
                  <a:moveTo>
                    <a:pt x="20104099" y="0"/>
                  </a:moveTo>
                  <a:lnTo>
                    <a:pt x="0" y="0"/>
                  </a:lnTo>
                  <a:lnTo>
                    <a:pt x="0" y="9507563"/>
                  </a:lnTo>
                  <a:lnTo>
                    <a:pt x="20104099" y="9507563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274" y="2926853"/>
              <a:ext cx="3161491" cy="354682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1576" y="2960002"/>
              <a:ext cx="3028887" cy="341423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58145" y="2976576"/>
              <a:ext cx="2995930" cy="3381375"/>
            </a:xfrm>
            <a:custGeom>
              <a:avLst/>
              <a:gdLst/>
              <a:ahLst/>
              <a:cxnLst/>
              <a:rect l="l" t="t" r="r" b="b"/>
              <a:pathLst>
                <a:path w="2995929" h="3381375">
                  <a:moveTo>
                    <a:pt x="2780282" y="0"/>
                  </a:moveTo>
                  <a:lnTo>
                    <a:pt x="215461" y="0"/>
                  </a:lnTo>
                  <a:lnTo>
                    <a:pt x="166058" y="5690"/>
                  </a:lnTo>
                  <a:lnTo>
                    <a:pt x="120706" y="21899"/>
                  </a:lnTo>
                  <a:lnTo>
                    <a:pt x="80701" y="47334"/>
                  </a:lnTo>
                  <a:lnTo>
                    <a:pt x="47334" y="80701"/>
                  </a:lnTo>
                  <a:lnTo>
                    <a:pt x="21899" y="120707"/>
                  </a:lnTo>
                  <a:lnTo>
                    <a:pt x="5690" y="166058"/>
                  </a:lnTo>
                  <a:lnTo>
                    <a:pt x="0" y="215461"/>
                  </a:lnTo>
                  <a:lnTo>
                    <a:pt x="0" y="3165627"/>
                  </a:lnTo>
                  <a:lnTo>
                    <a:pt x="5690" y="3215030"/>
                  </a:lnTo>
                  <a:lnTo>
                    <a:pt x="21899" y="3260381"/>
                  </a:lnTo>
                  <a:lnTo>
                    <a:pt x="47334" y="3300387"/>
                  </a:lnTo>
                  <a:lnTo>
                    <a:pt x="80701" y="3333754"/>
                  </a:lnTo>
                  <a:lnTo>
                    <a:pt x="120706" y="3359188"/>
                  </a:lnTo>
                  <a:lnTo>
                    <a:pt x="166057" y="3375398"/>
                  </a:lnTo>
                  <a:lnTo>
                    <a:pt x="215461" y="3381088"/>
                  </a:lnTo>
                  <a:lnTo>
                    <a:pt x="2780282" y="3381088"/>
                  </a:lnTo>
                  <a:lnTo>
                    <a:pt x="2829685" y="3375398"/>
                  </a:lnTo>
                  <a:lnTo>
                    <a:pt x="2875036" y="3359188"/>
                  </a:lnTo>
                  <a:lnTo>
                    <a:pt x="2915042" y="3333754"/>
                  </a:lnTo>
                  <a:lnTo>
                    <a:pt x="2948409" y="3300387"/>
                  </a:lnTo>
                  <a:lnTo>
                    <a:pt x="2973844" y="3260381"/>
                  </a:lnTo>
                  <a:lnTo>
                    <a:pt x="2990053" y="3215030"/>
                  </a:lnTo>
                  <a:lnTo>
                    <a:pt x="2995743" y="3165626"/>
                  </a:lnTo>
                  <a:lnTo>
                    <a:pt x="2995743" y="215461"/>
                  </a:lnTo>
                  <a:lnTo>
                    <a:pt x="2990053" y="166058"/>
                  </a:lnTo>
                  <a:lnTo>
                    <a:pt x="2973844" y="120707"/>
                  </a:lnTo>
                  <a:lnTo>
                    <a:pt x="2948409" y="80701"/>
                  </a:lnTo>
                  <a:lnTo>
                    <a:pt x="2915042" y="47334"/>
                  </a:lnTo>
                  <a:lnTo>
                    <a:pt x="2875037" y="21899"/>
                  </a:lnTo>
                  <a:lnTo>
                    <a:pt x="2829686" y="5690"/>
                  </a:lnTo>
                  <a:lnTo>
                    <a:pt x="2780282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74719" y="2993150"/>
              <a:ext cx="2962910" cy="3348354"/>
            </a:xfrm>
            <a:custGeom>
              <a:avLst/>
              <a:gdLst/>
              <a:ahLst/>
              <a:cxnLst/>
              <a:rect l="l" t="t" r="r" b="b"/>
              <a:pathLst>
                <a:path w="2962910" h="3348354">
                  <a:moveTo>
                    <a:pt x="198887" y="0"/>
                  </a:moveTo>
                  <a:lnTo>
                    <a:pt x="153284" y="5252"/>
                  </a:lnTo>
                  <a:lnTo>
                    <a:pt x="111421" y="20215"/>
                  </a:lnTo>
                  <a:lnTo>
                    <a:pt x="74493" y="43693"/>
                  </a:lnTo>
                  <a:lnTo>
                    <a:pt x="43693" y="74493"/>
                  </a:lnTo>
                  <a:lnTo>
                    <a:pt x="20215" y="111422"/>
                  </a:lnTo>
                  <a:lnTo>
                    <a:pt x="5252" y="153284"/>
                  </a:lnTo>
                  <a:lnTo>
                    <a:pt x="0" y="198887"/>
                  </a:lnTo>
                  <a:lnTo>
                    <a:pt x="0" y="3149053"/>
                  </a:lnTo>
                  <a:lnTo>
                    <a:pt x="5252" y="3194656"/>
                  </a:lnTo>
                  <a:lnTo>
                    <a:pt x="20215" y="3236518"/>
                  </a:lnTo>
                  <a:lnTo>
                    <a:pt x="43693" y="3273447"/>
                  </a:lnTo>
                  <a:lnTo>
                    <a:pt x="74493" y="3304247"/>
                  </a:lnTo>
                  <a:lnTo>
                    <a:pt x="111421" y="3327725"/>
                  </a:lnTo>
                  <a:lnTo>
                    <a:pt x="153284" y="3342688"/>
                  </a:lnTo>
                  <a:lnTo>
                    <a:pt x="198887" y="3347940"/>
                  </a:lnTo>
                  <a:lnTo>
                    <a:pt x="198887" y="3082757"/>
                  </a:lnTo>
                  <a:lnTo>
                    <a:pt x="265183" y="3082757"/>
                  </a:lnTo>
                  <a:lnTo>
                    <a:pt x="265183" y="265183"/>
                  </a:lnTo>
                  <a:lnTo>
                    <a:pt x="198887" y="265183"/>
                  </a:lnTo>
                  <a:lnTo>
                    <a:pt x="198887" y="0"/>
                  </a:lnTo>
                  <a:close/>
                </a:path>
                <a:path w="2962910" h="3348354">
                  <a:moveTo>
                    <a:pt x="198887" y="3082757"/>
                  </a:moveTo>
                  <a:lnTo>
                    <a:pt x="198887" y="3347940"/>
                  </a:lnTo>
                  <a:lnTo>
                    <a:pt x="2763708" y="3347940"/>
                  </a:lnTo>
                  <a:lnTo>
                    <a:pt x="2763708" y="3149053"/>
                  </a:lnTo>
                  <a:lnTo>
                    <a:pt x="265183" y="3149053"/>
                  </a:lnTo>
                  <a:lnTo>
                    <a:pt x="259973" y="3123248"/>
                  </a:lnTo>
                  <a:lnTo>
                    <a:pt x="245765" y="3102175"/>
                  </a:lnTo>
                  <a:lnTo>
                    <a:pt x="224692" y="3087967"/>
                  </a:lnTo>
                  <a:lnTo>
                    <a:pt x="198887" y="3082757"/>
                  </a:lnTo>
                  <a:close/>
                </a:path>
                <a:path w="2962910" h="3348354">
                  <a:moveTo>
                    <a:pt x="2962596" y="3082757"/>
                  </a:moveTo>
                  <a:lnTo>
                    <a:pt x="2763708" y="3082757"/>
                  </a:lnTo>
                  <a:lnTo>
                    <a:pt x="2763708" y="3347940"/>
                  </a:lnTo>
                  <a:lnTo>
                    <a:pt x="2809311" y="3342688"/>
                  </a:lnTo>
                  <a:lnTo>
                    <a:pt x="2851174" y="3327725"/>
                  </a:lnTo>
                  <a:lnTo>
                    <a:pt x="2888102" y="3304247"/>
                  </a:lnTo>
                  <a:lnTo>
                    <a:pt x="2918902" y="3273447"/>
                  </a:lnTo>
                  <a:lnTo>
                    <a:pt x="2942381" y="3236518"/>
                  </a:lnTo>
                  <a:lnTo>
                    <a:pt x="2957343" y="3194656"/>
                  </a:lnTo>
                  <a:lnTo>
                    <a:pt x="2962596" y="3149053"/>
                  </a:lnTo>
                  <a:lnTo>
                    <a:pt x="2962596" y="3082757"/>
                  </a:lnTo>
                  <a:close/>
                </a:path>
                <a:path w="2962910" h="3348354">
                  <a:moveTo>
                    <a:pt x="265183" y="3082757"/>
                  </a:moveTo>
                  <a:lnTo>
                    <a:pt x="198887" y="3082757"/>
                  </a:lnTo>
                  <a:lnTo>
                    <a:pt x="224692" y="3087967"/>
                  </a:lnTo>
                  <a:lnTo>
                    <a:pt x="245765" y="3102175"/>
                  </a:lnTo>
                  <a:lnTo>
                    <a:pt x="259973" y="3123248"/>
                  </a:lnTo>
                  <a:lnTo>
                    <a:pt x="265183" y="3149053"/>
                  </a:lnTo>
                  <a:lnTo>
                    <a:pt x="265183" y="3082757"/>
                  </a:lnTo>
                  <a:close/>
                </a:path>
                <a:path w="2962910" h="3348354">
                  <a:moveTo>
                    <a:pt x="2697412" y="3082757"/>
                  </a:moveTo>
                  <a:lnTo>
                    <a:pt x="265183" y="3082757"/>
                  </a:lnTo>
                  <a:lnTo>
                    <a:pt x="265183" y="3149053"/>
                  </a:lnTo>
                  <a:lnTo>
                    <a:pt x="2697412" y="3149053"/>
                  </a:lnTo>
                  <a:lnTo>
                    <a:pt x="2697412" y="3082757"/>
                  </a:lnTo>
                  <a:close/>
                </a:path>
                <a:path w="2962910" h="3348354">
                  <a:moveTo>
                    <a:pt x="2697412" y="198887"/>
                  </a:moveTo>
                  <a:lnTo>
                    <a:pt x="2697412" y="3149053"/>
                  </a:lnTo>
                  <a:lnTo>
                    <a:pt x="2702622" y="3123248"/>
                  </a:lnTo>
                  <a:lnTo>
                    <a:pt x="2716830" y="3102175"/>
                  </a:lnTo>
                  <a:lnTo>
                    <a:pt x="2737903" y="3087967"/>
                  </a:lnTo>
                  <a:lnTo>
                    <a:pt x="2763708" y="3082757"/>
                  </a:lnTo>
                  <a:lnTo>
                    <a:pt x="2962596" y="3082757"/>
                  </a:lnTo>
                  <a:lnTo>
                    <a:pt x="2962596" y="265183"/>
                  </a:lnTo>
                  <a:lnTo>
                    <a:pt x="2763708" y="265183"/>
                  </a:lnTo>
                  <a:lnTo>
                    <a:pt x="2737903" y="259973"/>
                  </a:lnTo>
                  <a:lnTo>
                    <a:pt x="2716830" y="245765"/>
                  </a:lnTo>
                  <a:lnTo>
                    <a:pt x="2702622" y="224692"/>
                  </a:lnTo>
                  <a:lnTo>
                    <a:pt x="2697412" y="198887"/>
                  </a:lnTo>
                  <a:close/>
                </a:path>
                <a:path w="2962910" h="3348354">
                  <a:moveTo>
                    <a:pt x="2763708" y="3082757"/>
                  </a:moveTo>
                  <a:lnTo>
                    <a:pt x="2737903" y="3087967"/>
                  </a:lnTo>
                  <a:lnTo>
                    <a:pt x="2716830" y="3102175"/>
                  </a:lnTo>
                  <a:lnTo>
                    <a:pt x="2702622" y="3123248"/>
                  </a:lnTo>
                  <a:lnTo>
                    <a:pt x="2697412" y="3149053"/>
                  </a:lnTo>
                  <a:lnTo>
                    <a:pt x="2763708" y="3149053"/>
                  </a:lnTo>
                  <a:lnTo>
                    <a:pt x="2763708" y="3082757"/>
                  </a:lnTo>
                  <a:close/>
                </a:path>
                <a:path w="2962910" h="3348354">
                  <a:moveTo>
                    <a:pt x="2763708" y="0"/>
                  </a:moveTo>
                  <a:lnTo>
                    <a:pt x="198887" y="0"/>
                  </a:lnTo>
                  <a:lnTo>
                    <a:pt x="198887" y="265183"/>
                  </a:lnTo>
                  <a:lnTo>
                    <a:pt x="224693" y="259973"/>
                  </a:lnTo>
                  <a:lnTo>
                    <a:pt x="245765" y="245765"/>
                  </a:lnTo>
                  <a:lnTo>
                    <a:pt x="259973" y="224692"/>
                  </a:lnTo>
                  <a:lnTo>
                    <a:pt x="265183" y="198887"/>
                  </a:lnTo>
                  <a:lnTo>
                    <a:pt x="2763708" y="198887"/>
                  </a:lnTo>
                  <a:lnTo>
                    <a:pt x="2763708" y="0"/>
                  </a:lnTo>
                  <a:close/>
                </a:path>
                <a:path w="2962910" h="3348354">
                  <a:moveTo>
                    <a:pt x="265183" y="198887"/>
                  </a:moveTo>
                  <a:lnTo>
                    <a:pt x="259973" y="224692"/>
                  </a:lnTo>
                  <a:lnTo>
                    <a:pt x="245765" y="245765"/>
                  </a:lnTo>
                  <a:lnTo>
                    <a:pt x="224693" y="259973"/>
                  </a:lnTo>
                  <a:lnTo>
                    <a:pt x="198887" y="265183"/>
                  </a:lnTo>
                  <a:lnTo>
                    <a:pt x="265183" y="265183"/>
                  </a:lnTo>
                  <a:lnTo>
                    <a:pt x="265183" y="198887"/>
                  </a:lnTo>
                  <a:close/>
                </a:path>
                <a:path w="2962910" h="3348354">
                  <a:moveTo>
                    <a:pt x="2697412" y="198887"/>
                  </a:moveTo>
                  <a:lnTo>
                    <a:pt x="265183" y="198887"/>
                  </a:lnTo>
                  <a:lnTo>
                    <a:pt x="265183" y="265183"/>
                  </a:lnTo>
                  <a:lnTo>
                    <a:pt x="2697412" y="265183"/>
                  </a:lnTo>
                  <a:lnTo>
                    <a:pt x="2697412" y="198887"/>
                  </a:lnTo>
                  <a:close/>
                </a:path>
                <a:path w="2962910" h="3348354">
                  <a:moveTo>
                    <a:pt x="2763708" y="198887"/>
                  </a:moveTo>
                  <a:lnTo>
                    <a:pt x="2697412" y="198887"/>
                  </a:lnTo>
                  <a:lnTo>
                    <a:pt x="2702622" y="224692"/>
                  </a:lnTo>
                  <a:lnTo>
                    <a:pt x="2716830" y="245765"/>
                  </a:lnTo>
                  <a:lnTo>
                    <a:pt x="2737903" y="259973"/>
                  </a:lnTo>
                  <a:lnTo>
                    <a:pt x="2763708" y="265183"/>
                  </a:lnTo>
                  <a:lnTo>
                    <a:pt x="2763708" y="198887"/>
                  </a:lnTo>
                  <a:close/>
                </a:path>
                <a:path w="2962910" h="3348354">
                  <a:moveTo>
                    <a:pt x="2763708" y="0"/>
                  </a:moveTo>
                  <a:lnTo>
                    <a:pt x="2763708" y="265183"/>
                  </a:lnTo>
                  <a:lnTo>
                    <a:pt x="2962596" y="265183"/>
                  </a:lnTo>
                  <a:lnTo>
                    <a:pt x="2962596" y="198887"/>
                  </a:lnTo>
                  <a:lnTo>
                    <a:pt x="2957343" y="153284"/>
                  </a:lnTo>
                  <a:lnTo>
                    <a:pt x="2942380" y="111422"/>
                  </a:lnTo>
                  <a:lnTo>
                    <a:pt x="2918902" y="74493"/>
                  </a:lnTo>
                  <a:lnTo>
                    <a:pt x="2888102" y="43693"/>
                  </a:lnTo>
                  <a:lnTo>
                    <a:pt x="2851174" y="20215"/>
                  </a:lnTo>
                  <a:lnTo>
                    <a:pt x="2809311" y="5252"/>
                  </a:lnTo>
                  <a:lnTo>
                    <a:pt x="27637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7311" y="3125742"/>
              <a:ext cx="2697412" cy="3082757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444582" y="1486804"/>
              <a:ext cx="1000125" cy="297815"/>
            </a:xfrm>
            <a:custGeom>
              <a:avLst/>
              <a:gdLst/>
              <a:ahLst/>
              <a:cxnLst/>
              <a:rect l="l" t="t" r="r" b="b"/>
              <a:pathLst>
                <a:path w="1000125" h="297814">
                  <a:moveTo>
                    <a:pt x="61163" y="3955"/>
                  </a:moveTo>
                  <a:lnTo>
                    <a:pt x="0" y="3955"/>
                  </a:lnTo>
                  <a:lnTo>
                    <a:pt x="0" y="191824"/>
                  </a:lnTo>
                  <a:lnTo>
                    <a:pt x="8422" y="234837"/>
                  </a:lnTo>
                  <a:lnTo>
                    <a:pt x="32947" y="268314"/>
                  </a:lnTo>
                  <a:lnTo>
                    <a:pt x="70980" y="289953"/>
                  </a:lnTo>
                  <a:lnTo>
                    <a:pt x="119925" y="297342"/>
                  </a:lnTo>
                  <a:lnTo>
                    <a:pt x="137309" y="296521"/>
                  </a:lnTo>
                  <a:lnTo>
                    <a:pt x="182784" y="284205"/>
                  </a:lnTo>
                  <a:lnTo>
                    <a:pt x="216500" y="258409"/>
                  </a:lnTo>
                  <a:lnTo>
                    <a:pt x="226702" y="243524"/>
                  </a:lnTo>
                  <a:lnTo>
                    <a:pt x="119925" y="243524"/>
                  </a:lnTo>
                  <a:lnTo>
                    <a:pt x="111371" y="243065"/>
                  </a:lnTo>
                  <a:lnTo>
                    <a:pt x="72411" y="222062"/>
                  </a:lnTo>
                  <a:lnTo>
                    <a:pt x="61163" y="186598"/>
                  </a:lnTo>
                  <a:lnTo>
                    <a:pt x="61163" y="3955"/>
                  </a:lnTo>
                  <a:close/>
                </a:path>
                <a:path w="1000125" h="297814">
                  <a:moveTo>
                    <a:pt x="239851" y="3955"/>
                  </a:moveTo>
                  <a:lnTo>
                    <a:pt x="178688" y="3955"/>
                  </a:lnTo>
                  <a:lnTo>
                    <a:pt x="178688" y="186598"/>
                  </a:lnTo>
                  <a:lnTo>
                    <a:pt x="178228" y="194632"/>
                  </a:lnTo>
                  <a:lnTo>
                    <a:pt x="157120" y="232162"/>
                  </a:lnTo>
                  <a:lnTo>
                    <a:pt x="119925" y="243524"/>
                  </a:lnTo>
                  <a:lnTo>
                    <a:pt x="226702" y="243524"/>
                  </a:lnTo>
                  <a:lnTo>
                    <a:pt x="231349" y="234837"/>
                  </a:lnTo>
                  <a:lnTo>
                    <a:pt x="236073" y="221488"/>
                  </a:lnTo>
                  <a:lnTo>
                    <a:pt x="238906" y="207151"/>
                  </a:lnTo>
                  <a:lnTo>
                    <a:pt x="239851" y="191824"/>
                  </a:lnTo>
                  <a:lnTo>
                    <a:pt x="239851" y="3955"/>
                  </a:lnTo>
                  <a:close/>
                </a:path>
                <a:path w="1000125" h="297814">
                  <a:moveTo>
                    <a:pt x="332479" y="202418"/>
                  </a:moveTo>
                  <a:lnTo>
                    <a:pt x="273293" y="202418"/>
                  </a:lnTo>
                  <a:lnTo>
                    <a:pt x="274510" y="217439"/>
                  </a:lnTo>
                  <a:lnTo>
                    <a:pt x="288407" y="254824"/>
                  </a:lnTo>
                  <a:lnTo>
                    <a:pt x="316588" y="280594"/>
                  </a:lnTo>
                  <a:lnTo>
                    <a:pt x="357057" y="294658"/>
                  </a:lnTo>
                  <a:lnTo>
                    <a:pt x="389828" y="297342"/>
                  </a:lnTo>
                  <a:lnTo>
                    <a:pt x="406911" y="296671"/>
                  </a:lnTo>
                  <a:lnTo>
                    <a:pt x="450145" y="286748"/>
                  </a:lnTo>
                  <a:lnTo>
                    <a:pt x="488566" y="256661"/>
                  </a:lnTo>
                  <a:lnTo>
                    <a:pt x="494601" y="246066"/>
                  </a:lnTo>
                  <a:lnTo>
                    <a:pt x="389122" y="246066"/>
                  </a:lnTo>
                  <a:lnTo>
                    <a:pt x="381415" y="245766"/>
                  </a:lnTo>
                  <a:lnTo>
                    <a:pt x="340813" y="226714"/>
                  </a:lnTo>
                  <a:lnTo>
                    <a:pt x="333370" y="209393"/>
                  </a:lnTo>
                  <a:lnTo>
                    <a:pt x="332479" y="202418"/>
                  </a:lnTo>
                  <a:close/>
                </a:path>
                <a:path w="1000125" h="297814">
                  <a:moveTo>
                    <a:pt x="390535" y="0"/>
                  </a:moveTo>
                  <a:lnTo>
                    <a:pt x="346887" y="6197"/>
                  </a:lnTo>
                  <a:lnTo>
                    <a:pt x="311820" y="24189"/>
                  </a:lnTo>
                  <a:lnTo>
                    <a:pt x="284346" y="62964"/>
                  </a:lnTo>
                  <a:lnTo>
                    <a:pt x="280948" y="87154"/>
                  </a:lnTo>
                  <a:lnTo>
                    <a:pt x="281010" y="88661"/>
                  </a:lnTo>
                  <a:lnTo>
                    <a:pt x="292707" y="128286"/>
                  </a:lnTo>
                  <a:lnTo>
                    <a:pt x="327005" y="154992"/>
                  </a:lnTo>
                  <a:lnTo>
                    <a:pt x="398842" y="176269"/>
                  </a:lnTo>
                  <a:lnTo>
                    <a:pt x="405826" y="178334"/>
                  </a:lnTo>
                  <a:lnTo>
                    <a:pt x="434606" y="194084"/>
                  </a:lnTo>
                  <a:lnTo>
                    <a:pt x="438467" y="198510"/>
                  </a:lnTo>
                  <a:lnTo>
                    <a:pt x="440398" y="203972"/>
                  </a:lnTo>
                  <a:lnTo>
                    <a:pt x="440398" y="217439"/>
                  </a:lnTo>
                  <a:lnTo>
                    <a:pt x="410125" y="243524"/>
                  </a:lnTo>
                  <a:lnTo>
                    <a:pt x="389122" y="246066"/>
                  </a:lnTo>
                  <a:lnTo>
                    <a:pt x="494601" y="246066"/>
                  </a:lnTo>
                  <a:lnTo>
                    <a:pt x="498666" y="235402"/>
                  </a:lnTo>
                  <a:lnTo>
                    <a:pt x="501226" y="223448"/>
                  </a:lnTo>
                  <a:lnTo>
                    <a:pt x="502126" y="210611"/>
                  </a:lnTo>
                  <a:lnTo>
                    <a:pt x="501659" y="201827"/>
                  </a:lnTo>
                  <a:lnTo>
                    <a:pt x="487824" y="165480"/>
                  </a:lnTo>
                  <a:lnTo>
                    <a:pt x="457790" y="140610"/>
                  </a:lnTo>
                  <a:lnTo>
                    <a:pt x="389405" y="119360"/>
                  </a:lnTo>
                  <a:lnTo>
                    <a:pt x="383095" y="117948"/>
                  </a:lnTo>
                  <a:lnTo>
                    <a:pt x="377163" y="116253"/>
                  </a:lnTo>
                  <a:lnTo>
                    <a:pt x="344533" y="93181"/>
                  </a:lnTo>
                  <a:lnTo>
                    <a:pt x="343450" y="88661"/>
                  </a:lnTo>
                  <a:lnTo>
                    <a:pt x="343638" y="83481"/>
                  </a:lnTo>
                  <a:lnTo>
                    <a:pt x="343638" y="77266"/>
                  </a:lnTo>
                  <a:lnTo>
                    <a:pt x="376303" y="52193"/>
                  </a:lnTo>
                  <a:lnTo>
                    <a:pt x="390111" y="51134"/>
                  </a:lnTo>
                  <a:lnTo>
                    <a:pt x="489797" y="51134"/>
                  </a:lnTo>
                  <a:lnTo>
                    <a:pt x="484328" y="41670"/>
                  </a:lnTo>
                  <a:lnTo>
                    <a:pt x="446754" y="11017"/>
                  </a:lnTo>
                  <a:lnTo>
                    <a:pt x="406126" y="688"/>
                  </a:lnTo>
                  <a:lnTo>
                    <a:pt x="390535" y="0"/>
                  </a:lnTo>
                  <a:close/>
                </a:path>
                <a:path w="1000125" h="297814">
                  <a:moveTo>
                    <a:pt x="489797" y="51134"/>
                  </a:moveTo>
                  <a:lnTo>
                    <a:pt x="390111" y="51134"/>
                  </a:lnTo>
                  <a:lnTo>
                    <a:pt x="400555" y="51725"/>
                  </a:lnTo>
                  <a:lnTo>
                    <a:pt x="409900" y="53518"/>
                  </a:lnTo>
                  <a:lnTo>
                    <a:pt x="439550" y="87154"/>
                  </a:lnTo>
                  <a:lnTo>
                    <a:pt x="498171" y="87154"/>
                  </a:lnTo>
                  <a:lnTo>
                    <a:pt x="497147" y="74618"/>
                  </a:lnTo>
                  <a:lnTo>
                    <a:pt x="494499" y="62858"/>
                  </a:lnTo>
                  <a:lnTo>
                    <a:pt x="490226" y="51876"/>
                  </a:lnTo>
                  <a:lnTo>
                    <a:pt x="489797" y="51134"/>
                  </a:lnTo>
                  <a:close/>
                </a:path>
                <a:path w="1000125" h="297814">
                  <a:moveTo>
                    <a:pt x="730642" y="3955"/>
                  </a:moveTo>
                  <a:lnTo>
                    <a:pt x="535709" y="3955"/>
                  </a:lnTo>
                  <a:lnTo>
                    <a:pt x="535709" y="293246"/>
                  </a:lnTo>
                  <a:lnTo>
                    <a:pt x="731207" y="293246"/>
                  </a:lnTo>
                  <a:lnTo>
                    <a:pt x="731207" y="242817"/>
                  </a:lnTo>
                  <a:lnTo>
                    <a:pt x="596873" y="242817"/>
                  </a:lnTo>
                  <a:lnTo>
                    <a:pt x="596873" y="173744"/>
                  </a:lnTo>
                  <a:lnTo>
                    <a:pt x="720613" y="173744"/>
                  </a:lnTo>
                  <a:lnTo>
                    <a:pt x="720613" y="123315"/>
                  </a:lnTo>
                  <a:lnTo>
                    <a:pt x="596873" y="123315"/>
                  </a:lnTo>
                  <a:lnTo>
                    <a:pt x="596873" y="54383"/>
                  </a:lnTo>
                  <a:lnTo>
                    <a:pt x="730642" y="54383"/>
                  </a:lnTo>
                  <a:lnTo>
                    <a:pt x="730642" y="3955"/>
                  </a:lnTo>
                  <a:close/>
                </a:path>
                <a:path w="1000125" h="297814">
                  <a:moveTo>
                    <a:pt x="885846" y="3955"/>
                  </a:moveTo>
                  <a:lnTo>
                    <a:pt x="771711" y="3955"/>
                  </a:lnTo>
                  <a:lnTo>
                    <a:pt x="771711" y="293246"/>
                  </a:lnTo>
                  <a:lnTo>
                    <a:pt x="832875" y="293246"/>
                  </a:lnTo>
                  <a:lnTo>
                    <a:pt x="832875" y="190694"/>
                  </a:lnTo>
                  <a:lnTo>
                    <a:pt x="807873" y="190694"/>
                  </a:lnTo>
                  <a:lnTo>
                    <a:pt x="807873" y="141537"/>
                  </a:lnTo>
                  <a:lnTo>
                    <a:pt x="832875" y="141537"/>
                  </a:lnTo>
                  <a:lnTo>
                    <a:pt x="832875" y="53959"/>
                  </a:lnTo>
                  <a:lnTo>
                    <a:pt x="979847" y="53959"/>
                  </a:lnTo>
                  <a:lnTo>
                    <a:pt x="952739" y="22079"/>
                  </a:lnTo>
                  <a:lnTo>
                    <a:pt x="916215" y="6886"/>
                  </a:lnTo>
                  <a:lnTo>
                    <a:pt x="901631" y="4687"/>
                  </a:lnTo>
                  <a:lnTo>
                    <a:pt x="885846" y="3955"/>
                  </a:lnTo>
                  <a:close/>
                </a:path>
                <a:path w="1000125" h="297814">
                  <a:moveTo>
                    <a:pt x="927940" y="161596"/>
                  </a:moveTo>
                  <a:lnTo>
                    <a:pt x="861973" y="161596"/>
                  </a:lnTo>
                  <a:lnTo>
                    <a:pt x="932319" y="293246"/>
                  </a:lnTo>
                  <a:lnTo>
                    <a:pt x="999839" y="293246"/>
                  </a:lnTo>
                  <a:lnTo>
                    <a:pt x="943832" y="190694"/>
                  </a:lnTo>
                  <a:lnTo>
                    <a:pt x="884292" y="190694"/>
                  </a:lnTo>
                  <a:lnTo>
                    <a:pt x="900342" y="190006"/>
                  </a:lnTo>
                  <a:lnTo>
                    <a:pt x="915156" y="187940"/>
                  </a:lnTo>
                  <a:lnTo>
                    <a:pt x="928734" y="184497"/>
                  </a:lnTo>
                  <a:lnTo>
                    <a:pt x="938388" y="180726"/>
                  </a:lnTo>
                  <a:lnTo>
                    <a:pt x="927940" y="161596"/>
                  </a:lnTo>
                  <a:close/>
                </a:path>
                <a:path w="1000125" h="297814">
                  <a:moveTo>
                    <a:pt x="832875" y="141537"/>
                  </a:moveTo>
                  <a:lnTo>
                    <a:pt x="807873" y="141537"/>
                  </a:lnTo>
                  <a:lnTo>
                    <a:pt x="807873" y="190694"/>
                  </a:lnTo>
                  <a:lnTo>
                    <a:pt x="832875" y="190694"/>
                  </a:lnTo>
                  <a:lnTo>
                    <a:pt x="832875" y="141537"/>
                  </a:lnTo>
                  <a:close/>
                </a:path>
                <a:path w="1000125" h="297814">
                  <a:moveTo>
                    <a:pt x="979847" y="53959"/>
                  </a:moveTo>
                  <a:lnTo>
                    <a:pt x="874121" y="53959"/>
                  </a:lnTo>
                  <a:lnTo>
                    <a:pt x="882570" y="54286"/>
                  </a:lnTo>
                  <a:lnTo>
                    <a:pt x="890260" y="55266"/>
                  </a:lnTo>
                  <a:lnTo>
                    <a:pt x="920736" y="74159"/>
                  </a:lnTo>
                  <a:lnTo>
                    <a:pt x="924597" y="80750"/>
                  </a:lnTo>
                  <a:lnTo>
                    <a:pt x="926527" y="88849"/>
                  </a:lnTo>
                  <a:lnTo>
                    <a:pt x="926527" y="107966"/>
                  </a:lnTo>
                  <a:lnTo>
                    <a:pt x="924597" y="115923"/>
                  </a:lnTo>
                  <a:lnTo>
                    <a:pt x="920736" y="122327"/>
                  </a:lnTo>
                  <a:lnTo>
                    <a:pt x="916969" y="128730"/>
                  </a:lnTo>
                  <a:lnTo>
                    <a:pt x="874404" y="141537"/>
                  </a:lnTo>
                  <a:lnTo>
                    <a:pt x="832875" y="141537"/>
                  </a:lnTo>
                  <a:lnTo>
                    <a:pt x="832875" y="190694"/>
                  </a:lnTo>
                  <a:lnTo>
                    <a:pt x="877522" y="190694"/>
                  </a:lnTo>
                  <a:lnTo>
                    <a:pt x="861973" y="161596"/>
                  </a:lnTo>
                  <a:lnTo>
                    <a:pt x="966426" y="161596"/>
                  </a:lnTo>
                  <a:lnTo>
                    <a:pt x="986419" y="125258"/>
                  </a:lnTo>
                  <a:lnTo>
                    <a:pt x="989527" y="98455"/>
                  </a:lnTo>
                  <a:lnTo>
                    <a:pt x="988759" y="84585"/>
                  </a:lnTo>
                  <a:lnTo>
                    <a:pt x="986455" y="71651"/>
                  </a:lnTo>
                  <a:lnTo>
                    <a:pt x="982614" y="59653"/>
                  </a:lnTo>
                  <a:lnTo>
                    <a:pt x="979847" y="53959"/>
                  </a:lnTo>
                  <a:close/>
                </a:path>
                <a:path w="1000125" h="297814">
                  <a:moveTo>
                    <a:pt x="938388" y="180726"/>
                  </a:moveTo>
                  <a:lnTo>
                    <a:pt x="928734" y="184497"/>
                  </a:lnTo>
                  <a:lnTo>
                    <a:pt x="915156" y="187940"/>
                  </a:lnTo>
                  <a:lnTo>
                    <a:pt x="900342" y="190006"/>
                  </a:lnTo>
                  <a:lnTo>
                    <a:pt x="884292" y="190694"/>
                  </a:lnTo>
                  <a:lnTo>
                    <a:pt x="943832" y="190694"/>
                  </a:lnTo>
                  <a:lnTo>
                    <a:pt x="938388" y="180726"/>
                  </a:lnTo>
                  <a:close/>
                </a:path>
                <a:path w="1000125" h="297814">
                  <a:moveTo>
                    <a:pt x="966426" y="161596"/>
                  </a:moveTo>
                  <a:lnTo>
                    <a:pt x="927940" y="161596"/>
                  </a:lnTo>
                  <a:lnTo>
                    <a:pt x="938388" y="180726"/>
                  </a:lnTo>
                  <a:lnTo>
                    <a:pt x="941076" y="179676"/>
                  </a:lnTo>
                  <a:lnTo>
                    <a:pt x="952174" y="173567"/>
                  </a:lnTo>
                  <a:lnTo>
                    <a:pt x="961876" y="166257"/>
                  </a:lnTo>
                  <a:lnTo>
                    <a:pt x="966426" y="161596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70257" y="2926853"/>
              <a:ext cx="3546828" cy="354682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36559" y="2960002"/>
              <a:ext cx="3414224" cy="3414236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16253128" y="2976576"/>
              <a:ext cx="3381375" cy="3381375"/>
            </a:xfrm>
            <a:custGeom>
              <a:avLst/>
              <a:gdLst/>
              <a:ahLst/>
              <a:cxnLst/>
              <a:rect l="l" t="t" r="r" b="b"/>
              <a:pathLst>
                <a:path w="3381375" h="3381375">
                  <a:moveTo>
                    <a:pt x="3165626" y="0"/>
                  </a:moveTo>
                  <a:lnTo>
                    <a:pt x="215461" y="0"/>
                  </a:lnTo>
                  <a:lnTo>
                    <a:pt x="166058" y="5690"/>
                  </a:lnTo>
                  <a:lnTo>
                    <a:pt x="120707" y="21899"/>
                  </a:lnTo>
                  <a:lnTo>
                    <a:pt x="80701" y="47334"/>
                  </a:lnTo>
                  <a:lnTo>
                    <a:pt x="47334" y="80701"/>
                  </a:lnTo>
                  <a:lnTo>
                    <a:pt x="21899" y="120707"/>
                  </a:lnTo>
                  <a:lnTo>
                    <a:pt x="5690" y="166058"/>
                  </a:lnTo>
                  <a:lnTo>
                    <a:pt x="0" y="215461"/>
                  </a:lnTo>
                  <a:lnTo>
                    <a:pt x="0" y="3165627"/>
                  </a:lnTo>
                  <a:lnTo>
                    <a:pt x="5690" y="3215030"/>
                  </a:lnTo>
                  <a:lnTo>
                    <a:pt x="21899" y="3260381"/>
                  </a:lnTo>
                  <a:lnTo>
                    <a:pt x="47334" y="3300387"/>
                  </a:lnTo>
                  <a:lnTo>
                    <a:pt x="80701" y="3333754"/>
                  </a:lnTo>
                  <a:lnTo>
                    <a:pt x="120707" y="3359188"/>
                  </a:lnTo>
                  <a:lnTo>
                    <a:pt x="166058" y="3375398"/>
                  </a:lnTo>
                  <a:lnTo>
                    <a:pt x="215461" y="3381088"/>
                  </a:lnTo>
                  <a:lnTo>
                    <a:pt x="3165627" y="3381088"/>
                  </a:lnTo>
                  <a:lnTo>
                    <a:pt x="3215030" y="3375398"/>
                  </a:lnTo>
                  <a:lnTo>
                    <a:pt x="3260381" y="3359188"/>
                  </a:lnTo>
                  <a:lnTo>
                    <a:pt x="3300387" y="3333754"/>
                  </a:lnTo>
                  <a:lnTo>
                    <a:pt x="3333754" y="3300387"/>
                  </a:lnTo>
                  <a:lnTo>
                    <a:pt x="3359188" y="3260381"/>
                  </a:lnTo>
                  <a:lnTo>
                    <a:pt x="3375398" y="3215030"/>
                  </a:lnTo>
                  <a:lnTo>
                    <a:pt x="3381088" y="3165626"/>
                  </a:lnTo>
                  <a:lnTo>
                    <a:pt x="3381088" y="215461"/>
                  </a:lnTo>
                  <a:lnTo>
                    <a:pt x="3375398" y="166058"/>
                  </a:lnTo>
                  <a:lnTo>
                    <a:pt x="3359188" y="120707"/>
                  </a:lnTo>
                  <a:lnTo>
                    <a:pt x="3333754" y="80701"/>
                  </a:lnTo>
                  <a:lnTo>
                    <a:pt x="3300387" y="47334"/>
                  </a:lnTo>
                  <a:lnTo>
                    <a:pt x="3260381" y="21899"/>
                  </a:lnTo>
                  <a:lnTo>
                    <a:pt x="3215030" y="5690"/>
                  </a:lnTo>
                  <a:lnTo>
                    <a:pt x="3165626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6269703" y="2993150"/>
              <a:ext cx="3348354" cy="3348354"/>
            </a:xfrm>
            <a:custGeom>
              <a:avLst/>
              <a:gdLst/>
              <a:ahLst/>
              <a:cxnLst/>
              <a:rect l="l" t="t" r="r" b="b"/>
              <a:pathLst>
                <a:path w="3348355" h="3348354">
                  <a:moveTo>
                    <a:pt x="198887" y="0"/>
                  </a:moveTo>
                  <a:lnTo>
                    <a:pt x="153284" y="5252"/>
                  </a:lnTo>
                  <a:lnTo>
                    <a:pt x="111421" y="20215"/>
                  </a:lnTo>
                  <a:lnTo>
                    <a:pt x="74493" y="43693"/>
                  </a:lnTo>
                  <a:lnTo>
                    <a:pt x="43693" y="74493"/>
                  </a:lnTo>
                  <a:lnTo>
                    <a:pt x="20215" y="111422"/>
                  </a:lnTo>
                  <a:lnTo>
                    <a:pt x="5252" y="153284"/>
                  </a:lnTo>
                  <a:lnTo>
                    <a:pt x="0" y="198887"/>
                  </a:lnTo>
                  <a:lnTo>
                    <a:pt x="0" y="3149053"/>
                  </a:lnTo>
                  <a:lnTo>
                    <a:pt x="5252" y="3194656"/>
                  </a:lnTo>
                  <a:lnTo>
                    <a:pt x="20215" y="3236519"/>
                  </a:lnTo>
                  <a:lnTo>
                    <a:pt x="43693" y="3273447"/>
                  </a:lnTo>
                  <a:lnTo>
                    <a:pt x="74493" y="3304247"/>
                  </a:lnTo>
                  <a:lnTo>
                    <a:pt x="111422" y="3327725"/>
                  </a:lnTo>
                  <a:lnTo>
                    <a:pt x="153284" y="3342688"/>
                  </a:lnTo>
                  <a:lnTo>
                    <a:pt x="198887" y="3347940"/>
                  </a:lnTo>
                  <a:lnTo>
                    <a:pt x="198887" y="3082757"/>
                  </a:lnTo>
                  <a:lnTo>
                    <a:pt x="265183" y="3082757"/>
                  </a:lnTo>
                  <a:lnTo>
                    <a:pt x="265183" y="265183"/>
                  </a:lnTo>
                  <a:lnTo>
                    <a:pt x="198887" y="265183"/>
                  </a:lnTo>
                  <a:lnTo>
                    <a:pt x="198887" y="0"/>
                  </a:lnTo>
                  <a:close/>
                </a:path>
                <a:path w="3348355" h="3348354">
                  <a:moveTo>
                    <a:pt x="198887" y="3082757"/>
                  </a:moveTo>
                  <a:lnTo>
                    <a:pt x="198887" y="3347940"/>
                  </a:lnTo>
                  <a:lnTo>
                    <a:pt x="3149053" y="3347940"/>
                  </a:lnTo>
                  <a:lnTo>
                    <a:pt x="3149053" y="3149053"/>
                  </a:lnTo>
                  <a:lnTo>
                    <a:pt x="265183" y="3149053"/>
                  </a:lnTo>
                  <a:lnTo>
                    <a:pt x="259973" y="3123247"/>
                  </a:lnTo>
                  <a:lnTo>
                    <a:pt x="245765" y="3102174"/>
                  </a:lnTo>
                  <a:lnTo>
                    <a:pt x="224692" y="3087967"/>
                  </a:lnTo>
                  <a:lnTo>
                    <a:pt x="198887" y="3082757"/>
                  </a:lnTo>
                  <a:close/>
                </a:path>
                <a:path w="3348355" h="3348354">
                  <a:moveTo>
                    <a:pt x="3347940" y="3082757"/>
                  </a:moveTo>
                  <a:lnTo>
                    <a:pt x="3149053" y="3082757"/>
                  </a:lnTo>
                  <a:lnTo>
                    <a:pt x="3149053" y="3347940"/>
                  </a:lnTo>
                  <a:lnTo>
                    <a:pt x="3194656" y="3342688"/>
                  </a:lnTo>
                  <a:lnTo>
                    <a:pt x="3236519" y="3327725"/>
                  </a:lnTo>
                  <a:lnTo>
                    <a:pt x="3273447" y="3304247"/>
                  </a:lnTo>
                  <a:lnTo>
                    <a:pt x="3304247" y="3273447"/>
                  </a:lnTo>
                  <a:lnTo>
                    <a:pt x="3327725" y="3236518"/>
                  </a:lnTo>
                  <a:lnTo>
                    <a:pt x="3342688" y="3194656"/>
                  </a:lnTo>
                  <a:lnTo>
                    <a:pt x="3347940" y="3149053"/>
                  </a:lnTo>
                  <a:lnTo>
                    <a:pt x="3347940" y="3082757"/>
                  </a:lnTo>
                  <a:close/>
                </a:path>
                <a:path w="3348355" h="3348354">
                  <a:moveTo>
                    <a:pt x="265183" y="3082757"/>
                  </a:moveTo>
                  <a:lnTo>
                    <a:pt x="198887" y="3082757"/>
                  </a:lnTo>
                  <a:lnTo>
                    <a:pt x="224693" y="3087967"/>
                  </a:lnTo>
                  <a:lnTo>
                    <a:pt x="245765" y="3102175"/>
                  </a:lnTo>
                  <a:lnTo>
                    <a:pt x="259973" y="3123248"/>
                  </a:lnTo>
                  <a:lnTo>
                    <a:pt x="265183" y="3149053"/>
                  </a:lnTo>
                  <a:lnTo>
                    <a:pt x="265183" y="3082757"/>
                  </a:lnTo>
                  <a:close/>
                </a:path>
                <a:path w="3348355" h="3348354">
                  <a:moveTo>
                    <a:pt x="3082757" y="3082757"/>
                  </a:moveTo>
                  <a:lnTo>
                    <a:pt x="265183" y="3082757"/>
                  </a:lnTo>
                  <a:lnTo>
                    <a:pt x="265183" y="3149053"/>
                  </a:lnTo>
                  <a:lnTo>
                    <a:pt x="3082757" y="3149053"/>
                  </a:lnTo>
                  <a:lnTo>
                    <a:pt x="3082757" y="3082757"/>
                  </a:lnTo>
                  <a:close/>
                </a:path>
                <a:path w="3348355" h="3348354">
                  <a:moveTo>
                    <a:pt x="3082757" y="198887"/>
                  </a:moveTo>
                  <a:lnTo>
                    <a:pt x="3082757" y="3149053"/>
                  </a:lnTo>
                  <a:lnTo>
                    <a:pt x="3087967" y="3123247"/>
                  </a:lnTo>
                  <a:lnTo>
                    <a:pt x="3102175" y="3102174"/>
                  </a:lnTo>
                  <a:lnTo>
                    <a:pt x="3123248" y="3087967"/>
                  </a:lnTo>
                  <a:lnTo>
                    <a:pt x="3149053" y="3082757"/>
                  </a:lnTo>
                  <a:lnTo>
                    <a:pt x="3347940" y="3082757"/>
                  </a:lnTo>
                  <a:lnTo>
                    <a:pt x="3347940" y="265183"/>
                  </a:lnTo>
                  <a:lnTo>
                    <a:pt x="3149053" y="265183"/>
                  </a:lnTo>
                  <a:lnTo>
                    <a:pt x="3123247" y="259973"/>
                  </a:lnTo>
                  <a:lnTo>
                    <a:pt x="3102174" y="245765"/>
                  </a:lnTo>
                  <a:lnTo>
                    <a:pt x="3087967" y="224692"/>
                  </a:lnTo>
                  <a:lnTo>
                    <a:pt x="3082757" y="198887"/>
                  </a:lnTo>
                  <a:close/>
                </a:path>
                <a:path w="3348355" h="3348354">
                  <a:moveTo>
                    <a:pt x="3149053" y="3082757"/>
                  </a:moveTo>
                  <a:lnTo>
                    <a:pt x="3123247" y="3087967"/>
                  </a:lnTo>
                  <a:lnTo>
                    <a:pt x="3102174" y="3102175"/>
                  </a:lnTo>
                  <a:lnTo>
                    <a:pt x="3087967" y="3123248"/>
                  </a:lnTo>
                  <a:lnTo>
                    <a:pt x="3082757" y="3149053"/>
                  </a:lnTo>
                  <a:lnTo>
                    <a:pt x="3149053" y="3149053"/>
                  </a:lnTo>
                  <a:lnTo>
                    <a:pt x="3149053" y="3082757"/>
                  </a:lnTo>
                  <a:close/>
                </a:path>
                <a:path w="3348355" h="3348354">
                  <a:moveTo>
                    <a:pt x="3149053" y="0"/>
                  </a:moveTo>
                  <a:lnTo>
                    <a:pt x="198887" y="0"/>
                  </a:lnTo>
                  <a:lnTo>
                    <a:pt x="198887" y="265183"/>
                  </a:lnTo>
                  <a:lnTo>
                    <a:pt x="224693" y="259973"/>
                  </a:lnTo>
                  <a:lnTo>
                    <a:pt x="245765" y="245765"/>
                  </a:lnTo>
                  <a:lnTo>
                    <a:pt x="259973" y="224692"/>
                  </a:lnTo>
                  <a:lnTo>
                    <a:pt x="265183" y="198887"/>
                  </a:lnTo>
                  <a:lnTo>
                    <a:pt x="3149053" y="198887"/>
                  </a:lnTo>
                  <a:lnTo>
                    <a:pt x="3149053" y="0"/>
                  </a:lnTo>
                  <a:close/>
                </a:path>
                <a:path w="3348355" h="3348354">
                  <a:moveTo>
                    <a:pt x="265183" y="198887"/>
                  </a:moveTo>
                  <a:lnTo>
                    <a:pt x="259973" y="224693"/>
                  </a:lnTo>
                  <a:lnTo>
                    <a:pt x="245765" y="245766"/>
                  </a:lnTo>
                  <a:lnTo>
                    <a:pt x="224692" y="259973"/>
                  </a:lnTo>
                  <a:lnTo>
                    <a:pt x="198887" y="265183"/>
                  </a:lnTo>
                  <a:lnTo>
                    <a:pt x="265183" y="265183"/>
                  </a:lnTo>
                  <a:lnTo>
                    <a:pt x="265183" y="198887"/>
                  </a:lnTo>
                  <a:close/>
                </a:path>
                <a:path w="3348355" h="3348354">
                  <a:moveTo>
                    <a:pt x="3082757" y="198887"/>
                  </a:moveTo>
                  <a:lnTo>
                    <a:pt x="265183" y="198887"/>
                  </a:lnTo>
                  <a:lnTo>
                    <a:pt x="265183" y="265183"/>
                  </a:lnTo>
                  <a:lnTo>
                    <a:pt x="3082757" y="265183"/>
                  </a:lnTo>
                  <a:lnTo>
                    <a:pt x="3082757" y="198887"/>
                  </a:lnTo>
                  <a:close/>
                </a:path>
                <a:path w="3348355" h="3348354">
                  <a:moveTo>
                    <a:pt x="3149053" y="198887"/>
                  </a:moveTo>
                  <a:lnTo>
                    <a:pt x="3082757" y="198887"/>
                  </a:lnTo>
                  <a:lnTo>
                    <a:pt x="3087967" y="224693"/>
                  </a:lnTo>
                  <a:lnTo>
                    <a:pt x="3102175" y="245766"/>
                  </a:lnTo>
                  <a:lnTo>
                    <a:pt x="3123247" y="259973"/>
                  </a:lnTo>
                  <a:lnTo>
                    <a:pt x="3149053" y="265183"/>
                  </a:lnTo>
                  <a:lnTo>
                    <a:pt x="3149053" y="198887"/>
                  </a:lnTo>
                  <a:close/>
                </a:path>
                <a:path w="3348355" h="3348354">
                  <a:moveTo>
                    <a:pt x="3149053" y="0"/>
                  </a:moveTo>
                  <a:lnTo>
                    <a:pt x="3149053" y="265183"/>
                  </a:lnTo>
                  <a:lnTo>
                    <a:pt x="3347940" y="265183"/>
                  </a:lnTo>
                  <a:lnTo>
                    <a:pt x="3347940" y="198887"/>
                  </a:lnTo>
                  <a:lnTo>
                    <a:pt x="3342688" y="153284"/>
                  </a:lnTo>
                  <a:lnTo>
                    <a:pt x="3327725" y="111421"/>
                  </a:lnTo>
                  <a:lnTo>
                    <a:pt x="3304247" y="74493"/>
                  </a:lnTo>
                  <a:lnTo>
                    <a:pt x="3273447" y="43693"/>
                  </a:lnTo>
                  <a:lnTo>
                    <a:pt x="3236518" y="20215"/>
                  </a:lnTo>
                  <a:lnTo>
                    <a:pt x="3194656" y="5252"/>
                  </a:lnTo>
                  <a:lnTo>
                    <a:pt x="3149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402294" y="3125742"/>
              <a:ext cx="3082757" cy="3082757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8554822" y="1486807"/>
              <a:ext cx="10140950" cy="297815"/>
            </a:xfrm>
            <a:custGeom>
              <a:avLst/>
              <a:gdLst/>
              <a:ahLst/>
              <a:cxnLst/>
              <a:rect l="l" t="t" r="r" b="b"/>
              <a:pathLst>
                <a:path w="10140950" h="297814">
                  <a:moveTo>
                    <a:pt x="313588" y="3962"/>
                  </a:moveTo>
                  <a:lnTo>
                    <a:pt x="238150" y="3962"/>
                  </a:lnTo>
                  <a:lnTo>
                    <a:pt x="158483" y="198323"/>
                  </a:lnTo>
                  <a:lnTo>
                    <a:pt x="155092" y="198323"/>
                  </a:lnTo>
                  <a:lnTo>
                    <a:pt x="116535" y="104254"/>
                  </a:lnTo>
                  <a:lnTo>
                    <a:pt x="75425" y="3962"/>
                  </a:lnTo>
                  <a:lnTo>
                    <a:pt x="0" y="3962"/>
                  </a:lnTo>
                  <a:lnTo>
                    <a:pt x="0" y="293243"/>
                  </a:lnTo>
                  <a:lnTo>
                    <a:pt x="59321" y="293243"/>
                  </a:lnTo>
                  <a:lnTo>
                    <a:pt x="59321" y="104254"/>
                  </a:lnTo>
                  <a:lnTo>
                    <a:pt x="61722" y="104254"/>
                  </a:lnTo>
                  <a:lnTo>
                    <a:pt x="136588" y="291833"/>
                  </a:lnTo>
                  <a:lnTo>
                    <a:pt x="176987" y="291833"/>
                  </a:lnTo>
                  <a:lnTo>
                    <a:pt x="214452" y="198323"/>
                  </a:lnTo>
                  <a:lnTo>
                    <a:pt x="251853" y="104952"/>
                  </a:lnTo>
                  <a:lnTo>
                    <a:pt x="254254" y="104952"/>
                  </a:lnTo>
                  <a:lnTo>
                    <a:pt x="254254" y="293243"/>
                  </a:lnTo>
                  <a:lnTo>
                    <a:pt x="313588" y="293243"/>
                  </a:lnTo>
                  <a:lnTo>
                    <a:pt x="313588" y="104952"/>
                  </a:lnTo>
                  <a:lnTo>
                    <a:pt x="313588" y="3962"/>
                  </a:lnTo>
                  <a:close/>
                </a:path>
                <a:path w="10140950" h="297814">
                  <a:moveTo>
                    <a:pt x="417588" y="3962"/>
                  </a:moveTo>
                  <a:lnTo>
                    <a:pt x="356412" y="3962"/>
                  </a:lnTo>
                  <a:lnTo>
                    <a:pt x="356412" y="293243"/>
                  </a:lnTo>
                  <a:lnTo>
                    <a:pt x="417588" y="293243"/>
                  </a:lnTo>
                  <a:lnTo>
                    <a:pt x="417588" y="3962"/>
                  </a:lnTo>
                  <a:close/>
                </a:path>
                <a:path w="10140950" h="297814">
                  <a:moveTo>
                    <a:pt x="704430" y="148323"/>
                  </a:moveTo>
                  <a:lnTo>
                    <a:pt x="700163" y="106438"/>
                  </a:lnTo>
                  <a:lnTo>
                    <a:pt x="678383" y="56362"/>
                  </a:lnTo>
                  <a:lnTo>
                    <a:pt x="643420" y="24257"/>
                  </a:lnTo>
                  <a:lnTo>
                    <a:pt x="643420" y="148323"/>
                  </a:lnTo>
                  <a:lnTo>
                    <a:pt x="642823" y="163753"/>
                  </a:lnTo>
                  <a:lnTo>
                    <a:pt x="633945" y="201155"/>
                  </a:lnTo>
                  <a:lnTo>
                    <a:pt x="605980" y="231241"/>
                  </a:lnTo>
                  <a:lnTo>
                    <a:pt x="560362" y="240842"/>
                  </a:lnTo>
                  <a:lnTo>
                    <a:pt x="521512" y="240842"/>
                  </a:lnTo>
                  <a:lnTo>
                    <a:pt x="521512" y="56362"/>
                  </a:lnTo>
                  <a:lnTo>
                    <a:pt x="560501" y="56362"/>
                  </a:lnTo>
                  <a:lnTo>
                    <a:pt x="606120" y="65963"/>
                  </a:lnTo>
                  <a:lnTo>
                    <a:pt x="633945" y="95910"/>
                  </a:lnTo>
                  <a:lnTo>
                    <a:pt x="642823" y="133019"/>
                  </a:lnTo>
                  <a:lnTo>
                    <a:pt x="643420" y="148323"/>
                  </a:lnTo>
                  <a:lnTo>
                    <a:pt x="643420" y="24257"/>
                  </a:lnTo>
                  <a:lnTo>
                    <a:pt x="604354" y="8305"/>
                  </a:lnTo>
                  <a:lnTo>
                    <a:pt x="563740" y="3962"/>
                  </a:lnTo>
                  <a:lnTo>
                    <a:pt x="460349" y="3962"/>
                  </a:lnTo>
                  <a:lnTo>
                    <a:pt x="460349" y="293243"/>
                  </a:lnTo>
                  <a:lnTo>
                    <a:pt x="562902" y="293243"/>
                  </a:lnTo>
                  <a:lnTo>
                    <a:pt x="603859" y="288899"/>
                  </a:lnTo>
                  <a:lnTo>
                    <a:pt x="653580" y="266242"/>
                  </a:lnTo>
                  <a:lnTo>
                    <a:pt x="687349" y="226009"/>
                  </a:lnTo>
                  <a:lnTo>
                    <a:pt x="703364" y="170129"/>
                  </a:lnTo>
                  <a:lnTo>
                    <a:pt x="704430" y="148323"/>
                  </a:lnTo>
                  <a:close/>
                </a:path>
                <a:path w="10140950" h="297814">
                  <a:moveTo>
                    <a:pt x="986269" y="148323"/>
                  </a:moveTo>
                  <a:lnTo>
                    <a:pt x="982002" y="106438"/>
                  </a:lnTo>
                  <a:lnTo>
                    <a:pt x="960221" y="56362"/>
                  </a:lnTo>
                  <a:lnTo>
                    <a:pt x="925258" y="24257"/>
                  </a:lnTo>
                  <a:lnTo>
                    <a:pt x="925258" y="148323"/>
                  </a:lnTo>
                  <a:lnTo>
                    <a:pt x="924661" y="163753"/>
                  </a:lnTo>
                  <a:lnTo>
                    <a:pt x="915784" y="201155"/>
                  </a:lnTo>
                  <a:lnTo>
                    <a:pt x="887818" y="231241"/>
                  </a:lnTo>
                  <a:lnTo>
                    <a:pt x="842200" y="240842"/>
                  </a:lnTo>
                  <a:lnTo>
                    <a:pt x="803351" y="240842"/>
                  </a:lnTo>
                  <a:lnTo>
                    <a:pt x="803351" y="56362"/>
                  </a:lnTo>
                  <a:lnTo>
                    <a:pt x="842340" y="56362"/>
                  </a:lnTo>
                  <a:lnTo>
                    <a:pt x="887958" y="65963"/>
                  </a:lnTo>
                  <a:lnTo>
                    <a:pt x="915784" y="95910"/>
                  </a:lnTo>
                  <a:lnTo>
                    <a:pt x="924661" y="133019"/>
                  </a:lnTo>
                  <a:lnTo>
                    <a:pt x="925258" y="148323"/>
                  </a:lnTo>
                  <a:lnTo>
                    <a:pt x="925258" y="24257"/>
                  </a:lnTo>
                  <a:lnTo>
                    <a:pt x="886193" y="8305"/>
                  </a:lnTo>
                  <a:lnTo>
                    <a:pt x="845591" y="3962"/>
                  </a:lnTo>
                  <a:lnTo>
                    <a:pt x="742188" y="3962"/>
                  </a:lnTo>
                  <a:lnTo>
                    <a:pt x="742188" y="293243"/>
                  </a:lnTo>
                  <a:lnTo>
                    <a:pt x="844740" y="293243"/>
                  </a:lnTo>
                  <a:lnTo>
                    <a:pt x="885698" y="288899"/>
                  </a:lnTo>
                  <a:lnTo>
                    <a:pt x="935418" y="266242"/>
                  </a:lnTo>
                  <a:lnTo>
                    <a:pt x="969187" y="226009"/>
                  </a:lnTo>
                  <a:lnTo>
                    <a:pt x="985202" y="170129"/>
                  </a:lnTo>
                  <a:lnTo>
                    <a:pt x="986269" y="148323"/>
                  </a:lnTo>
                  <a:close/>
                </a:path>
                <a:path w="10140950" h="297814">
                  <a:moveTo>
                    <a:pt x="1209205" y="242824"/>
                  </a:moveTo>
                  <a:lnTo>
                    <a:pt x="1085189" y="242824"/>
                  </a:lnTo>
                  <a:lnTo>
                    <a:pt x="1085189" y="3962"/>
                  </a:lnTo>
                  <a:lnTo>
                    <a:pt x="1024026" y="3962"/>
                  </a:lnTo>
                  <a:lnTo>
                    <a:pt x="1024026" y="293243"/>
                  </a:lnTo>
                  <a:lnTo>
                    <a:pt x="1209205" y="293243"/>
                  </a:lnTo>
                  <a:lnTo>
                    <a:pt x="1209205" y="242824"/>
                  </a:lnTo>
                  <a:close/>
                </a:path>
                <a:path w="10140950" h="297814">
                  <a:moveTo>
                    <a:pt x="1437652" y="242824"/>
                  </a:moveTo>
                  <a:lnTo>
                    <a:pt x="1303324" y="242824"/>
                  </a:lnTo>
                  <a:lnTo>
                    <a:pt x="1303324" y="173748"/>
                  </a:lnTo>
                  <a:lnTo>
                    <a:pt x="1427060" y="173748"/>
                  </a:lnTo>
                  <a:lnTo>
                    <a:pt x="1427060" y="123317"/>
                  </a:lnTo>
                  <a:lnTo>
                    <a:pt x="1303324" y="123317"/>
                  </a:lnTo>
                  <a:lnTo>
                    <a:pt x="1303324" y="54381"/>
                  </a:lnTo>
                  <a:lnTo>
                    <a:pt x="1437093" y="54381"/>
                  </a:lnTo>
                  <a:lnTo>
                    <a:pt x="1437093" y="3962"/>
                  </a:lnTo>
                  <a:lnTo>
                    <a:pt x="1242161" y="3962"/>
                  </a:lnTo>
                  <a:lnTo>
                    <a:pt x="1242161" y="293243"/>
                  </a:lnTo>
                  <a:lnTo>
                    <a:pt x="1437652" y="293243"/>
                  </a:lnTo>
                  <a:lnTo>
                    <a:pt x="1437652" y="242824"/>
                  </a:lnTo>
                  <a:close/>
                </a:path>
                <a:path w="10140950" h="297814">
                  <a:moveTo>
                    <a:pt x="1857578" y="3962"/>
                  </a:moveTo>
                  <a:lnTo>
                    <a:pt x="1790763" y="3962"/>
                  </a:lnTo>
                  <a:lnTo>
                    <a:pt x="1742871" y="205384"/>
                  </a:lnTo>
                  <a:lnTo>
                    <a:pt x="1740331" y="205384"/>
                  </a:lnTo>
                  <a:lnTo>
                    <a:pt x="1713839" y="104101"/>
                  </a:lnTo>
                  <a:lnTo>
                    <a:pt x="1687639" y="3962"/>
                  </a:lnTo>
                  <a:lnTo>
                    <a:pt x="1630438" y="3962"/>
                  </a:lnTo>
                  <a:lnTo>
                    <a:pt x="1577606" y="204965"/>
                  </a:lnTo>
                  <a:lnTo>
                    <a:pt x="1575206" y="204965"/>
                  </a:lnTo>
                  <a:lnTo>
                    <a:pt x="1527314" y="3962"/>
                  </a:lnTo>
                  <a:lnTo>
                    <a:pt x="1460500" y="3962"/>
                  </a:lnTo>
                  <a:lnTo>
                    <a:pt x="1543278" y="293243"/>
                  </a:lnTo>
                  <a:lnTo>
                    <a:pt x="1602892" y="293243"/>
                  </a:lnTo>
                  <a:lnTo>
                    <a:pt x="1628533" y="204965"/>
                  </a:lnTo>
                  <a:lnTo>
                    <a:pt x="1657832" y="104101"/>
                  </a:lnTo>
                  <a:lnTo>
                    <a:pt x="1660093" y="104101"/>
                  </a:lnTo>
                  <a:lnTo>
                    <a:pt x="1715185" y="293243"/>
                  </a:lnTo>
                  <a:lnTo>
                    <a:pt x="1774799" y="293243"/>
                  </a:lnTo>
                  <a:lnTo>
                    <a:pt x="1799932" y="205384"/>
                  </a:lnTo>
                  <a:lnTo>
                    <a:pt x="1857578" y="3962"/>
                  </a:lnTo>
                  <a:close/>
                </a:path>
                <a:path w="10140950" h="297814">
                  <a:moveTo>
                    <a:pt x="2116353" y="293243"/>
                  </a:moveTo>
                  <a:lnTo>
                    <a:pt x="2093607" y="227279"/>
                  </a:lnTo>
                  <a:lnTo>
                    <a:pt x="2077148" y="179539"/>
                  </a:lnTo>
                  <a:lnTo>
                    <a:pt x="2039416" y="70065"/>
                  </a:lnTo>
                  <a:lnTo>
                    <a:pt x="2016620" y="3962"/>
                  </a:lnTo>
                  <a:lnTo>
                    <a:pt x="2013877" y="3962"/>
                  </a:lnTo>
                  <a:lnTo>
                    <a:pt x="2013877" y="179539"/>
                  </a:lnTo>
                  <a:lnTo>
                    <a:pt x="1940471" y="179539"/>
                  </a:lnTo>
                  <a:lnTo>
                    <a:pt x="1976081" y="70065"/>
                  </a:lnTo>
                  <a:lnTo>
                    <a:pt x="1978342" y="70065"/>
                  </a:lnTo>
                  <a:lnTo>
                    <a:pt x="2013877" y="179539"/>
                  </a:lnTo>
                  <a:lnTo>
                    <a:pt x="2013877" y="3962"/>
                  </a:lnTo>
                  <a:lnTo>
                    <a:pt x="1937804" y="3962"/>
                  </a:lnTo>
                  <a:lnTo>
                    <a:pt x="1837931" y="293243"/>
                  </a:lnTo>
                  <a:lnTo>
                    <a:pt x="1903476" y="293243"/>
                  </a:lnTo>
                  <a:lnTo>
                    <a:pt x="1924939" y="227279"/>
                  </a:lnTo>
                  <a:lnTo>
                    <a:pt x="2029383" y="227279"/>
                  </a:lnTo>
                  <a:lnTo>
                    <a:pt x="2050808" y="293243"/>
                  </a:lnTo>
                  <a:lnTo>
                    <a:pt x="2116353" y="293243"/>
                  </a:lnTo>
                  <a:close/>
                </a:path>
                <a:path w="10140950" h="297814">
                  <a:moveTo>
                    <a:pt x="2371737" y="293243"/>
                  </a:moveTo>
                  <a:lnTo>
                    <a:pt x="2315730" y="190703"/>
                  </a:lnTo>
                  <a:lnTo>
                    <a:pt x="2310295" y="180733"/>
                  </a:lnTo>
                  <a:lnTo>
                    <a:pt x="2312974" y="179679"/>
                  </a:lnTo>
                  <a:lnTo>
                    <a:pt x="2324074" y="173570"/>
                  </a:lnTo>
                  <a:lnTo>
                    <a:pt x="2333777" y="166255"/>
                  </a:lnTo>
                  <a:lnTo>
                    <a:pt x="2338324" y="161594"/>
                  </a:lnTo>
                  <a:lnTo>
                    <a:pt x="2342083" y="157746"/>
                  </a:lnTo>
                  <a:lnTo>
                    <a:pt x="2360650" y="112356"/>
                  </a:lnTo>
                  <a:lnTo>
                    <a:pt x="2361425" y="98463"/>
                  </a:lnTo>
                  <a:lnTo>
                    <a:pt x="2360663" y="84594"/>
                  </a:lnTo>
                  <a:lnTo>
                    <a:pt x="2358352" y="71653"/>
                  </a:lnTo>
                  <a:lnTo>
                    <a:pt x="2354516" y="59651"/>
                  </a:lnTo>
                  <a:lnTo>
                    <a:pt x="2351748" y="53962"/>
                  </a:lnTo>
                  <a:lnTo>
                    <a:pt x="2349144" y="48590"/>
                  </a:lnTo>
                  <a:lnTo>
                    <a:pt x="2313686" y="15684"/>
                  </a:lnTo>
                  <a:lnTo>
                    <a:pt x="2298433" y="9715"/>
                  </a:lnTo>
                  <a:lnTo>
                    <a:pt x="2298433" y="88849"/>
                  </a:lnTo>
                  <a:lnTo>
                    <a:pt x="2298433" y="107975"/>
                  </a:lnTo>
                  <a:lnTo>
                    <a:pt x="2296503" y="115925"/>
                  </a:lnTo>
                  <a:lnTo>
                    <a:pt x="2292642" y="122326"/>
                  </a:lnTo>
                  <a:lnTo>
                    <a:pt x="2288870" y="128739"/>
                  </a:lnTo>
                  <a:lnTo>
                    <a:pt x="2246299" y="141541"/>
                  </a:lnTo>
                  <a:lnTo>
                    <a:pt x="2204770" y="141541"/>
                  </a:lnTo>
                  <a:lnTo>
                    <a:pt x="2204770" y="53962"/>
                  </a:lnTo>
                  <a:lnTo>
                    <a:pt x="2246020" y="53962"/>
                  </a:lnTo>
                  <a:lnTo>
                    <a:pt x="2288870" y="67564"/>
                  </a:lnTo>
                  <a:lnTo>
                    <a:pt x="2292642" y="74168"/>
                  </a:lnTo>
                  <a:lnTo>
                    <a:pt x="2296503" y="80759"/>
                  </a:lnTo>
                  <a:lnTo>
                    <a:pt x="2298433" y="88849"/>
                  </a:lnTo>
                  <a:lnTo>
                    <a:pt x="2298433" y="9715"/>
                  </a:lnTo>
                  <a:lnTo>
                    <a:pt x="2288121" y="6883"/>
                  </a:lnTo>
                  <a:lnTo>
                    <a:pt x="2273528" y="4686"/>
                  </a:lnTo>
                  <a:lnTo>
                    <a:pt x="2257742" y="3962"/>
                  </a:lnTo>
                  <a:lnTo>
                    <a:pt x="2143607" y="3962"/>
                  </a:lnTo>
                  <a:lnTo>
                    <a:pt x="2143607" y="293243"/>
                  </a:lnTo>
                  <a:lnTo>
                    <a:pt x="2204770" y="293243"/>
                  </a:lnTo>
                  <a:lnTo>
                    <a:pt x="2204770" y="190703"/>
                  </a:lnTo>
                  <a:lnTo>
                    <a:pt x="2249424" y="190703"/>
                  </a:lnTo>
                  <a:lnTo>
                    <a:pt x="2304224" y="293243"/>
                  </a:lnTo>
                  <a:lnTo>
                    <a:pt x="2371737" y="293243"/>
                  </a:lnTo>
                  <a:close/>
                </a:path>
                <a:path w="10140950" h="297814">
                  <a:moveTo>
                    <a:pt x="2592590" y="242824"/>
                  </a:moveTo>
                  <a:lnTo>
                    <a:pt x="2458262" y="242824"/>
                  </a:lnTo>
                  <a:lnTo>
                    <a:pt x="2458262" y="173748"/>
                  </a:lnTo>
                  <a:lnTo>
                    <a:pt x="2581999" y="173748"/>
                  </a:lnTo>
                  <a:lnTo>
                    <a:pt x="2581999" y="123317"/>
                  </a:lnTo>
                  <a:lnTo>
                    <a:pt x="2458262" y="123317"/>
                  </a:lnTo>
                  <a:lnTo>
                    <a:pt x="2458262" y="54381"/>
                  </a:lnTo>
                  <a:lnTo>
                    <a:pt x="2592032" y="54381"/>
                  </a:lnTo>
                  <a:lnTo>
                    <a:pt x="2592032" y="3962"/>
                  </a:lnTo>
                  <a:lnTo>
                    <a:pt x="2397099" y="3962"/>
                  </a:lnTo>
                  <a:lnTo>
                    <a:pt x="2397099" y="293243"/>
                  </a:lnTo>
                  <a:lnTo>
                    <a:pt x="2592590" y="293243"/>
                  </a:lnTo>
                  <a:lnTo>
                    <a:pt x="2592590" y="242824"/>
                  </a:lnTo>
                  <a:close/>
                </a:path>
                <a:path w="10140950" h="297814">
                  <a:moveTo>
                    <a:pt x="8871115" y="210616"/>
                  </a:moveTo>
                  <a:lnTo>
                    <a:pt x="8860968" y="171792"/>
                  </a:lnTo>
                  <a:lnTo>
                    <a:pt x="8833891" y="144754"/>
                  </a:lnTo>
                  <a:lnTo>
                    <a:pt x="8793658" y="127876"/>
                  </a:lnTo>
                  <a:lnTo>
                    <a:pt x="8752091" y="117944"/>
                  </a:lnTo>
                  <a:lnTo>
                    <a:pt x="8746160" y="116255"/>
                  </a:lnTo>
                  <a:lnTo>
                    <a:pt x="8713521" y="93179"/>
                  </a:lnTo>
                  <a:lnTo>
                    <a:pt x="8712441" y="88658"/>
                  </a:lnTo>
                  <a:lnTo>
                    <a:pt x="8712632" y="83489"/>
                  </a:lnTo>
                  <a:lnTo>
                    <a:pt x="8712632" y="77266"/>
                  </a:lnTo>
                  <a:lnTo>
                    <a:pt x="8745296" y="52197"/>
                  </a:lnTo>
                  <a:lnTo>
                    <a:pt x="8759101" y="51142"/>
                  </a:lnTo>
                  <a:lnTo>
                    <a:pt x="8769540" y="51727"/>
                  </a:lnTo>
                  <a:lnTo>
                    <a:pt x="8804059" y="71970"/>
                  </a:lnTo>
                  <a:lnTo>
                    <a:pt x="8808542" y="87160"/>
                  </a:lnTo>
                  <a:lnTo>
                    <a:pt x="8867165" y="87160"/>
                  </a:lnTo>
                  <a:lnTo>
                    <a:pt x="8866137" y="74625"/>
                  </a:lnTo>
                  <a:lnTo>
                    <a:pt x="8863495" y="62865"/>
                  </a:lnTo>
                  <a:lnTo>
                    <a:pt x="8859215" y="51879"/>
                  </a:lnTo>
                  <a:lnTo>
                    <a:pt x="8858783" y="51142"/>
                  </a:lnTo>
                  <a:lnTo>
                    <a:pt x="8853322" y="41668"/>
                  </a:lnTo>
                  <a:lnTo>
                    <a:pt x="8815743" y="11023"/>
                  </a:lnTo>
                  <a:lnTo>
                    <a:pt x="8775116" y="685"/>
                  </a:lnTo>
                  <a:lnTo>
                    <a:pt x="8759520" y="0"/>
                  </a:lnTo>
                  <a:lnTo>
                    <a:pt x="8744128" y="685"/>
                  </a:lnTo>
                  <a:lnTo>
                    <a:pt x="8703018" y="11023"/>
                  </a:lnTo>
                  <a:lnTo>
                    <a:pt x="8663902" y="41668"/>
                  </a:lnTo>
                  <a:lnTo>
                    <a:pt x="8649945" y="87160"/>
                  </a:lnTo>
                  <a:lnTo>
                    <a:pt x="8649995" y="88658"/>
                  </a:lnTo>
                  <a:lnTo>
                    <a:pt x="8661692" y="128282"/>
                  </a:lnTo>
                  <a:lnTo>
                    <a:pt x="8695995" y="154990"/>
                  </a:lnTo>
                  <a:lnTo>
                    <a:pt x="8767839" y="176276"/>
                  </a:lnTo>
                  <a:lnTo>
                    <a:pt x="8774811" y="178333"/>
                  </a:lnTo>
                  <a:lnTo>
                    <a:pt x="8803602" y="194081"/>
                  </a:lnTo>
                  <a:lnTo>
                    <a:pt x="8807463" y="198513"/>
                  </a:lnTo>
                  <a:lnTo>
                    <a:pt x="8809393" y="203974"/>
                  </a:lnTo>
                  <a:lnTo>
                    <a:pt x="8809393" y="217436"/>
                  </a:lnTo>
                  <a:lnTo>
                    <a:pt x="8779116" y="243522"/>
                  </a:lnTo>
                  <a:lnTo>
                    <a:pt x="8758110" y="246075"/>
                  </a:lnTo>
                  <a:lnTo>
                    <a:pt x="8750402" y="245770"/>
                  </a:lnTo>
                  <a:lnTo>
                    <a:pt x="8709800" y="226720"/>
                  </a:lnTo>
                  <a:lnTo>
                    <a:pt x="8701468" y="202425"/>
                  </a:lnTo>
                  <a:lnTo>
                    <a:pt x="8642286" y="202425"/>
                  </a:lnTo>
                  <a:lnTo>
                    <a:pt x="8651049" y="243611"/>
                  </a:lnTo>
                  <a:lnTo>
                    <a:pt x="8685581" y="280593"/>
                  </a:lnTo>
                  <a:lnTo>
                    <a:pt x="8726043" y="294665"/>
                  </a:lnTo>
                  <a:lnTo>
                    <a:pt x="8758822" y="297345"/>
                  </a:lnTo>
                  <a:lnTo>
                    <a:pt x="8775903" y="296672"/>
                  </a:lnTo>
                  <a:lnTo>
                    <a:pt x="8819134" y="286753"/>
                  </a:lnTo>
                  <a:lnTo>
                    <a:pt x="8857551" y="256667"/>
                  </a:lnTo>
                  <a:lnTo>
                    <a:pt x="8870213" y="223456"/>
                  </a:lnTo>
                  <a:lnTo>
                    <a:pt x="8871115" y="210616"/>
                  </a:lnTo>
                  <a:close/>
                </a:path>
                <a:path w="10140950" h="297814">
                  <a:moveTo>
                    <a:pt x="9100198" y="242824"/>
                  </a:moveTo>
                  <a:lnTo>
                    <a:pt x="8965870" y="242824"/>
                  </a:lnTo>
                  <a:lnTo>
                    <a:pt x="8965870" y="173748"/>
                  </a:lnTo>
                  <a:lnTo>
                    <a:pt x="9089606" y="173748"/>
                  </a:lnTo>
                  <a:lnTo>
                    <a:pt x="9089606" y="123317"/>
                  </a:lnTo>
                  <a:lnTo>
                    <a:pt x="8965870" y="123317"/>
                  </a:lnTo>
                  <a:lnTo>
                    <a:pt x="8965870" y="54381"/>
                  </a:lnTo>
                  <a:lnTo>
                    <a:pt x="9099639" y="54381"/>
                  </a:lnTo>
                  <a:lnTo>
                    <a:pt x="9099639" y="3962"/>
                  </a:lnTo>
                  <a:lnTo>
                    <a:pt x="8904707" y="3962"/>
                  </a:lnTo>
                  <a:lnTo>
                    <a:pt x="8904707" y="293243"/>
                  </a:lnTo>
                  <a:lnTo>
                    <a:pt x="9100198" y="293243"/>
                  </a:lnTo>
                  <a:lnTo>
                    <a:pt x="9100198" y="242824"/>
                  </a:lnTo>
                  <a:close/>
                </a:path>
                <a:path w="10140950" h="297814">
                  <a:moveTo>
                    <a:pt x="9368828" y="293243"/>
                  </a:moveTo>
                  <a:lnTo>
                    <a:pt x="9312821" y="190703"/>
                  </a:lnTo>
                  <a:lnTo>
                    <a:pt x="9307373" y="180733"/>
                  </a:lnTo>
                  <a:lnTo>
                    <a:pt x="9310065" y="179679"/>
                  </a:lnTo>
                  <a:lnTo>
                    <a:pt x="9321165" y="173570"/>
                  </a:lnTo>
                  <a:lnTo>
                    <a:pt x="9330868" y="166255"/>
                  </a:lnTo>
                  <a:lnTo>
                    <a:pt x="9335414" y="161594"/>
                  </a:lnTo>
                  <a:lnTo>
                    <a:pt x="9339174" y="157746"/>
                  </a:lnTo>
                  <a:lnTo>
                    <a:pt x="9357741" y="112356"/>
                  </a:lnTo>
                  <a:lnTo>
                    <a:pt x="9358516" y="98463"/>
                  </a:lnTo>
                  <a:lnTo>
                    <a:pt x="9357754" y="84582"/>
                  </a:lnTo>
                  <a:lnTo>
                    <a:pt x="9355442" y="71653"/>
                  </a:lnTo>
                  <a:lnTo>
                    <a:pt x="9351607" y="59651"/>
                  </a:lnTo>
                  <a:lnTo>
                    <a:pt x="9348838" y="53962"/>
                  </a:lnTo>
                  <a:lnTo>
                    <a:pt x="9346235" y="48590"/>
                  </a:lnTo>
                  <a:lnTo>
                    <a:pt x="9310776" y="15684"/>
                  </a:lnTo>
                  <a:lnTo>
                    <a:pt x="9295524" y="9715"/>
                  </a:lnTo>
                  <a:lnTo>
                    <a:pt x="9295524" y="88849"/>
                  </a:lnTo>
                  <a:lnTo>
                    <a:pt x="9295524" y="107962"/>
                  </a:lnTo>
                  <a:lnTo>
                    <a:pt x="9293593" y="115925"/>
                  </a:lnTo>
                  <a:lnTo>
                    <a:pt x="9289732" y="122326"/>
                  </a:lnTo>
                  <a:lnTo>
                    <a:pt x="9285961" y="128727"/>
                  </a:lnTo>
                  <a:lnTo>
                    <a:pt x="9243390" y="141541"/>
                  </a:lnTo>
                  <a:lnTo>
                    <a:pt x="9201861" y="141541"/>
                  </a:lnTo>
                  <a:lnTo>
                    <a:pt x="9201861" y="53962"/>
                  </a:lnTo>
                  <a:lnTo>
                    <a:pt x="9243111" y="53962"/>
                  </a:lnTo>
                  <a:lnTo>
                    <a:pt x="9285961" y="67564"/>
                  </a:lnTo>
                  <a:lnTo>
                    <a:pt x="9289732" y="74168"/>
                  </a:lnTo>
                  <a:lnTo>
                    <a:pt x="9293593" y="80759"/>
                  </a:lnTo>
                  <a:lnTo>
                    <a:pt x="9295524" y="88849"/>
                  </a:lnTo>
                  <a:lnTo>
                    <a:pt x="9295524" y="9715"/>
                  </a:lnTo>
                  <a:lnTo>
                    <a:pt x="9285211" y="6883"/>
                  </a:lnTo>
                  <a:lnTo>
                    <a:pt x="9270619" y="4686"/>
                  </a:lnTo>
                  <a:lnTo>
                    <a:pt x="9254833" y="3962"/>
                  </a:lnTo>
                  <a:lnTo>
                    <a:pt x="9140698" y="3962"/>
                  </a:lnTo>
                  <a:lnTo>
                    <a:pt x="9140698" y="293243"/>
                  </a:lnTo>
                  <a:lnTo>
                    <a:pt x="9201861" y="293243"/>
                  </a:lnTo>
                  <a:lnTo>
                    <a:pt x="9201861" y="190703"/>
                  </a:lnTo>
                  <a:lnTo>
                    <a:pt x="9246514" y="190703"/>
                  </a:lnTo>
                  <a:lnTo>
                    <a:pt x="9301315" y="293243"/>
                  </a:lnTo>
                  <a:lnTo>
                    <a:pt x="9368828" y="293243"/>
                  </a:lnTo>
                  <a:close/>
                </a:path>
                <a:path w="10140950" h="297814">
                  <a:moveTo>
                    <a:pt x="9649155" y="3962"/>
                  </a:moveTo>
                  <a:lnTo>
                    <a:pt x="9581350" y="3962"/>
                  </a:lnTo>
                  <a:lnTo>
                    <a:pt x="9511284" y="223748"/>
                  </a:lnTo>
                  <a:lnTo>
                    <a:pt x="9508604" y="223748"/>
                  </a:lnTo>
                  <a:lnTo>
                    <a:pt x="9438678" y="3962"/>
                  </a:lnTo>
                  <a:lnTo>
                    <a:pt x="9370733" y="3962"/>
                  </a:lnTo>
                  <a:lnTo>
                    <a:pt x="9470606" y="293243"/>
                  </a:lnTo>
                  <a:lnTo>
                    <a:pt x="9549422" y="293243"/>
                  </a:lnTo>
                  <a:lnTo>
                    <a:pt x="9573387" y="223748"/>
                  </a:lnTo>
                  <a:lnTo>
                    <a:pt x="9649155" y="3962"/>
                  </a:lnTo>
                  <a:close/>
                </a:path>
                <a:path w="10140950" h="297814">
                  <a:moveTo>
                    <a:pt x="9871913" y="242824"/>
                  </a:moveTo>
                  <a:lnTo>
                    <a:pt x="9737573" y="242824"/>
                  </a:lnTo>
                  <a:lnTo>
                    <a:pt x="9737573" y="173748"/>
                  </a:lnTo>
                  <a:lnTo>
                    <a:pt x="9861321" y="173748"/>
                  </a:lnTo>
                  <a:lnTo>
                    <a:pt x="9861321" y="123317"/>
                  </a:lnTo>
                  <a:lnTo>
                    <a:pt x="9737573" y="123317"/>
                  </a:lnTo>
                  <a:lnTo>
                    <a:pt x="9737573" y="54381"/>
                  </a:lnTo>
                  <a:lnTo>
                    <a:pt x="9871342" y="54381"/>
                  </a:lnTo>
                  <a:lnTo>
                    <a:pt x="9871342" y="3962"/>
                  </a:lnTo>
                  <a:lnTo>
                    <a:pt x="9676409" y="3962"/>
                  </a:lnTo>
                  <a:lnTo>
                    <a:pt x="9676409" y="293243"/>
                  </a:lnTo>
                  <a:lnTo>
                    <a:pt x="9871913" y="293243"/>
                  </a:lnTo>
                  <a:lnTo>
                    <a:pt x="9871913" y="242824"/>
                  </a:lnTo>
                  <a:close/>
                </a:path>
                <a:path w="10140950" h="297814">
                  <a:moveTo>
                    <a:pt x="10140544" y="293243"/>
                  </a:moveTo>
                  <a:lnTo>
                    <a:pt x="10084537" y="190703"/>
                  </a:lnTo>
                  <a:lnTo>
                    <a:pt x="10079088" y="180733"/>
                  </a:lnTo>
                  <a:lnTo>
                    <a:pt x="10081781" y="179679"/>
                  </a:lnTo>
                  <a:lnTo>
                    <a:pt x="10092880" y="173570"/>
                  </a:lnTo>
                  <a:lnTo>
                    <a:pt x="10102583" y="166255"/>
                  </a:lnTo>
                  <a:lnTo>
                    <a:pt x="10107130" y="161594"/>
                  </a:lnTo>
                  <a:lnTo>
                    <a:pt x="10110889" y="157746"/>
                  </a:lnTo>
                  <a:lnTo>
                    <a:pt x="10129456" y="112356"/>
                  </a:lnTo>
                  <a:lnTo>
                    <a:pt x="10130231" y="98463"/>
                  </a:lnTo>
                  <a:lnTo>
                    <a:pt x="10129456" y="84582"/>
                  </a:lnTo>
                  <a:lnTo>
                    <a:pt x="10111168" y="38544"/>
                  </a:lnTo>
                  <a:lnTo>
                    <a:pt x="10070300" y="10553"/>
                  </a:lnTo>
                  <a:lnTo>
                    <a:pt x="10067226" y="9715"/>
                  </a:lnTo>
                  <a:lnTo>
                    <a:pt x="10067226" y="88849"/>
                  </a:lnTo>
                  <a:lnTo>
                    <a:pt x="10067226" y="107962"/>
                  </a:lnTo>
                  <a:lnTo>
                    <a:pt x="10065296" y="115925"/>
                  </a:lnTo>
                  <a:lnTo>
                    <a:pt x="10061435" y="122326"/>
                  </a:lnTo>
                  <a:lnTo>
                    <a:pt x="10057676" y="128727"/>
                  </a:lnTo>
                  <a:lnTo>
                    <a:pt x="10015106" y="141541"/>
                  </a:lnTo>
                  <a:lnTo>
                    <a:pt x="9973577" y="141541"/>
                  </a:lnTo>
                  <a:lnTo>
                    <a:pt x="9973577" y="53962"/>
                  </a:lnTo>
                  <a:lnTo>
                    <a:pt x="10014826" y="53962"/>
                  </a:lnTo>
                  <a:lnTo>
                    <a:pt x="10057676" y="67564"/>
                  </a:lnTo>
                  <a:lnTo>
                    <a:pt x="10061435" y="74168"/>
                  </a:lnTo>
                  <a:lnTo>
                    <a:pt x="10065296" y="80759"/>
                  </a:lnTo>
                  <a:lnTo>
                    <a:pt x="10067226" y="88849"/>
                  </a:lnTo>
                  <a:lnTo>
                    <a:pt x="10067226" y="9715"/>
                  </a:lnTo>
                  <a:lnTo>
                    <a:pt x="10056914" y="6883"/>
                  </a:lnTo>
                  <a:lnTo>
                    <a:pt x="10042334" y="4686"/>
                  </a:lnTo>
                  <a:lnTo>
                    <a:pt x="10026548" y="3962"/>
                  </a:lnTo>
                  <a:lnTo>
                    <a:pt x="9912413" y="3962"/>
                  </a:lnTo>
                  <a:lnTo>
                    <a:pt x="9912413" y="293243"/>
                  </a:lnTo>
                  <a:lnTo>
                    <a:pt x="9973577" y="293243"/>
                  </a:lnTo>
                  <a:lnTo>
                    <a:pt x="9973577" y="190703"/>
                  </a:lnTo>
                  <a:lnTo>
                    <a:pt x="10018217" y="190703"/>
                  </a:lnTo>
                  <a:lnTo>
                    <a:pt x="10073018" y="293243"/>
                  </a:lnTo>
                  <a:lnTo>
                    <a:pt x="10140544" y="293243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82174" y="2926853"/>
              <a:ext cx="3546828" cy="3546828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48475" y="2960002"/>
              <a:ext cx="3414224" cy="3414236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8165044" y="2976576"/>
              <a:ext cx="3381375" cy="3381375"/>
            </a:xfrm>
            <a:custGeom>
              <a:avLst/>
              <a:gdLst/>
              <a:ahLst/>
              <a:cxnLst/>
              <a:rect l="l" t="t" r="r" b="b"/>
              <a:pathLst>
                <a:path w="3381375" h="3381375">
                  <a:moveTo>
                    <a:pt x="3165626" y="0"/>
                  </a:moveTo>
                  <a:lnTo>
                    <a:pt x="215461" y="0"/>
                  </a:lnTo>
                  <a:lnTo>
                    <a:pt x="166058" y="5690"/>
                  </a:lnTo>
                  <a:lnTo>
                    <a:pt x="120707" y="21899"/>
                  </a:lnTo>
                  <a:lnTo>
                    <a:pt x="80701" y="47334"/>
                  </a:lnTo>
                  <a:lnTo>
                    <a:pt x="47334" y="80701"/>
                  </a:lnTo>
                  <a:lnTo>
                    <a:pt x="21899" y="120707"/>
                  </a:lnTo>
                  <a:lnTo>
                    <a:pt x="5690" y="166058"/>
                  </a:lnTo>
                  <a:lnTo>
                    <a:pt x="0" y="215461"/>
                  </a:lnTo>
                  <a:lnTo>
                    <a:pt x="0" y="3165627"/>
                  </a:lnTo>
                  <a:lnTo>
                    <a:pt x="5690" y="3215030"/>
                  </a:lnTo>
                  <a:lnTo>
                    <a:pt x="21899" y="3260381"/>
                  </a:lnTo>
                  <a:lnTo>
                    <a:pt x="47334" y="3300387"/>
                  </a:lnTo>
                  <a:lnTo>
                    <a:pt x="80701" y="3333754"/>
                  </a:lnTo>
                  <a:lnTo>
                    <a:pt x="120707" y="3359188"/>
                  </a:lnTo>
                  <a:lnTo>
                    <a:pt x="166058" y="3375398"/>
                  </a:lnTo>
                  <a:lnTo>
                    <a:pt x="215461" y="3381088"/>
                  </a:lnTo>
                  <a:lnTo>
                    <a:pt x="3165627" y="3381088"/>
                  </a:lnTo>
                  <a:lnTo>
                    <a:pt x="3215030" y="3375398"/>
                  </a:lnTo>
                  <a:lnTo>
                    <a:pt x="3260381" y="3359188"/>
                  </a:lnTo>
                  <a:lnTo>
                    <a:pt x="3300387" y="3333754"/>
                  </a:lnTo>
                  <a:lnTo>
                    <a:pt x="3333754" y="3300387"/>
                  </a:lnTo>
                  <a:lnTo>
                    <a:pt x="3359188" y="3260381"/>
                  </a:lnTo>
                  <a:lnTo>
                    <a:pt x="3375398" y="3215030"/>
                  </a:lnTo>
                  <a:lnTo>
                    <a:pt x="3381088" y="3165626"/>
                  </a:lnTo>
                  <a:lnTo>
                    <a:pt x="3381088" y="215461"/>
                  </a:lnTo>
                  <a:lnTo>
                    <a:pt x="3375398" y="166058"/>
                  </a:lnTo>
                  <a:lnTo>
                    <a:pt x="3359188" y="120707"/>
                  </a:lnTo>
                  <a:lnTo>
                    <a:pt x="3333754" y="80701"/>
                  </a:lnTo>
                  <a:lnTo>
                    <a:pt x="3300387" y="47334"/>
                  </a:lnTo>
                  <a:lnTo>
                    <a:pt x="3260381" y="21899"/>
                  </a:lnTo>
                  <a:lnTo>
                    <a:pt x="3215030" y="5690"/>
                  </a:lnTo>
                  <a:lnTo>
                    <a:pt x="3165626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181618" y="2993150"/>
              <a:ext cx="3348354" cy="3348354"/>
            </a:xfrm>
            <a:custGeom>
              <a:avLst/>
              <a:gdLst/>
              <a:ahLst/>
              <a:cxnLst/>
              <a:rect l="l" t="t" r="r" b="b"/>
              <a:pathLst>
                <a:path w="3348354" h="3348354">
                  <a:moveTo>
                    <a:pt x="198887" y="0"/>
                  </a:moveTo>
                  <a:lnTo>
                    <a:pt x="153284" y="5252"/>
                  </a:lnTo>
                  <a:lnTo>
                    <a:pt x="111421" y="20215"/>
                  </a:lnTo>
                  <a:lnTo>
                    <a:pt x="74493" y="43693"/>
                  </a:lnTo>
                  <a:lnTo>
                    <a:pt x="43693" y="74493"/>
                  </a:lnTo>
                  <a:lnTo>
                    <a:pt x="20215" y="111422"/>
                  </a:lnTo>
                  <a:lnTo>
                    <a:pt x="5252" y="153284"/>
                  </a:lnTo>
                  <a:lnTo>
                    <a:pt x="0" y="198887"/>
                  </a:lnTo>
                  <a:lnTo>
                    <a:pt x="0" y="3149053"/>
                  </a:lnTo>
                  <a:lnTo>
                    <a:pt x="5252" y="3194656"/>
                  </a:lnTo>
                  <a:lnTo>
                    <a:pt x="20215" y="3236519"/>
                  </a:lnTo>
                  <a:lnTo>
                    <a:pt x="43693" y="3273447"/>
                  </a:lnTo>
                  <a:lnTo>
                    <a:pt x="74493" y="3304247"/>
                  </a:lnTo>
                  <a:lnTo>
                    <a:pt x="111422" y="3327725"/>
                  </a:lnTo>
                  <a:lnTo>
                    <a:pt x="153284" y="3342688"/>
                  </a:lnTo>
                  <a:lnTo>
                    <a:pt x="198887" y="3347940"/>
                  </a:lnTo>
                  <a:lnTo>
                    <a:pt x="198887" y="3082757"/>
                  </a:lnTo>
                  <a:lnTo>
                    <a:pt x="265183" y="3082757"/>
                  </a:lnTo>
                  <a:lnTo>
                    <a:pt x="265183" y="265183"/>
                  </a:lnTo>
                  <a:lnTo>
                    <a:pt x="198887" y="265183"/>
                  </a:lnTo>
                  <a:lnTo>
                    <a:pt x="198887" y="0"/>
                  </a:lnTo>
                  <a:close/>
                </a:path>
                <a:path w="3348354" h="3348354">
                  <a:moveTo>
                    <a:pt x="198887" y="3082757"/>
                  </a:moveTo>
                  <a:lnTo>
                    <a:pt x="198887" y="3347940"/>
                  </a:lnTo>
                  <a:lnTo>
                    <a:pt x="3149053" y="3347940"/>
                  </a:lnTo>
                  <a:lnTo>
                    <a:pt x="3149053" y="3149053"/>
                  </a:lnTo>
                  <a:lnTo>
                    <a:pt x="265183" y="3149053"/>
                  </a:lnTo>
                  <a:lnTo>
                    <a:pt x="259973" y="3123247"/>
                  </a:lnTo>
                  <a:lnTo>
                    <a:pt x="245765" y="3102174"/>
                  </a:lnTo>
                  <a:lnTo>
                    <a:pt x="224692" y="3087967"/>
                  </a:lnTo>
                  <a:lnTo>
                    <a:pt x="198887" y="3082757"/>
                  </a:lnTo>
                  <a:close/>
                </a:path>
                <a:path w="3348354" h="3348354">
                  <a:moveTo>
                    <a:pt x="3347940" y="3082757"/>
                  </a:moveTo>
                  <a:lnTo>
                    <a:pt x="3149053" y="3082757"/>
                  </a:lnTo>
                  <a:lnTo>
                    <a:pt x="3149053" y="3347940"/>
                  </a:lnTo>
                  <a:lnTo>
                    <a:pt x="3194656" y="3342688"/>
                  </a:lnTo>
                  <a:lnTo>
                    <a:pt x="3236519" y="3327725"/>
                  </a:lnTo>
                  <a:lnTo>
                    <a:pt x="3273447" y="3304247"/>
                  </a:lnTo>
                  <a:lnTo>
                    <a:pt x="3304247" y="3273447"/>
                  </a:lnTo>
                  <a:lnTo>
                    <a:pt x="3327725" y="3236518"/>
                  </a:lnTo>
                  <a:lnTo>
                    <a:pt x="3342688" y="3194656"/>
                  </a:lnTo>
                  <a:lnTo>
                    <a:pt x="3347940" y="3149053"/>
                  </a:lnTo>
                  <a:lnTo>
                    <a:pt x="3347940" y="3082757"/>
                  </a:lnTo>
                  <a:close/>
                </a:path>
                <a:path w="3348354" h="3348354">
                  <a:moveTo>
                    <a:pt x="265183" y="3082757"/>
                  </a:moveTo>
                  <a:lnTo>
                    <a:pt x="198887" y="3082757"/>
                  </a:lnTo>
                  <a:lnTo>
                    <a:pt x="224693" y="3087967"/>
                  </a:lnTo>
                  <a:lnTo>
                    <a:pt x="245765" y="3102175"/>
                  </a:lnTo>
                  <a:lnTo>
                    <a:pt x="259973" y="3123248"/>
                  </a:lnTo>
                  <a:lnTo>
                    <a:pt x="265183" y="3149053"/>
                  </a:lnTo>
                  <a:lnTo>
                    <a:pt x="265183" y="3082757"/>
                  </a:lnTo>
                  <a:close/>
                </a:path>
                <a:path w="3348354" h="3348354">
                  <a:moveTo>
                    <a:pt x="3082757" y="3082757"/>
                  </a:moveTo>
                  <a:lnTo>
                    <a:pt x="265183" y="3082757"/>
                  </a:lnTo>
                  <a:lnTo>
                    <a:pt x="265183" y="3149053"/>
                  </a:lnTo>
                  <a:lnTo>
                    <a:pt x="3082757" y="3149053"/>
                  </a:lnTo>
                  <a:lnTo>
                    <a:pt x="3082757" y="3082757"/>
                  </a:lnTo>
                  <a:close/>
                </a:path>
                <a:path w="3348354" h="3348354">
                  <a:moveTo>
                    <a:pt x="3082757" y="198887"/>
                  </a:moveTo>
                  <a:lnTo>
                    <a:pt x="3082757" y="3149053"/>
                  </a:lnTo>
                  <a:lnTo>
                    <a:pt x="3087967" y="3123247"/>
                  </a:lnTo>
                  <a:lnTo>
                    <a:pt x="3102175" y="3102174"/>
                  </a:lnTo>
                  <a:lnTo>
                    <a:pt x="3123248" y="3087967"/>
                  </a:lnTo>
                  <a:lnTo>
                    <a:pt x="3149053" y="3082757"/>
                  </a:lnTo>
                  <a:lnTo>
                    <a:pt x="3347940" y="3082757"/>
                  </a:lnTo>
                  <a:lnTo>
                    <a:pt x="3347940" y="265183"/>
                  </a:lnTo>
                  <a:lnTo>
                    <a:pt x="3149053" y="265183"/>
                  </a:lnTo>
                  <a:lnTo>
                    <a:pt x="3123247" y="259973"/>
                  </a:lnTo>
                  <a:lnTo>
                    <a:pt x="3102174" y="245765"/>
                  </a:lnTo>
                  <a:lnTo>
                    <a:pt x="3087967" y="224692"/>
                  </a:lnTo>
                  <a:lnTo>
                    <a:pt x="3082757" y="198887"/>
                  </a:lnTo>
                  <a:close/>
                </a:path>
                <a:path w="3348354" h="3348354">
                  <a:moveTo>
                    <a:pt x="3149053" y="3082757"/>
                  </a:moveTo>
                  <a:lnTo>
                    <a:pt x="3123247" y="3087967"/>
                  </a:lnTo>
                  <a:lnTo>
                    <a:pt x="3102174" y="3102175"/>
                  </a:lnTo>
                  <a:lnTo>
                    <a:pt x="3087967" y="3123248"/>
                  </a:lnTo>
                  <a:lnTo>
                    <a:pt x="3082757" y="3149053"/>
                  </a:lnTo>
                  <a:lnTo>
                    <a:pt x="3149053" y="3149053"/>
                  </a:lnTo>
                  <a:lnTo>
                    <a:pt x="3149053" y="3082757"/>
                  </a:lnTo>
                  <a:close/>
                </a:path>
                <a:path w="3348354" h="3348354">
                  <a:moveTo>
                    <a:pt x="3149053" y="0"/>
                  </a:moveTo>
                  <a:lnTo>
                    <a:pt x="198887" y="0"/>
                  </a:lnTo>
                  <a:lnTo>
                    <a:pt x="198887" y="265183"/>
                  </a:lnTo>
                  <a:lnTo>
                    <a:pt x="224693" y="259973"/>
                  </a:lnTo>
                  <a:lnTo>
                    <a:pt x="245765" y="245765"/>
                  </a:lnTo>
                  <a:lnTo>
                    <a:pt x="259973" y="224692"/>
                  </a:lnTo>
                  <a:lnTo>
                    <a:pt x="265183" y="198887"/>
                  </a:lnTo>
                  <a:lnTo>
                    <a:pt x="3149053" y="198887"/>
                  </a:lnTo>
                  <a:lnTo>
                    <a:pt x="3149053" y="0"/>
                  </a:lnTo>
                  <a:close/>
                </a:path>
                <a:path w="3348354" h="3348354">
                  <a:moveTo>
                    <a:pt x="265183" y="198887"/>
                  </a:moveTo>
                  <a:lnTo>
                    <a:pt x="259973" y="224693"/>
                  </a:lnTo>
                  <a:lnTo>
                    <a:pt x="245765" y="245766"/>
                  </a:lnTo>
                  <a:lnTo>
                    <a:pt x="224692" y="259973"/>
                  </a:lnTo>
                  <a:lnTo>
                    <a:pt x="198887" y="265183"/>
                  </a:lnTo>
                  <a:lnTo>
                    <a:pt x="265183" y="265183"/>
                  </a:lnTo>
                  <a:lnTo>
                    <a:pt x="265183" y="198887"/>
                  </a:lnTo>
                  <a:close/>
                </a:path>
                <a:path w="3348354" h="3348354">
                  <a:moveTo>
                    <a:pt x="3082757" y="198887"/>
                  </a:moveTo>
                  <a:lnTo>
                    <a:pt x="265183" y="198887"/>
                  </a:lnTo>
                  <a:lnTo>
                    <a:pt x="265183" y="265183"/>
                  </a:lnTo>
                  <a:lnTo>
                    <a:pt x="3082757" y="265183"/>
                  </a:lnTo>
                  <a:lnTo>
                    <a:pt x="3082757" y="198887"/>
                  </a:lnTo>
                  <a:close/>
                </a:path>
                <a:path w="3348354" h="3348354">
                  <a:moveTo>
                    <a:pt x="3149053" y="198887"/>
                  </a:moveTo>
                  <a:lnTo>
                    <a:pt x="3082757" y="198887"/>
                  </a:lnTo>
                  <a:lnTo>
                    <a:pt x="3087967" y="224693"/>
                  </a:lnTo>
                  <a:lnTo>
                    <a:pt x="3102175" y="245766"/>
                  </a:lnTo>
                  <a:lnTo>
                    <a:pt x="3123247" y="259973"/>
                  </a:lnTo>
                  <a:lnTo>
                    <a:pt x="3149053" y="265183"/>
                  </a:lnTo>
                  <a:lnTo>
                    <a:pt x="3149053" y="198887"/>
                  </a:lnTo>
                  <a:close/>
                </a:path>
                <a:path w="3348354" h="3348354">
                  <a:moveTo>
                    <a:pt x="3149053" y="0"/>
                  </a:moveTo>
                  <a:lnTo>
                    <a:pt x="3149053" y="265183"/>
                  </a:lnTo>
                  <a:lnTo>
                    <a:pt x="3347940" y="265183"/>
                  </a:lnTo>
                  <a:lnTo>
                    <a:pt x="3347940" y="198887"/>
                  </a:lnTo>
                  <a:lnTo>
                    <a:pt x="3342688" y="153284"/>
                  </a:lnTo>
                  <a:lnTo>
                    <a:pt x="3327725" y="111421"/>
                  </a:lnTo>
                  <a:lnTo>
                    <a:pt x="3304247" y="74493"/>
                  </a:lnTo>
                  <a:lnTo>
                    <a:pt x="3273447" y="43693"/>
                  </a:lnTo>
                  <a:lnTo>
                    <a:pt x="3236518" y="20215"/>
                  </a:lnTo>
                  <a:lnTo>
                    <a:pt x="3194656" y="5252"/>
                  </a:lnTo>
                  <a:lnTo>
                    <a:pt x="31490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14210" y="3125742"/>
              <a:ext cx="3082757" cy="3082757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46613" y="3263001"/>
              <a:ext cx="4920483" cy="56275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38849" y="3252725"/>
              <a:ext cx="4916324" cy="562750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1350894" y="2502480"/>
              <a:ext cx="1986280" cy="374650"/>
            </a:xfrm>
            <a:custGeom>
              <a:avLst/>
              <a:gdLst/>
              <a:ahLst/>
              <a:cxnLst/>
              <a:rect l="l" t="t" r="r" b="b"/>
              <a:pathLst>
                <a:path w="1986279" h="374650">
                  <a:moveTo>
                    <a:pt x="171528" y="36443"/>
                  </a:moveTo>
                  <a:lnTo>
                    <a:pt x="92804" y="36443"/>
                  </a:lnTo>
                  <a:lnTo>
                    <a:pt x="99964" y="36805"/>
                  </a:lnTo>
                  <a:lnTo>
                    <a:pt x="106753" y="37891"/>
                  </a:lnTo>
                  <a:lnTo>
                    <a:pt x="140690" y="63953"/>
                  </a:lnTo>
                  <a:lnTo>
                    <a:pt x="144504" y="91815"/>
                  </a:lnTo>
                  <a:lnTo>
                    <a:pt x="142809" y="99820"/>
                  </a:lnTo>
                  <a:lnTo>
                    <a:pt x="118592" y="137697"/>
                  </a:lnTo>
                  <a:lnTo>
                    <a:pt x="282" y="261604"/>
                  </a:lnTo>
                  <a:lnTo>
                    <a:pt x="282" y="293246"/>
                  </a:lnTo>
                  <a:lnTo>
                    <a:pt x="190694" y="293246"/>
                  </a:lnTo>
                  <a:lnTo>
                    <a:pt x="190694" y="255813"/>
                  </a:lnTo>
                  <a:lnTo>
                    <a:pt x="60457" y="255813"/>
                  </a:lnTo>
                  <a:lnTo>
                    <a:pt x="60457" y="253694"/>
                  </a:lnTo>
                  <a:lnTo>
                    <a:pt x="117948" y="193519"/>
                  </a:lnTo>
                  <a:lnTo>
                    <a:pt x="130431" y="180603"/>
                  </a:lnTo>
                  <a:lnTo>
                    <a:pt x="141467" y="168694"/>
                  </a:lnTo>
                  <a:lnTo>
                    <a:pt x="166054" y="138650"/>
                  </a:lnTo>
                  <a:lnTo>
                    <a:pt x="184514" y="97995"/>
                  </a:lnTo>
                  <a:lnTo>
                    <a:pt x="185973" y="83340"/>
                  </a:lnTo>
                  <a:lnTo>
                    <a:pt x="185921" y="80338"/>
                  </a:lnTo>
                  <a:lnTo>
                    <a:pt x="185300" y="70715"/>
                  </a:lnTo>
                  <a:lnTo>
                    <a:pt x="183102" y="59962"/>
                  </a:lnTo>
                  <a:lnTo>
                    <a:pt x="179438" y="49810"/>
                  </a:lnTo>
                  <a:lnTo>
                    <a:pt x="174309" y="40257"/>
                  </a:lnTo>
                  <a:lnTo>
                    <a:pt x="171528" y="36443"/>
                  </a:lnTo>
                  <a:close/>
                </a:path>
                <a:path w="1986279" h="374650">
                  <a:moveTo>
                    <a:pt x="93652" y="0"/>
                  </a:moveTo>
                  <a:lnTo>
                    <a:pt x="45484" y="11017"/>
                  </a:lnTo>
                  <a:lnTo>
                    <a:pt x="12147" y="41670"/>
                  </a:lnTo>
                  <a:lnTo>
                    <a:pt x="0" y="87860"/>
                  </a:lnTo>
                  <a:lnTo>
                    <a:pt x="41670" y="87860"/>
                  </a:lnTo>
                  <a:lnTo>
                    <a:pt x="42058" y="80338"/>
                  </a:lnTo>
                  <a:lnTo>
                    <a:pt x="43224" y="73311"/>
                  </a:lnTo>
                  <a:lnTo>
                    <a:pt x="71722" y="40019"/>
                  </a:lnTo>
                  <a:lnTo>
                    <a:pt x="92804" y="36443"/>
                  </a:lnTo>
                  <a:lnTo>
                    <a:pt x="171528" y="36443"/>
                  </a:lnTo>
                  <a:lnTo>
                    <a:pt x="167873" y="31429"/>
                  </a:lnTo>
                  <a:lnTo>
                    <a:pt x="130890" y="6118"/>
                  </a:lnTo>
                  <a:lnTo>
                    <a:pt x="106877" y="679"/>
                  </a:lnTo>
                  <a:lnTo>
                    <a:pt x="93652" y="0"/>
                  </a:lnTo>
                  <a:close/>
                </a:path>
                <a:path w="1986279" h="374650">
                  <a:moveTo>
                    <a:pt x="289985" y="239569"/>
                  </a:moveTo>
                  <a:lnTo>
                    <a:pt x="274541" y="239569"/>
                  </a:lnTo>
                  <a:lnTo>
                    <a:pt x="267902" y="242347"/>
                  </a:lnTo>
                  <a:lnTo>
                    <a:pt x="262346" y="247903"/>
                  </a:lnTo>
                  <a:lnTo>
                    <a:pt x="256790" y="253365"/>
                  </a:lnTo>
                  <a:lnTo>
                    <a:pt x="254012" y="259956"/>
                  </a:lnTo>
                  <a:lnTo>
                    <a:pt x="254012" y="275495"/>
                  </a:lnTo>
                  <a:lnTo>
                    <a:pt x="256790" y="282181"/>
                  </a:lnTo>
                  <a:lnTo>
                    <a:pt x="262346" y="287737"/>
                  </a:lnTo>
                  <a:lnTo>
                    <a:pt x="267902" y="293199"/>
                  </a:lnTo>
                  <a:lnTo>
                    <a:pt x="274541" y="295930"/>
                  </a:lnTo>
                  <a:lnTo>
                    <a:pt x="287442" y="295930"/>
                  </a:lnTo>
                  <a:lnTo>
                    <a:pt x="292151" y="294658"/>
                  </a:lnTo>
                  <a:lnTo>
                    <a:pt x="300626" y="289573"/>
                  </a:lnTo>
                  <a:lnTo>
                    <a:pt x="304016" y="286183"/>
                  </a:lnTo>
                  <a:lnTo>
                    <a:pt x="306559" y="281945"/>
                  </a:lnTo>
                  <a:lnTo>
                    <a:pt x="309196" y="277613"/>
                  </a:lnTo>
                  <a:lnTo>
                    <a:pt x="310514" y="272858"/>
                  </a:lnTo>
                  <a:lnTo>
                    <a:pt x="310514" y="259956"/>
                  </a:lnTo>
                  <a:lnTo>
                    <a:pt x="307736" y="253365"/>
                  </a:lnTo>
                  <a:lnTo>
                    <a:pt x="302180" y="247903"/>
                  </a:lnTo>
                  <a:lnTo>
                    <a:pt x="296624" y="242347"/>
                  </a:lnTo>
                  <a:lnTo>
                    <a:pt x="289985" y="239569"/>
                  </a:lnTo>
                  <a:close/>
                </a:path>
                <a:path w="1986279" h="374650">
                  <a:moveTo>
                    <a:pt x="684016" y="3955"/>
                  </a:moveTo>
                  <a:lnTo>
                    <a:pt x="502644" y="3955"/>
                  </a:lnTo>
                  <a:lnTo>
                    <a:pt x="502644" y="293246"/>
                  </a:lnTo>
                  <a:lnTo>
                    <a:pt x="685711" y="293246"/>
                  </a:lnTo>
                  <a:lnTo>
                    <a:pt x="685711" y="255672"/>
                  </a:lnTo>
                  <a:lnTo>
                    <a:pt x="546292" y="255672"/>
                  </a:lnTo>
                  <a:lnTo>
                    <a:pt x="546292" y="167105"/>
                  </a:lnTo>
                  <a:lnTo>
                    <a:pt x="674551" y="167105"/>
                  </a:lnTo>
                  <a:lnTo>
                    <a:pt x="674551" y="129672"/>
                  </a:lnTo>
                  <a:lnTo>
                    <a:pt x="546292" y="129672"/>
                  </a:lnTo>
                  <a:lnTo>
                    <a:pt x="546292" y="41529"/>
                  </a:lnTo>
                  <a:lnTo>
                    <a:pt x="684016" y="41529"/>
                  </a:lnTo>
                  <a:lnTo>
                    <a:pt x="684016" y="3955"/>
                  </a:lnTo>
                  <a:close/>
                </a:path>
                <a:path w="1986279" h="374650">
                  <a:moveTo>
                    <a:pt x="771911" y="76277"/>
                  </a:moveTo>
                  <a:lnTo>
                    <a:pt x="731371" y="76277"/>
                  </a:lnTo>
                  <a:lnTo>
                    <a:pt x="731371" y="293246"/>
                  </a:lnTo>
                  <a:lnTo>
                    <a:pt x="773606" y="293246"/>
                  </a:lnTo>
                  <a:lnTo>
                    <a:pt x="773606" y="164421"/>
                  </a:lnTo>
                  <a:lnTo>
                    <a:pt x="774012" y="156122"/>
                  </a:lnTo>
                  <a:lnTo>
                    <a:pt x="792684" y="119943"/>
                  </a:lnTo>
                  <a:lnTo>
                    <a:pt x="810497" y="111591"/>
                  </a:lnTo>
                  <a:lnTo>
                    <a:pt x="771911" y="111591"/>
                  </a:lnTo>
                  <a:lnTo>
                    <a:pt x="771911" y="76277"/>
                  </a:lnTo>
                  <a:close/>
                </a:path>
                <a:path w="1986279" h="374650">
                  <a:moveTo>
                    <a:pt x="903195" y="110037"/>
                  </a:moveTo>
                  <a:lnTo>
                    <a:pt x="824176" y="110037"/>
                  </a:lnTo>
                  <a:lnTo>
                    <a:pt x="834337" y="110876"/>
                  </a:lnTo>
                  <a:lnTo>
                    <a:pt x="843351" y="113392"/>
                  </a:lnTo>
                  <a:lnTo>
                    <a:pt x="869457" y="149174"/>
                  </a:lnTo>
                  <a:lnTo>
                    <a:pt x="870225" y="160324"/>
                  </a:lnTo>
                  <a:lnTo>
                    <a:pt x="870225" y="293246"/>
                  </a:lnTo>
                  <a:lnTo>
                    <a:pt x="912460" y="293246"/>
                  </a:lnTo>
                  <a:lnTo>
                    <a:pt x="912460" y="155239"/>
                  </a:lnTo>
                  <a:lnTo>
                    <a:pt x="911886" y="142358"/>
                  </a:lnTo>
                  <a:lnTo>
                    <a:pt x="910165" y="130555"/>
                  </a:lnTo>
                  <a:lnTo>
                    <a:pt x="907296" y="119828"/>
                  </a:lnTo>
                  <a:lnTo>
                    <a:pt x="903279" y="110179"/>
                  </a:lnTo>
                  <a:lnTo>
                    <a:pt x="903195" y="110037"/>
                  </a:lnTo>
                  <a:close/>
                </a:path>
                <a:path w="1986279" h="374650">
                  <a:moveTo>
                    <a:pt x="838584" y="73452"/>
                  </a:moveTo>
                  <a:lnTo>
                    <a:pt x="798043" y="83905"/>
                  </a:lnTo>
                  <a:lnTo>
                    <a:pt x="774595" y="111591"/>
                  </a:lnTo>
                  <a:lnTo>
                    <a:pt x="810497" y="111591"/>
                  </a:lnTo>
                  <a:lnTo>
                    <a:pt x="817033" y="110435"/>
                  </a:lnTo>
                  <a:lnTo>
                    <a:pt x="824176" y="110037"/>
                  </a:lnTo>
                  <a:lnTo>
                    <a:pt x="903195" y="110037"/>
                  </a:lnTo>
                  <a:lnTo>
                    <a:pt x="898220" y="101633"/>
                  </a:lnTo>
                  <a:lnTo>
                    <a:pt x="859384" y="75783"/>
                  </a:lnTo>
                  <a:lnTo>
                    <a:pt x="849328" y="74035"/>
                  </a:lnTo>
                  <a:lnTo>
                    <a:pt x="838584" y="73452"/>
                  </a:lnTo>
                  <a:close/>
                </a:path>
                <a:path w="1986279" h="374650">
                  <a:moveTo>
                    <a:pt x="1052514" y="73452"/>
                  </a:moveTo>
                  <a:lnTo>
                    <a:pt x="1011065" y="81477"/>
                  </a:lnTo>
                  <a:lnTo>
                    <a:pt x="979203" y="104776"/>
                  </a:lnTo>
                  <a:lnTo>
                    <a:pt x="958791" y="140540"/>
                  </a:lnTo>
                  <a:lnTo>
                    <a:pt x="951799" y="185750"/>
                  </a:lnTo>
                  <a:lnTo>
                    <a:pt x="952559" y="201606"/>
                  </a:lnTo>
                  <a:lnTo>
                    <a:pt x="963947" y="243665"/>
                  </a:lnTo>
                  <a:lnTo>
                    <a:pt x="988049" y="275474"/>
                  </a:lnTo>
                  <a:lnTo>
                    <a:pt x="1023628" y="294058"/>
                  </a:lnTo>
                  <a:lnTo>
                    <a:pt x="1052938" y="297625"/>
                  </a:lnTo>
                  <a:lnTo>
                    <a:pt x="1065377" y="297033"/>
                  </a:lnTo>
                  <a:lnTo>
                    <a:pt x="1106836" y="282987"/>
                  </a:lnTo>
                  <a:lnTo>
                    <a:pt x="1128539" y="261887"/>
                  </a:lnTo>
                  <a:lnTo>
                    <a:pt x="1053221" y="261887"/>
                  </a:lnTo>
                  <a:lnTo>
                    <a:pt x="1044542" y="261295"/>
                  </a:lnTo>
                  <a:lnTo>
                    <a:pt x="1010350" y="241016"/>
                  </a:lnTo>
                  <a:lnTo>
                    <a:pt x="994909" y="196221"/>
                  </a:lnTo>
                  <a:lnTo>
                    <a:pt x="994458" y="184762"/>
                  </a:lnTo>
                  <a:lnTo>
                    <a:pt x="994918" y="173567"/>
                  </a:lnTo>
                  <a:lnTo>
                    <a:pt x="1005838" y="136593"/>
                  </a:lnTo>
                  <a:lnTo>
                    <a:pt x="1036658" y="111379"/>
                  </a:lnTo>
                  <a:lnTo>
                    <a:pt x="1053221" y="109049"/>
                  </a:lnTo>
                  <a:lnTo>
                    <a:pt x="1128428" y="109049"/>
                  </a:lnTo>
                  <a:lnTo>
                    <a:pt x="1127803" y="108060"/>
                  </a:lnTo>
                  <a:lnTo>
                    <a:pt x="1096586" y="82634"/>
                  </a:lnTo>
                  <a:lnTo>
                    <a:pt x="1064539" y="74026"/>
                  </a:lnTo>
                  <a:lnTo>
                    <a:pt x="1052514" y="73452"/>
                  </a:lnTo>
                  <a:close/>
                </a:path>
                <a:path w="1986279" h="374650">
                  <a:moveTo>
                    <a:pt x="1142070" y="224596"/>
                  </a:moveTo>
                  <a:lnTo>
                    <a:pt x="1100965" y="224596"/>
                  </a:lnTo>
                  <a:lnTo>
                    <a:pt x="1099176" y="232412"/>
                  </a:lnTo>
                  <a:lnTo>
                    <a:pt x="1096021" y="239098"/>
                  </a:lnTo>
                  <a:lnTo>
                    <a:pt x="1091501" y="244654"/>
                  </a:lnTo>
                  <a:lnTo>
                    <a:pt x="1087075" y="250210"/>
                  </a:lnTo>
                  <a:lnTo>
                    <a:pt x="1081566" y="254495"/>
                  </a:lnTo>
                  <a:lnTo>
                    <a:pt x="1068476" y="260427"/>
                  </a:lnTo>
                  <a:lnTo>
                    <a:pt x="1061225" y="261887"/>
                  </a:lnTo>
                  <a:lnTo>
                    <a:pt x="1128539" y="261887"/>
                  </a:lnTo>
                  <a:lnTo>
                    <a:pt x="1133516" y="253624"/>
                  </a:lnTo>
                  <a:lnTo>
                    <a:pt x="1137515" y="244513"/>
                  </a:lnTo>
                  <a:lnTo>
                    <a:pt x="1140366" y="234837"/>
                  </a:lnTo>
                  <a:lnTo>
                    <a:pt x="1142070" y="224596"/>
                  </a:lnTo>
                  <a:close/>
                </a:path>
                <a:path w="1986279" h="374650">
                  <a:moveTo>
                    <a:pt x="1128428" y="109049"/>
                  </a:moveTo>
                  <a:lnTo>
                    <a:pt x="1053221" y="109049"/>
                  </a:lnTo>
                  <a:lnTo>
                    <a:pt x="1062808" y="109737"/>
                  </a:lnTo>
                  <a:lnTo>
                    <a:pt x="1071372" y="111803"/>
                  </a:lnTo>
                  <a:lnTo>
                    <a:pt x="1098723" y="138977"/>
                  </a:lnTo>
                  <a:lnTo>
                    <a:pt x="1100965" y="146340"/>
                  </a:lnTo>
                  <a:lnTo>
                    <a:pt x="1142070" y="146340"/>
                  </a:lnTo>
                  <a:lnTo>
                    <a:pt x="1140331" y="135737"/>
                  </a:lnTo>
                  <a:lnTo>
                    <a:pt x="1137374" y="125823"/>
                  </a:lnTo>
                  <a:lnTo>
                    <a:pt x="1133198" y="116597"/>
                  </a:lnTo>
                  <a:lnTo>
                    <a:pt x="1128428" y="109049"/>
                  </a:lnTo>
                  <a:close/>
                </a:path>
                <a:path w="1986279" h="374650">
                  <a:moveTo>
                    <a:pt x="1220502" y="76277"/>
                  </a:moveTo>
                  <a:lnTo>
                    <a:pt x="1179679" y="76277"/>
                  </a:lnTo>
                  <a:lnTo>
                    <a:pt x="1179679" y="293246"/>
                  </a:lnTo>
                  <a:lnTo>
                    <a:pt x="1221914" y="293246"/>
                  </a:lnTo>
                  <a:lnTo>
                    <a:pt x="1221914" y="160748"/>
                  </a:lnTo>
                  <a:lnTo>
                    <a:pt x="1222338" y="153880"/>
                  </a:lnTo>
                  <a:lnTo>
                    <a:pt x="1247058" y="118230"/>
                  </a:lnTo>
                  <a:lnTo>
                    <a:pt x="1273755" y="111874"/>
                  </a:lnTo>
                  <a:lnTo>
                    <a:pt x="1295791" y="111874"/>
                  </a:lnTo>
                  <a:lnTo>
                    <a:pt x="1295791" y="110744"/>
                  </a:lnTo>
                  <a:lnTo>
                    <a:pt x="1220502" y="110744"/>
                  </a:lnTo>
                  <a:lnTo>
                    <a:pt x="1220502" y="76277"/>
                  </a:lnTo>
                  <a:close/>
                </a:path>
                <a:path w="1986279" h="374650">
                  <a:moveTo>
                    <a:pt x="1295791" y="111874"/>
                  </a:moveTo>
                  <a:lnTo>
                    <a:pt x="1278087" y="111874"/>
                  </a:lnTo>
                  <a:lnTo>
                    <a:pt x="1282419" y="112203"/>
                  </a:lnTo>
                  <a:lnTo>
                    <a:pt x="1286751" y="112863"/>
                  </a:lnTo>
                  <a:lnTo>
                    <a:pt x="1291082" y="113428"/>
                  </a:lnTo>
                  <a:lnTo>
                    <a:pt x="1294096" y="113946"/>
                  </a:lnTo>
                  <a:lnTo>
                    <a:pt x="1295791" y="114416"/>
                  </a:lnTo>
                  <a:lnTo>
                    <a:pt x="1295791" y="111874"/>
                  </a:lnTo>
                  <a:close/>
                </a:path>
                <a:path w="1986279" h="374650">
                  <a:moveTo>
                    <a:pt x="1280488" y="73029"/>
                  </a:moveTo>
                  <a:lnTo>
                    <a:pt x="1277851" y="73029"/>
                  </a:lnTo>
                  <a:lnTo>
                    <a:pt x="1268564" y="73664"/>
                  </a:lnTo>
                  <a:lnTo>
                    <a:pt x="1230955" y="95100"/>
                  </a:lnTo>
                  <a:lnTo>
                    <a:pt x="1222762" y="110744"/>
                  </a:lnTo>
                  <a:lnTo>
                    <a:pt x="1295791" y="110744"/>
                  </a:lnTo>
                  <a:lnTo>
                    <a:pt x="1295791" y="74017"/>
                  </a:lnTo>
                  <a:lnTo>
                    <a:pt x="1293719" y="73735"/>
                  </a:lnTo>
                  <a:lnTo>
                    <a:pt x="1290847" y="73499"/>
                  </a:lnTo>
                  <a:lnTo>
                    <a:pt x="1283596" y="73123"/>
                  </a:lnTo>
                  <a:lnTo>
                    <a:pt x="1280488" y="73029"/>
                  </a:lnTo>
                  <a:close/>
                </a:path>
                <a:path w="1986279" h="374650">
                  <a:moveTo>
                    <a:pt x="1339438" y="335340"/>
                  </a:moveTo>
                  <a:lnTo>
                    <a:pt x="1329268" y="369947"/>
                  </a:lnTo>
                  <a:lnTo>
                    <a:pt x="1331810" y="371077"/>
                  </a:lnTo>
                  <a:lnTo>
                    <a:pt x="1335671" y="372113"/>
                  </a:lnTo>
                  <a:lnTo>
                    <a:pt x="1340851" y="373055"/>
                  </a:lnTo>
                  <a:lnTo>
                    <a:pt x="1346030" y="374091"/>
                  </a:lnTo>
                  <a:lnTo>
                    <a:pt x="1351775" y="374609"/>
                  </a:lnTo>
                  <a:lnTo>
                    <a:pt x="1358084" y="374609"/>
                  </a:lnTo>
                  <a:lnTo>
                    <a:pt x="1395287" y="365339"/>
                  </a:lnTo>
                  <a:lnTo>
                    <a:pt x="1420239" y="338306"/>
                  </a:lnTo>
                  <a:lnTo>
                    <a:pt x="1354035" y="338306"/>
                  </a:lnTo>
                  <a:lnTo>
                    <a:pt x="1347160" y="337412"/>
                  </a:lnTo>
                  <a:lnTo>
                    <a:pt x="1339438" y="335340"/>
                  </a:lnTo>
                  <a:close/>
                </a:path>
                <a:path w="1986279" h="374650">
                  <a:moveTo>
                    <a:pt x="1359497" y="76277"/>
                  </a:moveTo>
                  <a:lnTo>
                    <a:pt x="1314295" y="76277"/>
                  </a:lnTo>
                  <a:lnTo>
                    <a:pt x="1393680" y="296071"/>
                  </a:lnTo>
                  <a:lnTo>
                    <a:pt x="1388454" y="310479"/>
                  </a:lnTo>
                  <a:lnTo>
                    <a:pt x="1384876" y="320084"/>
                  </a:lnTo>
                  <a:lnTo>
                    <a:pt x="1380732" y="327006"/>
                  </a:lnTo>
                  <a:lnTo>
                    <a:pt x="1376023" y="331243"/>
                  </a:lnTo>
                  <a:lnTo>
                    <a:pt x="1371409" y="335481"/>
                  </a:lnTo>
                  <a:lnTo>
                    <a:pt x="1366088" y="337741"/>
                  </a:lnTo>
                  <a:lnTo>
                    <a:pt x="1354035" y="338306"/>
                  </a:lnTo>
                  <a:lnTo>
                    <a:pt x="1420239" y="338306"/>
                  </a:lnTo>
                  <a:lnTo>
                    <a:pt x="1420572" y="337741"/>
                  </a:lnTo>
                  <a:lnTo>
                    <a:pt x="1424262" y="330352"/>
                  </a:lnTo>
                  <a:lnTo>
                    <a:pt x="1427582" y="322203"/>
                  </a:lnTo>
                  <a:lnTo>
                    <a:pt x="1455777" y="244654"/>
                  </a:lnTo>
                  <a:lnTo>
                    <a:pt x="1414445" y="244654"/>
                  </a:lnTo>
                  <a:lnTo>
                    <a:pt x="1359497" y="76277"/>
                  </a:lnTo>
                  <a:close/>
                </a:path>
                <a:path w="1986279" h="374650">
                  <a:moveTo>
                    <a:pt x="1516996" y="76277"/>
                  </a:moveTo>
                  <a:lnTo>
                    <a:pt x="1471653" y="76277"/>
                  </a:lnTo>
                  <a:lnTo>
                    <a:pt x="1416705" y="244654"/>
                  </a:lnTo>
                  <a:lnTo>
                    <a:pt x="1455777" y="244654"/>
                  </a:lnTo>
                  <a:lnTo>
                    <a:pt x="1516996" y="76277"/>
                  </a:lnTo>
                  <a:close/>
                </a:path>
                <a:path w="1986279" h="374650">
                  <a:moveTo>
                    <a:pt x="1590378" y="76277"/>
                  </a:moveTo>
                  <a:lnTo>
                    <a:pt x="1549131" y="76277"/>
                  </a:lnTo>
                  <a:lnTo>
                    <a:pt x="1549131" y="374609"/>
                  </a:lnTo>
                  <a:lnTo>
                    <a:pt x="1591367" y="374609"/>
                  </a:lnTo>
                  <a:lnTo>
                    <a:pt x="1591367" y="259486"/>
                  </a:lnTo>
                  <a:lnTo>
                    <a:pt x="1632248" y="259486"/>
                  </a:lnTo>
                  <a:lnTo>
                    <a:pt x="1600848" y="233027"/>
                  </a:lnTo>
                  <a:lnTo>
                    <a:pt x="1590934" y="195850"/>
                  </a:lnTo>
                  <a:lnTo>
                    <a:pt x="1590519" y="184762"/>
                  </a:lnTo>
                  <a:lnTo>
                    <a:pt x="1590925" y="173814"/>
                  </a:lnTo>
                  <a:lnTo>
                    <a:pt x="1605033" y="130131"/>
                  </a:lnTo>
                  <a:lnTo>
                    <a:pt x="1631343" y="111450"/>
                  </a:lnTo>
                  <a:lnTo>
                    <a:pt x="1590378" y="111450"/>
                  </a:lnTo>
                  <a:lnTo>
                    <a:pt x="1590378" y="76277"/>
                  </a:lnTo>
                  <a:close/>
                </a:path>
                <a:path w="1986279" h="374650">
                  <a:moveTo>
                    <a:pt x="1632248" y="259486"/>
                  </a:moveTo>
                  <a:lnTo>
                    <a:pt x="1593909" y="259486"/>
                  </a:lnTo>
                  <a:lnTo>
                    <a:pt x="1596452" y="264100"/>
                  </a:lnTo>
                  <a:lnTo>
                    <a:pt x="1624279" y="290844"/>
                  </a:lnTo>
                  <a:lnTo>
                    <a:pt x="1656627" y="297483"/>
                  </a:lnTo>
                  <a:lnTo>
                    <a:pt x="1669401" y="296645"/>
                  </a:lnTo>
                  <a:lnTo>
                    <a:pt x="1713076" y="276569"/>
                  </a:lnTo>
                  <a:lnTo>
                    <a:pt x="1726153" y="261463"/>
                  </a:lnTo>
                  <a:lnTo>
                    <a:pt x="1647163" y="261463"/>
                  </a:lnTo>
                  <a:lnTo>
                    <a:pt x="1638405" y="260863"/>
                  </a:lnTo>
                  <a:lnTo>
                    <a:pt x="1632248" y="259486"/>
                  </a:lnTo>
                  <a:close/>
                </a:path>
                <a:path w="1986279" h="374650">
                  <a:moveTo>
                    <a:pt x="1726170" y="109331"/>
                  </a:moveTo>
                  <a:lnTo>
                    <a:pt x="1647163" y="109331"/>
                  </a:lnTo>
                  <a:lnTo>
                    <a:pt x="1656300" y="109949"/>
                  </a:lnTo>
                  <a:lnTo>
                    <a:pt x="1664643" y="111803"/>
                  </a:lnTo>
                  <a:lnTo>
                    <a:pt x="1694591" y="138147"/>
                  </a:lnTo>
                  <a:lnTo>
                    <a:pt x="1704654" y="184762"/>
                  </a:lnTo>
                  <a:lnTo>
                    <a:pt x="1704239" y="195365"/>
                  </a:lnTo>
                  <a:lnTo>
                    <a:pt x="1689963" y="239463"/>
                  </a:lnTo>
                  <a:lnTo>
                    <a:pt x="1656238" y="260836"/>
                  </a:lnTo>
                  <a:lnTo>
                    <a:pt x="1647163" y="261463"/>
                  </a:lnTo>
                  <a:lnTo>
                    <a:pt x="1726153" y="261463"/>
                  </a:lnTo>
                  <a:lnTo>
                    <a:pt x="1744382" y="217851"/>
                  </a:lnTo>
                  <a:lnTo>
                    <a:pt x="1747313" y="185185"/>
                  </a:lnTo>
                  <a:lnTo>
                    <a:pt x="1746571" y="168235"/>
                  </a:lnTo>
                  <a:lnTo>
                    <a:pt x="1744346" y="152555"/>
                  </a:lnTo>
                  <a:lnTo>
                    <a:pt x="1740621" y="138103"/>
                  </a:lnTo>
                  <a:lnTo>
                    <a:pt x="1735447" y="125011"/>
                  </a:lnTo>
                  <a:lnTo>
                    <a:pt x="1729029" y="113242"/>
                  </a:lnTo>
                  <a:lnTo>
                    <a:pt x="1726170" y="109331"/>
                  </a:lnTo>
                  <a:close/>
                </a:path>
                <a:path w="1986279" h="374650">
                  <a:moveTo>
                    <a:pt x="1656203" y="73452"/>
                  </a:moveTo>
                  <a:lnTo>
                    <a:pt x="1615521" y="84659"/>
                  </a:lnTo>
                  <a:lnTo>
                    <a:pt x="1593909" y="111450"/>
                  </a:lnTo>
                  <a:lnTo>
                    <a:pt x="1631343" y="111450"/>
                  </a:lnTo>
                  <a:lnTo>
                    <a:pt x="1638334" y="109923"/>
                  </a:lnTo>
                  <a:lnTo>
                    <a:pt x="1647163" y="109331"/>
                  </a:lnTo>
                  <a:lnTo>
                    <a:pt x="1726170" y="109331"/>
                  </a:lnTo>
                  <a:lnTo>
                    <a:pt x="1721498" y="102939"/>
                  </a:lnTo>
                  <a:lnTo>
                    <a:pt x="1681064" y="76772"/>
                  </a:lnTo>
                  <a:lnTo>
                    <a:pt x="1668987" y="74282"/>
                  </a:lnTo>
                  <a:lnTo>
                    <a:pt x="1656203" y="73452"/>
                  </a:lnTo>
                  <a:close/>
                </a:path>
                <a:path w="1986279" h="374650">
                  <a:moveTo>
                    <a:pt x="1843860" y="24295"/>
                  </a:moveTo>
                  <a:lnTo>
                    <a:pt x="1801625" y="24295"/>
                  </a:lnTo>
                  <a:lnTo>
                    <a:pt x="1801625" y="238297"/>
                  </a:lnTo>
                  <a:lnTo>
                    <a:pt x="1815318" y="277001"/>
                  </a:lnTo>
                  <a:lnTo>
                    <a:pt x="1856714" y="295806"/>
                  </a:lnTo>
                  <a:lnTo>
                    <a:pt x="1864907" y="296071"/>
                  </a:lnTo>
                  <a:lnTo>
                    <a:pt x="1871687" y="295977"/>
                  </a:lnTo>
                  <a:lnTo>
                    <a:pt x="1877338" y="295412"/>
                  </a:lnTo>
                  <a:lnTo>
                    <a:pt x="1881858" y="294376"/>
                  </a:lnTo>
                  <a:lnTo>
                    <a:pt x="1886378" y="293434"/>
                  </a:lnTo>
                  <a:lnTo>
                    <a:pt x="1889862" y="292492"/>
                  </a:lnTo>
                  <a:lnTo>
                    <a:pt x="1892311" y="291551"/>
                  </a:lnTo>
                  <a:lnTo>
                    <a:pt x="1885084" y="258497"/>
                  </a:lnTo>
                  <a:lnTo>
                    <a:pt x="1865237" y="258497"/>
                  </a:lnTo>
                  <a:lnTo>
                    <a:pt x="1860952" y="257791"/>
                  </a:lnTo>
                  <a:lnTo>
                    <a:pt x="1843972" y="238297"/>
                  </a:lnTo>
                  <a:lnTo>
                    <a:pt x="1843860" y="24295"/>
                  </a:lnTo>
                  <a:close/>
                </a:path>
                <a:path w="1986279" h="374650">
                  <a:moveTo>
                    <a:pt x="1884683" y="256661"/>
                  </a:moveTo>
                  <a:lnTo>
                    <a:pt x="1883270" y="256943"/>
                  </a:lnTo>
                  <a:lnTo>
                    <a:pt x="1876208" y="258261"/>
                  </a:lnTo>
                  <a:lnTo>
                    <a:pt x="1873241" y="258497"/>
                  </a:lnTo>
                  <a:lnTo>
                    <a:pt x="1885084" y="258497"/>
                  </a:lnTo>
                  <a:lnTo>
                    <a:pt x="1884683" y="256661"/>
                  </a:lnTo>
                  <a:close/>
                </a:path>
                <a:path w="1986279" h="374650">
                  <a:moveTo>
                    <a:pt x="1801625" y="76277"/>
                  </a:moveTo>
                  <a:lnTo>
                    <a:pt x="1769842" y="76277"/>
                  </a:lnTo>
                  <a:lnTo>
                    <a:pt x="1769842" y="110179"/>
                  </a:lnTo>
                  <a:lnTo>
                    <a:pt x="1801625" y="110179"/>
                  </a:lnTo>
                  <a:lnTo>
                    <a:pt x="1801625" y="76277"/>
                  </a:lnTo>
                  <a:close/>
                </a:path>
                <a:path w="1986279" h="374650">
                  <a:moveTo>
                    <a:pt x="1888355" y="76277"/>
                  </a:moveTo>
                  <a:lnTo>
                    <a:pt x="1843860" y="76277"/>
                  </a:lnTo>
                  <a:lnTo>
                    <a:pt x="1843860" y="110179"/>
                  </a:lnTo>
                  <a:lnTo>
                    <a:pt x="1888355" y="110179"/>
                  </a:lnTo>
                  <a:lnTo>
                    <a:pt x="1888355" y="76277"/>
                  </a:lnTo>
                  <a:close/>
                </a:path>
                <a:path w="1986279" h="374650">
                  <a:moveTo>
                    <a:pt x="1980771" y="3955"/>
                  </a:moveTo>
                  <a:lnTo>
                    <a:pt x="1934298" y="3955"/>
                  </a:lnTo>
                  <a:lnTo>
                    <a:pt x="1937971" y="210046"/>
                  </a:lnTo>
                  <a:lnTo>
                    <a:pt x="1977099" y="210046"/>
                  </a:lnTo>
                  <a:lnTo>
                    <a:pt x="1980771" y="3955"/>
                  </a:lnTo>
                  <a:close/>
                </a:path>
                <a:path w="1986279" h="374650">
                  <a:moveTo>
                    <a:pt x="1965233" y="239569"/>
                  </a:moveTo>
                  <a:lnTo>
                    <a:pt x="1949789" y="239569"/>
                  </a:lnTo>
                  <a:lnTo>
                    <a:pt x="1943103" y="242347"/>
                  </a:lnTo>
                  <a:lnTo>
                    <a:pt x="1937547" y="247903"/>
                  </a:lnTo>
                  <a:lnTo>
                    <a:pt x="1931991" y="253365"/>
                  </a:lnTo>
                  <a:lnTo>
                    <a:pt x="1929260" y="259956"/>
                  </a:lnTo>
                  <a:lnTo>
                    <a:pt x="1929260" y="275495"/>
                  </a:lnTo>
                  <a:lnTo>
                    <a:pt x="1931991" y="282181"/>
                  </a:lnTo>
                  <a:lnTo>
                    <a:pt x="1937547" y="287737"/>
                  </a:lnTo>
                  <a:lnTo>
                    <a:pt x="1943103" y="293199"/>
                  </a:lnTo>
                  <a:lnTo>
                    <a:pt x="1949789" y="295930"/>
                  </a:lnTo>
                  <a:lnTo>
                    <a:pt x="1962691" y="295930"/>
                  </a:lnTo>
                  <a:lnTo>
                    <a:pt x="1967352" y="294658"/>
                  </a:lnTo>
                  <a:lnTo>
                    <a:pt x="1975827" y="289573"/>
                  </a:lnTo>
                  <a:lnTo>
                    <a:pt x="1979217" y="286183"/>
                  </a:lnTo>
                  <a:lnTo>
                    <a:pt x="1981760" y="281945"/>
                  </a:lnTo>
                  <a:lnTo>
                    <a:pt x="1984397" y="277613"/>
                  </a:lnTo>
                  <a:lnTo>
                    <a:pt x="1985762" y="272858"/>
                  </a:lnTo>
                  <a:lnTo>
                    <a:pt x="1985762" y="259956"/>
                  </a:lnTo>
                  <a:lnTo>
                    <a:pt x="1982937" y="253365"/>
                  </a:lnTo>
                  <a:lnTo>
                    <a:pt x="1977381" y="247903"/>
                  </a:lnTo>
                  <a:lnTo>
                    <a:pt x="1971825" y="242347"/>
                  </a:lnTo>
                  <a:lnTo>
                    <a:pt x="1965233" y="239569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416026" y="2497816"/>
              <a:ext cx="2035943" cy="374609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8851261" y="6841381"/>
              <a:ext cx="2003425" cy="375285"/>
            </a:xfrm>
            <a:custGeom>
              <a:avLst/>
              <a:gdLst/>
              <a:ahLst/>
              <a:cxnLst/>
              <a:rect l="l" t="t" r="r" b="b"/>
              <a:pathLst>
                <a:path w="2003425" h="375284">
                  <a:moveTo>
                    <a:pt x="114699" y="43789"/>
                  </a:moveTo>
                  <a:lnTo>
                    <a:pt x="70910" y="43789"/>
                  </a:lnTo>
                  <a:lnTo>
                    <a:pt x="70910" y="289291"/>
                  </a:lnTo>
                  <a:lnTo>
                    <a:pt x="114699" y="289291"/>
                  </a:lnTo>
                  <a:lnTo>
                    <a:pt x="114699" y="43789"/>
                  </a:lnTo>
                  <a:close/>
                </a:path>
                <a:path w="2003425" h="375284">
                  <a:moveTo>
                    <a:pt x="114699" y="0"/>
                  </a:moveTo>
                  <a:lnTo>
                    <a:pt x="72181" y="0"/>
                  </a:lnTo>
                  <a:lnTo>
                    <a:pt x="0" y="47179"/>
                  </a:lnTo>
                  <a:lnTo>
                    <a:pt x="0" y="88990"/>
                  </a:lnTo>
                  <a:lnTo>
                    <a:pt x="69215" y="43789"/>
                  </a:lnTo>
                  <a:lnTo>
                    <a:pt x="114699" y="43789"/>
                  </a:lnTo>
                  <a:lnTo>
                    <a:pt x="114699" y="0"/>
                  </a:lnTo>
                  <a:close/>
                </a:path>
                <a:path w="2003425" h="375284">
                  <a:moveTo>
                    <a:pt x="265830" y="235613"/>
                  </a:moveTo>
                  <a:lnTo>
                    <a:pt x="250386" y="235613"/>
                  </a:lnTo>
                  <a:lnTo>
                    <a:pt x="243747" y="238391"/>
                  </a:lnTo>
                  <a:lnTo>
                    <a:pt x="238191" y="243948"/>
                  </a:lnTo>
                  <a:lnTo>
                    <a:pt x="232635" y="249409"/>
                  </a:lnTo>
                  <a:lnTo>
                    <a:pt x="229857" y="256001"/>
                  </a:lnTo>
                  <a:lnTo>
                    <a:pt x="229857" y="271539"/>
                  </a:lnTo>
                  <a:lnTo>
                    <a:pt x="232635" y="278225"/>
                  </a:lnTo>
                  <a:lnTo>
                    <a:pt x="238191" y="283782"/>
                  </a:lnTo>
                  <a:lnTo>
                    <a:pt x="243747" y="289243"/>
                  </a:lnTo>
                  <a:lnTo>
                    <a:pt x="250386" y="291974"/>
                  </a:lnTo>
                  <a:lnTo>
                    <a:pt x="263288" y="291974"/>
                  </a:lnTo>
                  <a:lnTo>
                    <a:pt x="267996" y="290703"/>
                  </a:lnTo>
                  <a:lnTo>
                    <a:pt x="276472" y="285618"/>
                  </a:lnTo>
                  <a:lnTo>
                    <a:pt x="279862" y="282228"/>
                  </a:lnTo>
                  <a:lnTo>
                    <a:pt x="282404" y="277990"/>
                  </a:lnTo>
                  <a:lnTo>
                    <a:pt x="285041" y="273658"/>
                  </a:lnTo>
                  <a:lnTo>
                    <a:pt x="286359" y="268903"/>
                  </a:lnTo>
                  <a:lnTo>
                    <a:pt x="286359" y="256001"/>
                  </a:lnTo>
                  <a:lnTo>
                    <a:pt x="283581" y="249409"/>
                  </a:lnTo>
                  <a:lnTo>
                    <a:pt x="278025" y="243948"/>
                  </a:lnTo>
                  <a:lnTo>
                    <a:pt x="272469" y="238391"/>
                  </a:lnTo>
                  <a:lnTo>
                    <a:pt x="265830" y="235613"/>
                  </a:lnTo>
                  <a:close/>
                </a:path>
                <a:path w="2003425" h="375284">
                  <a:moveTo>
                    <a:pt x="522137" y="0"/>
                  </a:moveTo>
                  <a:lnTo>
                    <a:pt x="478489" y="0"/>
                  </a:lnTo>
                  <a:lnTo>
                    <a:pt x="478489" y="289291"/>
                  </a:lnTo>
                  <a:lnTo>
                    <a:pt x="522137" y="289291"/>
                  </a:lnTo>
                  <a:lnTo>
                    <a:pt x="522137" y="199311"/>
                  </a:lnTo>
                  <a:lnTo>
                    <a:pt x="556321" y="160042"/>
                  </a:lnTo>
                  <a:lnTo>
                    <a:pt x="607221" y="160042"/>
                  </a:lnTo>
                  <a:lnTo>
                    <a:pt x="591102" y="138147"/>
                  </a:lnTo>
                  <a:lnTo>
                    <a:pt x="522137" y="138147"/>
                  </a:lnTo>
                  <a:lnTo>
                    <a:pt x="522137" y="0"/>
                  </a:lnTo>
                  <a:close/>
                </a:path>
                <a:path w="2003425" h="375284">
                  <a:moveTo>
                    <a:pt x="607221" y="160042"/>
                  </a:moveTo>
                  <a:lnTo>
                    <a:pt x="556321" y="160042"/>
                  </a:lnTo>
                  <a:lnTo>
                    <a:pt x="649832" y="289291"/>
                  </a:lnTo>
                  <a:lnTo>
                    <a:pt x="702379" y="289291"/>
                  </a:lnTo>
                  <a:lnTo>
                    <a:pt x="607221" y="160042"/>
                  </a:lnTo>
                  <a:close/>
                </a:path>
                <a:path w="2003425" h="375284">
                  <a:moveTo>
                    <a:pt x="701955" y="0"/>
                  </a:moveTo>
                  <a:lnTo>
                    <a:pt x="647007" y="0"/>
                  </a:lnTo>
                  <a:lnTo>
                    <a:pt x="525668" y="138147"/>
                  </a:lnTo>
                  <a:lnTo>
                    <a:pt x="591102" y="138147"/>
                  </a:lnTo>
                  <a:lnTo>
                    <a:pt x="585278" y="130237"/>
                  </a:lnTo>
                  <a:lnTo>
                    <a:pt x="701955" y="0"/>
                  </a:lnTo>
                  <a:close/>
                </a:path>
                <a:path w="2003425" h="375284">
                  <a:moveTo>
                    <a:pt x="806307" y="69497"/>
                  </a:moveTo>
                  <a:lnTo>
                    <a:pt x="765254" y="77522"/>
                  </a:lnTo>
                  <a:lnTo>
                    <a:pt x="733490" y="100821"/>
                  </a:lnTo>
                  <a:lnTo>
                    <a:pt x="713008" y="136664"/>
                  </a:lnTo>
                  <a:lnTo>
                    <a:pt x="706015" y="182219"/>
                  </a:lnTo>
                  <a:lnTo>
                    <a:pt x="706792" y="198560"/>
                  </a:lnTo>
                  <a:lnTo>
                    <a:pt x="718446" y="241122"/>
                  </a:lnTo>
                  <a:lnTo>
                    <a:pt x="743183" y="272349"/>
                  </a:lnTo>
                  <a:lnTo>
                    <a:pt x="779433" y="290244"/>
                  </a:lnTo>
                  <a:lnTo>
                    <a:pt x="809273" y="293669"/>
                  </a:lnTo>
                  <a:lnTo>
                    <a:pt x="820812" y="293219"/>
                  </a:lnTo>
                  <a:lnTo>
                    <a:pt x="860434" y="282431"/>
                  </a:lnTo>
                  <a:lnTo>
                    <a:pt x="888369" y="258779"/>
                  </a:lnTo>
                  <a:lnTo>
                    <a:pt x="809697" y="258779"/>
                  </a:lnTo>
                  <a:lnTo>
                    <a:pt x="800736" y="258285"/>
                  </a:lnTo>
                  <a:lnTo>
                    <a:pt x="765025" y="241016"/>
                  </a:lnTo>
                  <a:lnTo>
                    <a:pt x="748586" y="201024"/>
                  </a:lnTo>
                  <a:lnTo>
                    <a:pt x="748245" y="193519"/>
                  </a:lnTo>
                  <a:lnTo>
                    <a:pt x="729888" y="193519"/>
                  </a:lnTo>
                  <a:lnTo>
                    <a:pt x="729888" y="161878"/>
                  </a:lnTo>
                  <a:lnTo>
                    <a:pt x="748329" y="161878"/>
                  </a:lnTo>
                  <a:lnTo>
                    <a:pt x="748551" y="157861"/>
                  </a:lnTo>
                  <a:lnTo>
                    <a:pt x="769316" y="117789"/>
                  </a:lnTo>
                  <a:lnTo>
                    <a:pt x="806589" y="104387"/>
                  </a:lnTo>
                  <a:lnTo>
                    <a:pt x="881330" y="104387"/>
                  </a:lnTo>
                  <a:lnTo>
                    <a:pt x="879327" y="101624"/>
                  </a:lnTo>
                  <a:lnTo>
                    <a:pt x="841903" y="75571"/>
                  </a:lnTo>
                  <a:lnTo>
                    <a:pt x="815418" y="69877"/>
                  </a:lnTo>
                  <a:lnTo>
                    <a:pt x="806307" y="69497"/>
                  </a:lnTo>
                  <a:close/>
                </a:path>
                <a:path w="2003425" h="375284">
                  <a:moveTo>
                    <a:pt x="859701" y="227844"/>
                  </a:moveTo>
                  <a:lnTo>
                    <a:pt x="831592" y="255389"/>
                  </a:lnTo>
                  <a:lnTo>
                    <a:pt x="817701" y="258779"/>
                  </a:lnTo>
                  <a:lnTo>
                    <a:pt x="888369" y="258779"/>
                  </a:lnTo>
                  <a:lnTo>
                    <a:pt x="892967" y="251611"/>
                  </a:lnTo>
                  <a:lnTo>
                    <a:pt x="896799" y="243603"/>
                  </a:lnTo>
                  <a:lnTo>
                    <a:pt x="899677" y="235048"/>
                  </a:lnTo>
                  <a:lnTo>
                    <a:pt x="859701" y="227844"/>
                  </a:lnTo>
                  <a:close/>
                </a:path>
                <a:path w="2003425" h="375284">
                  <a:moveTo>
                    <a:pt x="748329" y="161878"/>
                  </a:moveTo>
                  <a:lnTo>
                    <a:pt x="729888" y="161878"/>
                  </a:lnTo>
                  <a:lnTo>
                    <a:pt x="729888" y="193519"/>
                  </a:lnTo>
                  <a:lnTo>
                    <a:pt x="748245" y="193519"/>
                  </a:lnTo>
                  <a:lnTo>
                    <a:pt x="748110" y="190553"/>
                  </a:lnTo>
                  <a:lnTo>
                    <a:pt x="748192" y="164341"/>
                  </a:lnTo>
                  <a:lnTo>
                    <a:pt x="748329" y="161878"/>
                  </a:lnTo>
                  <a:close/>
                </a:path>
                <a:path w="2003425" h="375284">
                  <a:moveTo>
                    <a:pt x="881330" y="104387"/>
                  </a:moveTo>
                  <a:lnTo>
                    <a:pt x="806589" y="104387"/>
                  </a:lnTo>
                  <a:lnTo>
                    <a:pt x="814517" y="104855"/>
                  </a:lnTo>
                  <a:lnTo>
                    <a:pt x="821916" y="106259"/>
                  </a:lnTo>
                  <a:lnTo>
                    <a:pt x="854192" y="132356"/>
                  </a:lnTo>
                  <a:lnTo>
                    <a:pt x="860973" y="161878"/>
                  </a:lnTo>
                  <a:lnTo>
                    <a:pt x="748329" y="161878"/>
                  </a:lnTo>
                  <a:lnTo>
                    <a:pt x="748192" y="164341"/>
                  </a:lnTo>
                  <a:lnTo>
                    <a:pt x="748110" y="190553"/>
                  </a:lnTo>
                  <a:lnTo>
                    <a:pt x="748245" y="193519"/>
                  </a:lnTo>
                  <a:lnTo>
                    <a:pt x="902360" y="193519"/>
                  </a:lnTo>
                  <a:lnTo>
                    <a:pt x="902360" y="178546"/>
                  </a:lnTo>
                  <a:lnTo>
                    <a:pt x="901866" y="164341"/>
                  </a:lnTo>
                  <a:lnTo>
                    <a:pt x="890133" y="118504"/>
                  </a:lnTo>
                  <a:lnTo>
                    <a:pt x="885092" y="109578"/>
                  </a:lnTo>
                  <a:lnTo>
                    <a:pt x="881330" y="104387"/>
                  </a:lnTo>
                  <a:close/>
                </a:path>
                <a:path w="2003425" h="375284">
                  <a:moveTo>
                    <a:pt x="943501" y="331385"/>
                  </a:moveTo>
                  <a:lnTo>
                    <a:pt x="933330" y="365992"/>
                  </a:lnTo>
                  <a:lnTo>
                    <a:pt x="935873" y="367122"/>
                  </a:lnTo>
                  <a:lnTo>
                    <a:pt x="939734" y="368158"/>
                  </a:lnTo>
                  <a:lnTo>
                    <a:pt x="944913" y="369100"/>
                  </a:lnTo>
                  <a:lnTo>
                    <a:pt x="950092" y="370136"/>
                  </a:lnTo>
                  <a:lnTo>
                    <a:pt x="955837" y="370654"/>
                  </a:lnTo>
                  <a:lnTo>
                    <a:pt x="962146" y="370654"/>
                  </a:lnTo>
                  <a:lnTo>
                    <a:pt x="999349" y="361384"/>
                  </a:lnTo>
                  <a:lnTo>
                    <a:pt x="1024302" y="334351"/>
                  </a:lnTo>
                  <a:lnTo>
                    <a:pt x="958097" y="334351"/>
                  </a:lnTo>
                  <a:lnTo>
                    <a:pt x="951222" y="333456"/>
                  </a:lnTo>
                  <a:lnTo>
                    <a:pt x="943501" y="331385"/>
                  </a:lnTo>
                  <a:close/>
                </a:path>
                <a:path w="2003425" h="375284">
                  <a:moveTo>
                    <a:pt x="963559" y="72322"/>
                  </a:moveTo>
                  <a:lnTo>
                    <a:pt x="918357" y="72322"/>
                  </a:lnTo>
                  <a:lnTo>
                    <a:pt x="997743" y="292116"/>
                  </a:lnTo>
                  <a:lnTo>
                    <a:pt x="992516" y="306524"/>
                  </a:lnTo>
                  <a:lnTo>
                    <a:pt x="988938" y="316129"/>
                  </a:lnTo>
                  <a:lnTo>
                    <a:pt x="984794" y="323051"/>
                  </a:lnTo>
                  <a:lnTo>
                    <a:pt x="980086" y="327288"/>
                  </a:lnTo>
                  <a:lnTo>
                    <a:pt x="975471" y="331526"/>
                  </a:lnTo>
                  <a:lnTo>
                    <a:pt x="970151" y="333786"/>
                  </a:lnTo>
                  <a:lnTo>
                    <a:pt x="958097" y="334351"/>
                  </a:lnTo>
                  <a:lnTo>
                    <a:pt x="1024302" y="334351"/>
                  </a:lnTo>
                  <a:lnTo>
                    <a:pt x="1024634" y="333786"/>
                  </a:lnTo>
                  <a:lnTo>
                    <a:pt x="1028324" y="326397"/>
                  </a:lnTo>
                  <a:lnTo>
                    <a:pt x="1031644" y="318248"/>
                  </a:lnTo>
                  <a:lnTo>
                    <a:pt x="1059840" y="240699"/>
                  </a:lnTo>
                  <a:lnTo>
                    <a:pt x="1018507" y="240699"/>
                  </a:lnTo>
                  <a:lnTo>
                    <a:pt x="963559" y="72322"/>
                  </a:lnTo>
                  <a:close/>
                </a:path>
                <a:path w="2003425" h="375284">
                  <a:moveTo>
                    <a:pt x="1121059" y="72322"/>
                  </a:moveTo>
                  <a:lnTo>
                    <a:pt x="1075716" y="72322"/>
                  </a:lnTo>
                  <a:lnTo>
                    <a:pt x="1020767" y="240699"/>
                  </a:lnTo>
                  <a:lnTo>
                    <a:pt x="1059840" y="240699"/>
                  </a:lnTo>
                  <a:lnTo>
                    <a:pt x="1121059" y="72322"/>
                  </a:lnTo>
                  <a:close/>
                </a:path>
                <a:path w="2003425" h="375284">
                  <a:moveTo>
                    <a:pt x="1285938" y="311044"/>
                  </a:moveTo>
                  <a:lnTo>
                    <a:pt x="1249635" y="326017"/>
                  </a:lnTo>
                  <a:lnTo>
                    <a:pt x="1252902" y="332523"/>
                  </a:lnTo>
                  <a:lnTo>
                    <a:pt x="1256910" y="338765"/>
                  </a:lnTo>
                  <a:lnTo>
                    <a:pt x="1288551" y="364730"/>
                  </a:lnTo>
                  <a:lnTo>
                    <a:pt x="1329400" y="374750"/>
                  </a:lnTo>
                  <a:lnTo>
                    <a:pt x="1341875" y="375174"/>
                  </a:lnTo>
                  <a:lnTo>
                    <a:pt x="1355365" y="374635"/>
                  </a:lnTo>
                  <a:lnTo>
                    <a:pt x="1402112" y="361666"/>
                  </a:lnTo>
                  <a:lnTo>
                    <a:pt x="1425817" y="341131"/>
                  </a:lnTo>
                  <a:lnTo>
                    <a:pt x="1342299" y="341131"/>
                  </a:lnTo>
                  <a:lnTo>
                    <a:pt x="1333938" y="340822"/>
                  </a:lnTo>
                  <a:lnTo>
                    <a:pt x="1291861" y="319554"/>
                  </a:lnTo>
                  <a:lnTo>
                    <a:pt x="1288480" y="315187"/>
                  </a:lnTo>
                  <a:lnTo>
                    <a:pt x="1285938" y="311044"/>
                  </a:lnTo>
                  <a:close/>
                </a:path>
                <a:path w="2003425" h="375284">
                  <a:moveTo>
                    <a:pt x="1439765" y="249739"/>
                  </a:moveTo>
                  <a:lnTo>
                    <a:pt x="1397671" y="249739"/>
                  </a:lnTo>
                  <a:lnTo>
                    <a:pt x="1397671" y="292398"/>
                  </a:lnTo>
                  <a:lnTo>
                    <a:pt x="1396691" y="304246"/>
                  </a:lnTo>
                  <a:lnTo>
                    <a:pt x="1364229" y="338200"/>
                  </a:lnTo>
                  <a:lnTo>
                    <a:pt x="1342299" y="341131"/>
                  </a:lnTo>
                  <a:lnTo>
                    <a:pt x="1425817" y="341131"/>
                  </a:lnTo>
                  <a:lnTo>
                    <a:pt x="1439765" y="294093"/>
                  </a:lnTo>
                  <a:lnTo>
                    <a:pt x="1439765" y="249739"/>
                  </a:lnTo>
                  <a:close/>
                </a:path>
                <a:path w="2003425" h="375284">
                  <a:moveTo>
                    <a:pt x="1332411" y="69497"/>
                  </a:moveTo>
                  <a:lnTo>
                    <a:pt x="1285655" y="82775"/>
                  </a:lnTo>
                  <a:lnTo>
                    <a:pt x="1253167" y="120632"/>
                  </a:lnTo>
                  <a:lnTo>
                    <a:pt x="1242175" y="163273"/>
                  </a:lnTo>
                  <a:lnTo>
                    <a:pt x="1241442" y="179959"/>
                  </a:lnTo>
                  <a:lnTo>
                    <a:pt x="1242184" y="196583"/>
                  </a:lnTo>
                  <a:lnTo>
                    <a:pt x="1253308" y="238297"/>
                  </a:lnTo>
                  <a:lnTo>
                    <a:pt x="1285797" y="274035"/>
                  </a:lnTo>
                  <a:lnTo>
                    <a:pt x="1332128" y="286042"/>
                  </a:lnTo>
                  <a:lnTo>
                    <a:pt x="1341619" y="285653"/>
                  </a:lnTo>
                  <a:lnTo>
                    <a:pt x="1379261" y="270786"/>
                  </a:lnTo>
                  <a:lnTo>
                    <a:pt x="1383969" y="265136"/>
                  </a:lnTo>
                  <a:lnTo>
                    <a:pt x="1388772" y="259486"/>
                  </a:lnTo>
                  <a:lnTo>
                    <a:pt x="1392444" y="254353"/>
                  </a:lnTo>
                  <a:lnTo>
                    <a:pt x="1394286" y="251010"/>
                  </a:lnTo>
                  <a:lnTo>
                    <a:pt x="1341451" y="251010"/>
                  </a:lnTo>
                  <a:lnTo>
                    <a:pt x="1332428" y="250445"/>
                  </a:lnTo>
                  <a:lnTo>
                    <a:pt x="1298651" y="231164"/>
                  </a:lnTo>
                  <a:lnTo>
                    <a:pt x="1284508" y="189732"/>
                  </a:lnTo>
                  <a:lnTo>
                    <a:pt x="1284102" y="179394"/>
                  </a:lnTo>
                  <a:lnTo>
                    <a:pt x="1284499" y="169259"/>
                  </a:lnTo>
                  <a:lnTo>
                    <a:pt x="1298510" y="126776"/>
                  </a:lnTo>
                  <a:lnTo>
                    <a:pt x="1332314" y="105994"/>
                  </a:lnTo>
                  <a:lnTo>
                    <a:pt x="1341451" y="105376"/>
                  </a:lnTo>
                  <a:lnTo>
                    <a:pt x="1394078" y="105376"/>
                  </a:lnTo>
                  <a:lnTo>
                    <a:pt x="1392727" y="102975"/>
                  </a:lnTo>
                  <a:lnTo>
                    <a:pt x="1389101" y="97748"/>
                  </a:lnTo>
                  <a:lnTo>
                    <a:pt x="1384393" y="91815"/>
                  </a:lnTo>
                  <a:lnTo>
                    <a:pt x="1379778" y="85883"/>
                  </a:lnTo>
                  <a:lnTo>
                    <a:pt x="1342025" y="69921"/>
                  </a:lnTo>
                  <a:lnTo>
                    <a:pt x="1332411" y="69497"/>
                  </a:lnTo>
                  <a:close/>
                </a:path>
                <a:path w="2003425" h="375284">
                  <a:moveTo>
                    <a:pt x="1394078" y="105376"/>
                  </a:moveTo>
                  <a:lnTo>
                    <a:pt x="1341451" y="105376"/>
                  </a:lnTo>
                  <a:lnTo>
                    <a:pt x="1350333" y="105968"/>
                  </a:lnTo>
                  <a:lnTo>
                    <a:pt x="1358472" y="107742"/>
                  </a:lnTo>
                  <a:lnTo>
                    <a:pt x="1387968" y="132956"/>
                  </a:lnTo>
                  <a:lnTo>
                    <a:pt x="1398095" y="179394"/>
                  </a:lnTo>
                  <a:lnTo>
                    <a:pt x="1397680" y="190226"/>
                  </a:lnTo>
                  <a:lnTo>
                    <a:pt x="1383404" y="232082"/>
                  </a:lnTo>
                  <a:lnTo>
                    <a:pt x="1341451" y="251010"/>
                  </a:lnTo>
                  <a:lnTo>
                    <a:pt x="1394286" y="251010"/>
                  </a:lnTo>
                  <a:lnTo>
                    <a:pt x="1394987" y="249739"/>
                  </a:lnTo>
                  <a:lnTo>
                    <a:pt x="1439765" y="249739"/>
                  </a:lnTo>
                  <a:lnTo>
                    <a:pt x="1439765" y="107495"/>
                  </a:lnTo>
                  <a:lnTo>
                    <a:pt x="1395270" y="107495"/>
                  </a:lnTo>
                  <a:lnTo>
                    <a:pt x="1394078" y="105376"/>
                  </a:lnTo>
                  <a:close/>
                </a:path>
                <a:path w="2003425" h="375284">
                  <a:moveTo>
                    <a:pt x="1439765" y="72322"/>
                  </a:moveTo>
                  <a:lnTo>
                    <a:pt x="1398377" y="72322"/>
                  </a:lnTo>
                  <a:lnTo>
                    <a:pt x="1398377" y="107495"/>
                  </a:lnTo>
                  <a:lnTo>
                    <a:pt x="1439765" y="107495"/>
                  </a:lnTo>
                  <a:lnTo>
                    <a:pt x="1439765" y="72322"/>
                  </a:lnTo>
                  <a:close/>
                </a:path>
                <a:path w="2003425" h="375284">
                  <a:moveTo>
                    <a:pt x="1579395" y="69497"/>
                  </a:moveTo>
                  <a:lnTo>
                    <a:pt x="1538343" y="77522"/>
                  </a:lnTo>
                  <a:lnTo>
                    <a:pt x="1506578" y="100821"/>
                  </a:lnTo>
                  <a:lnTo>
                    <a:pt x="1486096" y="136664"/>
                  </a:lnTo>
                  <a:lnTo>
                    <a:pt x="1479104" y="182219"/>
                  </a:lnTo>
                  <a:lnTo>
                    <a:pt x="1479881" y="198560"/>
                  </a:lnTo>
                  <a:lnTo>
                    <a:pt x="1491534" y="241122"/>
                  </a:lnTo>
                  <a:lnTo>
                    <a:pt x="1516272" y="272349"/>
                  </a:lnTo>
                  <a:lnTo>
                    <a:pt x="1552521" y="290244"/>
                  </a:lnTo>
                  <a:lnTo>
                    <a:pt x="1582361" y="293669"/>
                  </a:lnTo>
                  <a:lnTo>
                    <a:pt x="1593900" y="293219"/>
                  </a:lnTo>
                  <a:lnTo>
                    <a:pt x="1633523" y="282431"/>
                  </a:lnTo>
                  <a:lnTo>
                    <a:pt x="1661457" y="258779"/>
                  </a:lnTo>
                  <a:lnTo>
                    <a:pt x="1582785" y="258779"/>
                  </a:lnTo>
                  <a:lnTo>
                    <a:pt x="1573825" y="258285"/>
                  </a:lnTo>
                  <a:lnTo>
                    <a:pt x="1538113" y="241016"/>
                  </a:lnTo>
                  <a:lnTo>
                    <a:pt x="1521675" y="201024"/>
                  </a:lnTo>
                  <a:lnTo>
                    <a:pt x="1521333" y="193519"/>
                  </a:lnTo>
                  <a:lnTo>
                    <a:pt x="1502976" y="193519"/>
                  </a:lnTo>
                  <a:lnTo>
                    <a:pt x="1502976" y="161878"/>
                  </a:lnTo>
                  <a:lnTo>
                    <a:pt x="1521417" y="161878"/>
                  </a:lnTo>
                  <a:lnTo>
                    <a:pt x="1521639" y="157861"/>
                  </a:lnTo>
                  <a:lnTo>
                    <a:pt x="1542404" y="117789"/>
                  </a:lnTo>
                  <a:lnTo>
                    <a:pt x="1579678" y="104387"/>
                  </a:lnTo>
                  <a:lnTo>
                    <a:pt x="1654418" y="104387"/>
                  </a:lnTo>
                  <a:lnTo>
                    <a:pt x="1652415" y="101624"/>
                  </a:lnTo>
                  <a:lnTo>
                    <a:pt x="1614992" y="75571"/>
                  </a:lnTo>
                  <a:lnTo>
                    <a:pt x="1588506" y="69877"/>
                  </a:lnTo>
                  <a:lnTo>
                    <a:pt x="1579395" y="69497"/>
                  </a:lnTo>
                  <a:close/>
                </a:path>
                <a:path w="2003425" h="375284">
                  <a:moveTo>
                    <a:pt x="1632790" y="227844"/>
                  </a:moveTo>
                  <a:lnTo>
                    <a:pt x="1604680" y="255389"/>
                  </a:lnTo>
                  <a:lnTo>
                    <a:pt x="1590790" y="258779"/>
                  </a:lnTo>
                  <a:lnTo>
                    <a:pt x="1661457" y="258779"/>
                  </a:lnTo>
                  <a:lnTo>
                    <a:pt x="1666055" y="251611"/>
                  </a:lnTo>
                  <a:lnTo>
                    <a:pt x="1669887" y="243603"/>
                  </a:lnTo>
                  <a:lnTo>
                    <a:pt x="1672765" y="235048"/>
                  </a:lnTo>
                  <a:lnTo>
                    <a:pt x="1632790" y="227844"/>
                  </a:lnTo>
                  <a:close/>
                </a:path>
                <a:path w="2003425" h="375284">
                  <a:moveTo>
                    <a:pt x="1521417" y="161878"/>
                  </a:moveTo>
                  <a:lnTo>
                    <a:pt x="1502976" y="161878"/>
                  </a:lnTo>
                  <a:lnTo>
                    <a:pt x="1502976" y="193519"/>
                  </a:lnTo>
                  <a:lnTo>
                    <a:pt x="1521333" y="193519"/>
                  </a:lnTo>
                  <a:lnTo>
                    <a:pt x="1521198" y="190553"/>
                  </a:lnTo>
                  <a:lnTo>
                    <a:pt x="1521281" y="164341"/>
                  </a:lnTo>
                  <a:lnTo>
                    <a:pt x="1521417" y="161878"/>
                  </a:lnTo>
                  <a:close/>
                </a:path>
                <a:path w="2003425" h="375284">
                  <a:moveTo>
                    <a:pt x="1654418" y="104387"/>
                  </a:moveTo>
                  <a:lnTo>
                    <a:pt x="1579678" y="104387"/>
                  </a:lnTo>
                  <a:lnTo>
                    <a:pt x="1587606" y="104855"/>
                  </a:lnTo>
                  <a:lnTo>
                    <a:pt x="1595004" y="106259"/>
                  </a:lnTo>
                  <a:lnTo>
                    <a:pt x="1627281" y="132356"/>
                  </a:lnTo>
                  <a:lnTo>
                    <a:pt x="1634061" y="161878"/>
                  </a:lnTo>
                  <a:lnTo>
                    <a:pt x="1521417" y="161878"/>
                  </a:lnTo>
                  <a:lnTo>
                    <a:pt x="1521281" y="164341"/>
                  </a:lnTo>
                  <a:lnTo>
                    <a:pt x="1521198" y="190553"/>
                  </a:lnTo>
                  <a:lnTo>
                    <a:pt x="1521333" y="193519"/>
                  </a:lnTo>
                  <a:lnTo>
                    <a:pt x="1675449" y="193519"/>
                  </a:lnTo>
                  <a:lnTo>
                    <a:pt x="1675449" y="178546"/>
                  </a:lnTo>
                  <a:lnTo>
                    <a:pt x="1674955" y="164341"/>
                  </a:lnTo>
                  <a:lnTo>
                    <a:pt x="1663221" y="118504"/>
                  </a:lnTo>
                  <a:lnTo>
                    <a:pt x="1658180" y="109578"/>
                  </a:lnTo>
                  <a:lnTo>
                    <a:pt x="1654418" y="104387"/>
                  </a:lnTo>
                  <a:close/>
                </a:path>
                <a:path w="2003425" h="375284">
                  <a:moveTo>
                    <a:pt x="1755293" y="72322"/>
                  </a:moveTo>
                  <a:lnTo>
                    <a:pt x="1714753" y="72322"/>
                  </a:lnTo>
                  <a:lnTo>
                    <a:pt x="1714753" y="289291"/>
                  </a:lnTo>
                  <a:lnTo>
                    <a:pt x="1756988" y="289291"/>
                  </a:lnTo>
                  <a:lnTo>
                    <a:pt x="1756988" y="160466"/>
                  </a:lnTo>
                  <a:lnTo>
                    <a:pt x="1757394" y="152167"/>
                  </a:lnTo>
                  <a:lnTo>
                    <a:pt x="1776066" y="115988"/>
                  </a:lnTo>
                  <a:lnTo>
                    <a:pt x="1793879" y="107636"/>
                  </a:lnTo>
                  <a:lnTo>
                    <a:pt x="1755293" y="107636"/>
                  </a:lnTo>
                  <a:lnTo>
                    <a:pt x="1755293" y="72322"/>
                  </a:lnTo>
                  <a:close/>
                </a:path>
                <a:path w="2003425" h="375284">
                  <a:moveTo>
                    <a:pt x="1886577" y="106082"/>
                  </a:moveTo>
                  <a:lnTo>
                    <a:pt x="1807557" y="106082"/>
                  </a:lnTo>
                  <a:lnTo>
                    <a:pt x="1817719" y="106921"/>
                  </a:lnTo>
                  <a:lnTo>
                    <a:pt x="1826733" y="109437"/>
                  </a:lnTo>
                  <a:lnTo>
                    <a:pt x="1852839" y="145219"/>
                  </a:lnTo>
                  <a:lnTo>
                    <a:pt x="1853607" y="156369"/>
                  </a:lnTo>
                  <a:lnTo>
                    <a:pt x="1853607" y="289291"/>
                  </a:lnTo>
                  <a:lnTo>
                    <a:pt x="1895842" y="289291"/>
                  </a:lnTo>
                  <a:lnTo>
                    <a:pt x="1895842" y="151284"/>
                  </a:lnTo>
                  <a:lnTo>
                    <a:pt x="1895268" y="138403"/>
                  </a:lnTo>
                  <a:lnTo>
                    <a:pt x="1893547" y="126600"/>
                  </a:lnTo>
                  <a:lnTo>
                    <a:pt x="1890677" y="115873"/>
                  </a:lnTo>
                  <a:lnTo>
                    <a:pt x="1886660" y="106224"/>
                  </a:lnTo>
                  <a:lnTo>
                    <a:pt x="1886577" y="106082"/>
                  </a:lnTo>
                  <a:close/>
                </a:path>
                <a:path w="2003425" h="375284">
                  <a:moveTo>
                    <a:pt x="1821965" y="69497"/>
                  </a:moveTo>
                  <a:lnTo>
                    <a:pt x="1781425" y="79950"/>
                  </a:lnTo>
                  <a:lnTo>
                    <a:pt x="1757977" y="107636"/>
                  </a:lnTo>
                  <a:lnTo>
                    <a:pt x="1793879" y="107636"/>
                  </a:lnTo>
                  <a:lnTo>
                    <a:pt x="1800415" y="106480"/>
                  </a:lnTo>
                  <a:lnTo>
                    <a:pt x="1807557" y="106082"/>
                  </a:lnTo>
                  <a:lnTo>
                    <a:pt x="1886577" y="106082"/>
                  </a:lnTo>
                  <a:lnTo>
                    <a:pt x="1881602" y="97678"/>
                  </a:lnTo>
                  <a:lnTo>
                    <a:pt x="1842765" y="71828"/>
                  </a:lnTo>
                  <a:lnTo>
                    <a:pt x="1832710" y="70080"/>
                  </a:lnTo>
                  <a:lnTo>
                    <a:pt x="1821965" y="69497"/>
                  </a:lnTo>
                  <a:close/>
                </a:path>
                <a:path w="2003425" h="375284">
                  <a:moveTo>
                    <a:pt x="1998181" y="0"/>
                  </a:moveTo>
                  <a:lnTo>
                    <a:pt x="1951708" y="0"/>
                  </a:lnTo>
                  <a:lnTo>
                    <a:pt x="1955381" y="206091"/>
                  </a:lnTo>
                  <a:lnTo>
                    <a:pt x="1994508" y="206091"/>
                  </a:lnTo>
                  <a:lnTo>
                    <a:pt x="1998181" y="0"/>
                  </a:lnTo>
                  <a:close/>
                </a:path>
                <a:path w="2003425" h="375284">
                  <a:moveTo>
                    <a:pt x="1982643" y="235613"/>
                  </a:moveTo>
                  <a:lnTo>
                    <a:pt x="1967199" y="235613"/>
                  </a:lnTo>
                  <a:lnTo>
                    <a:pt x="1960513" y="238391"/>
                  </a:lnTo>
                  <a:lnTo>
                    <a:pt x="1954957" y="243948"/>
                  </a:lnTo>
                  <a:lnTo>
                    <a:pt x="1949401" y="249409"/>
                  </a:lnTo>
                  <a:lnTo>
                    <a:pt x="1946670" y="256001"/>
                  </a:lnTo>
                  <a:lnTo>
                    <a:pt x="1946670" y="271539"/>
                  </a:lnTo>
                  <a:lnTo>
                    <a:pt x="1949401" y="278225"/>
                  </a:lnTo>
                  <a:lnTo>
                    <a:pt x="1954957" y="283782"/>
                  </a:lnTo>
                  <a:lnTo>
                    <a:pt x="1960513" y="289243"/>
                  </a:lnTo>
                  <a:lnTo>
                    <a:pt x="1967199" y="291974"/>
                  </a:lnTo>
                  <a:lnTo>
                    <a:pt x="1980100" y="291974"/>
                  </a:lnTo>
                  <a:lnTo>
                    <a:pt x="1984762" y="290703"/>
                  </a:lnTo>
                  <a:lnTo>
                    <a:pt x="1993237" y="285618"/>
                  </a:lnTo>
                  <a:lnTo>
                    <a:pt x="1996627" y="282228"/>
                  </a:lnTo>
                  <a:lnTo>
                    <a:pt x="1999170" y="277990"/>
                  </a:lnTo>
                  <a:lnTo>
                    <a:pt x="2001807" y="273658"/>
                  </a:lnTo>
                  <a:lnTo>
                    <a:pt x="2003172" y="268903"/>
                  </a:lnTo>
                  <a:lnTo>
                    <a:pt x="2003172" y="256001"/>
                  </a:lnTo>
                  <a:lnTo>
                    <a:pt x="2000347" y="249409"/>
                  </a:lnTo>
                  <a:lnTo>
                    <a:pt x="1994791" y="243948"/>
                  </a:lnTo>
                  <a:lnTo>
                    <a:pt x="1989235" y="238391"/>
                  </a:lnTo>
                  <a:lnTo>
                    <a:pt x="1982643" y="235613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801812" y="6388220"/>
              <a:ext cx="16296640" cy="622300"/>
            </a:xfrm>
            <a:custGeom>
              <a:avLst/>
              <a:gdLst/>
              <a:ahLst/>
              <a:cxnLst/>
              <a:rect l="l" t="t" r="r" b="b"/>
              <a:pathLst>
                <a:path w="16296640" h="622300">
                  <a:moveTo>
                    <a:pt x="6857619" y="601103"/>
                  </a:moveTo>
                  <a:lnTo>
                    <a:pt x="6855968" y="592950"/>
                  </a:lnTo>
                  <a:lnTo>
                    <a:pt x="6851485" y="586295"/>
                  </a:lnTo>
                  <a:lnTo>
                    <a:pt x="6844830" y="581799"/>
                  </a:lnTo>
                  <a:lnTo>
                    <a:pt x="6836677" y="580161"/>
                  </a:lnTo>
                  <a:lnTo>
                    <a:pt x="405511" y="580161"/>
                  </a:lnTo>
                  <a:lnTo>
                    <a:pt x="359092" y="575475"/>
                  </a:lnTo>
                  <a:lnTo>
                    <a:pt x="315849" y="562051"/>
                  </a:lnTo>
                  <a:lnTo>
                    <a:pt x="276720" y="540816"/>
                  </a:lnTo>
                  <a:lnTo>
                    <a:pt x="242620" y="512686"/>
                  </a:lnTo>
                  <a:lnTo>
                    <a:pt x="214490" y="478599"/>
                  </a:lnTo>
                  <a:lnTo>
                    <a:pt x="193255" y="439470"/>
                  </a:lnTo>
                  <a:lnTo>
                    <a:pt x="179832" y="396227"/>
                  </a:lnTo>
                  <a:lnTo>
                    <a:pt x="175158" y="349796"/>
                  </a:lnTo>
                  <a:lnTo>
                    <a:pt x="175158" y="71501"/>
                  </a:lnTo>
                  <a:lnTo>
                    <a:pt x="272681" y="169024"/>
                  </a:lnTo>
                  <a:lnTo>
                    <a:pt x="279603" y="173621"/>
                  </a:lnTo>
                  <a:lnTo>
                    <a:pt x="287489" y="175158"/>
                  </a:lnTo>
                  <a:lnTo>
                    <a:pt x="295363" y="173621"/>
                  </a:lnTo>
                  <a:lnTo>
                    <a:pt x="302298" y="169024"/>
                  </a:lnTo>
                  <a:lnTo>
                    <a:pt x="306895" y="162090"/>
                  </a:lnTo>
                  <a:lnTo>
                    <a:pt x="308432" y="154216"/>
                  </a:lnTo>
                  <a:lnTo>
                    <a:pt x="306895" y="146329"/>
                  </a:lnTo>
                  <a:lnTo>
                    <a:pt x="302298" y="139407"/>
                  </a:lnTo>
                  <a:lnTo>
                    <a:pt x="183832" y="20942"/>
                  </a:lnTo>
                  <a:lnTo>
                    <a:pt x="169024" y="6134"/>
                  </a:lnTo>
                  <a:lnTo>
                    <a:pt x="162090" y="1524"/>
                  </a:lnTo>
                  <a:lnTo>
                    <a:pt x="154216" y="0"/>
                  </a:lnTo>
                  <a:lnTo>
                    <a:pt x="146329" y="1524"/>
                  </a:lnTo>
                  <a:lnTo>
                    <a:pt x="139407" y="6134"/>
                  </a:lnTo>
                  <a:lnTo>
                    <a:pt x="6134" y="139407"/>
                  </a:lnTo>
                  <a:lnTo>
                    <a:pt x="1536" y="146329"/>
                  </a:lnTo>
                  <a:lnTo>
                    <a:pt x="0" y="154216"/>
                  </a:lnTo>
                  <a:lnTo>
                    <a:pt x="1536" y="162090"/>
                  </a:lnTo>
                  <a:lnTo>
                    <a:pt x="6134" y="169024"/>
                  </a:lnTo>
                  <a:lnTo>
                    <a:pt x="13055" y="173621"/>
                  </a:lnTo>
                  <a:lnTo>
                    <a:pt x="20942" y="175158"/>
                  </a:lnTo>
                  <a:lnTo>
                    <a:pt x="28816" y="173621"/>
                  </a:lnTo>
                  <a:lnTo>
                    <a:pt x="35750" y="169024"/>
                  </a:lnTo>
                  <a:lnTo>
                    <a:pt x="133273" y="71501"/>
                  </a:lnTo>
                  <a:lnTo>
                    <a:pt x="133273" y="349796"/>
                  </a:lnTo>
                  <a:lnTo>
                    <a:pt x="137655" y="398741"/>
                  </a:lnTo>
                  <a:lnTo>
                    <a:pt x="150304" y="444792"/>
                  </a:lnTo>
                  <a:lnTo>
                    <a:pt x="170434" y="487210"/>
                  </a:lnTo>
                  <a:lnTo>
                    <a:pt x="197294" y="525208"/>
                  </a:lnTo>
                  <a:lnTo>
                    <a:pt x="230111" y="558012"/>
                  </a:lnTo>
                  <a:lnTo>
                    <a:pt x="268109" y="584873"/>
                  </a:lnTo>
                  <a:lnTo>
                    <a:pt x="310515" y="605015"/>
                  </a:lnTo>
                  <a:lnTo>
                    <a:pt x="356577" y="617651"/>
                  </a:lnTo>
                  <a:lnTo>
                    <a:pt x="405511" y="622046"/>
                  </a:lnTo>
                  <a:lnTo>
                    <a:pt x="6836677" y="622046"/>
                  </a:lnTo>
                  <a:lnTo>
                    <a:pt x="6844830" y="620395"/>
                  </a:lnTo>
                  <a:lnTo>
                    <a:pt x="6851485" y="615911"/>
                  </a:lnTo>
                  <a:lnTo>
                    <a:pt x="6855968" y="609257"/>
                  </a:lnTo>
                  <a:lnTo>
                    <a:pt x="6857619" y="601103"/>
                  </a:lnTo>
                  <a:close/>
                </a:path>
                <a:path w="16296640" h="622300">
                  <a:moveTo>
                    <a:pt x="16296069" y="154216"/>
                  </a:moveTo>
                  <a:lnTo>
                    <a:pt x="16294532" y="146329"/>
                  </a:lnTo>
                  <a:lnTo>
                    <a:pt x="16289935" y="139407"/>
                  </a:lnTo>
                  <a:lnTo>
                    <a:pt x="16171469" y="20942"/>
                  </a:lnTo>
                  <a:lnTo>
                    <a:pt x="16156661" y="6134"/>
                  </a:lnTo>
                  <a:lnTo>
                    <a:pt x="16149739" y="1524"/>
                  </a:lnTo>
                  <a:lnTo>
                    <a:pt x="16141853" y="0"/>
                  </a:lnTo>
                  <a:lnTo>
                    <a:pt x="16133979" y="1524"/>
                  </a:lnTo>
                  <a:lnTo>
                    <a:pt x="16127044" y="6134"/>
                  </a:lnTo>
                  <a:lnTo>
                    <a:pt x="15993771" y="139407"/>
                  </a:lnTo>
                  <a:lnTo>
                    <a:pt x="15989173" y="146329"/>
                  </a:lnTo>
                  <a:lnTo>
                    <a:pt x="15987637" y="154216"/>
                  </a:lnTo>
                  <a:lnTo>
                    <a:pt x="15989173" y="162090"/>
                  </a:lnTo>
                  <a:lnTo>
                    <a:pt x="15993771" y="169024"/>
                  </a:lnTo>
                  <a:lnTo>
                    <a:pt x="16000705" y="173621"/>
                  </a:lnTo>
                  <a:lnTo>
                    <a:pt x="16008579" y="175158"/>
                  </a:lnTo>
                  <a:lnTo>
                    <a:pt x="16016466" y="173621"/>
                  </a:lnTo>
                  <a:lnTo>
                    <a:pt x="16023387" y="169024"/>
                  </a:lnTo>
                  <a:lnTo>
                    <a:pt x="16120910" y="71501"/>
                  </a:lnTo>
                  <a:lnTo>
                    <a:pt x="16120910" y="349796"/>
                  </a:lnTo>
                  <a:lnTo>
                    <a:pt x="16116237" y="396227"/>
                  </a:lnTo>
                  <a:lnTo>
                    <a:pt x="16102813" y="439470"/>
                  </a:lnTo>
                  <a:lnTo>
                    <a:pt x="16081566" y="478599"/>
                  </a:lnTo>
                  <a:lnTo>
                    <a:pt x="16053448" y="512686"/>
                  </a:lnTo>
                  <a:lnTo>
                    <a:pt x="16019348" y="540816"/>
                  </a:lnTo>
                  <a:lnTo>
                    <a:pt x="15980220" y="562051"/>
                  </a:lnTo>
                  <a:lnTo>
                    <a:pt x="15936976" y="575475"/>
                  </a:lnTo>
                  <a:lnTo>
                    <a:pt x="15890558" y="580161"/>
                  </a:lnTo>
                  <a:lnTo>
                    <a:pt x="9150731" y="580161"/>
                  </a:lnTo>
                  <a:lnTo>
                    <a:pt x="9142578" y="581799"/>
                  </a:lnTo>
                  <a:lnTo>
                    <a:pt x="9135923" y="586295"/>
                  </a:lnTo>
                  <a:lnTo>
                    <a:pt x="9131427" y="592950"/>
                  </a:lnTo>
                  <a:lnTo>
                    <a:pt x="9129789" y="601103"/>
                  </a:lnTo>
                  <a:lnTo>
                    <a:pt x="9131427" y="609257"/>
                  </a:lnTo>
                  <a:lnTo>
                    <a:pt x="9135923" y="615911"/>
                  </a:lnTo>
                  <a:lnTo>
                    <a:pt x="9142578" y="620395"/>
                  </a:lnTo>
                  <a:lnTo>
                    <a:pt x="9150731" y="622046"/>
                  </a:lnTo>
                  <a:lnTo>
                    <a:pt x="15890558" y="622046"/>
                  </a:lnTo>
                  <a:lnTo>
                    <a:pt x="15939491" y="617651"/>
                  </a:lnTo>
                  <a:lnTo>
                    <a:pt x="15985554" y="605015"/>
                  </a:lnTo>
                  <a:lnTo>
                    <a:pt x="16027959" y="584873"/>
                  </a:lnTo>
                  <a:lnTo>
                    <a:pt x="16065957" y="558012"/>
                  </a:lnTo>
                  <a:lnTo>
                    <a:pt x="16098774" y="525208"/>
                  </a:lnTo>
                  <a:lnTo>
                    <a:pt x="16125622" y="487210"/>
                  </a:lnTo>
                  <a:lnTo>
                    <a:pt x="16145764" y="444792"/>
                  </a:lnTo>
                  <a:lnTo>
                    <a:pt x="16158413" y="398741"/>
                  </a:lnTo>
                  <a:lnTo>
                    <a:pt x="16162795" y="349796"/>
                  </a:lnTo>
                  <a:lnTo>
                    <a:pt x="16162795" y="71501"/>
                  </a:lnTo>
                  <a:lnTo>
                    <a:pt x="16260318" y="169024"/>
                  </a:lnTo>
                  <a:lnTo>
                    <a:pt x="16267252" y="173621"/>
                  </a:lnTo>
                  <a:lnTo>
                    <a:pt x="16275126" y="175158"/>
                  </a:lnTo>
                  <a:lnTo>
                    <a:pt x="16283013" y="173621"/>
                  </a:lnTo>
                  <a:lnTo>
                    <a:pt x="16289935" y="169024"/>
                  </a:lnTo>
                  <a:lnTo>
                    <a:pt x="16294532" y="162090"/>
                  </a:lnTo>
                  <a:lnTo>
                    <a:pt x="16296069" y="154216"/>
                  </a:lnTo>
                  <a:close/>
                </a:path>
              </a:pathLst>
            </a:custGeom>
            <a:solidFill>
              <a:srgbClr val="0D99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61233" y="10065897"/>
              <a:ext cx="3797795" cy="293824"/>
            </a:xfrm>
            <a:prstGeom prst="rect">
              <a:avLst/>
            </a:prstGeom>
          </p:spPr>
        </p:pic>
      </p:grpSp>
      <p:sp>
        <p:nvSpPr>
          <p:cNvPr id="33" name="직사각형 32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15</a:t>
            </a:fld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61532" y="10065897"/>
            <a:ext cx="4582674" cy="37119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0470" y="115179"/>
            <a:ext cx="10041890" cy="9654540"/>
            <a:chOff x="10470" y="115179"/>
            <a:chExt cx="10041890" cy="9654540"/>
          </a:xfrm>
        </p:grpSpPr>
        <p:sp>
          <p:nvSpPr>
            <p:cNvPr id="4" name="object 4" descr=""/>
            <p:cNvSpPr/>
            <p:nvPr/>
          </p:nvSpPr>
          <p:spPr>
            <a:xfrm>
              <a:off x="6921255" y="1612516"/>
              <a:ext cx="3131185" cy="5120640"/>
            </a:xfrm>
            <a:custGeom>
              <a:avLst/>
              <a:gdLst/>
              <a:ahLst/>
              <a:cxnLst/>
              <a:rect l="l" t="t" r="r" b="b"/>
              <a:pathLst>
                <a:path w="3131184" h="5120640">
                  <a:moveTo>
                    <a:pt x="83767" y="251300"/>
                  </a:moveTo>
                  <a:lnTo>
                    <a:pt x="0" y="251301"/>
                  </a:lnTo>
                  <a:lnTo>
                    <a:pt x="0" y="4868961"/>
                  </a:lnTo>
                  <a:lnTo>
                    <a:pt x="4048" y="4914133"/>
                  </a:lnTo>
                  <a:lnTo>
                    <a:pt x="15722" y="4956648"/>
                  </a:lnTo>
                  <a:lnTo>
                    <a:pt x="34310" y="4995798"/>
                  </a:lnTo>
                  <a:lnTo>
                    <a:pt x="59102" y="5030871"/>
                  </a:lnTo>
                  <a:lnTo>
                    <a:pt x="89391" y="5061160"/>
                  </a:lnTo>
                  <a:lnTo>
                    <a:pt x="124464" y="5085952"/>
                  </a:lnTo>
                  <a:lnTo>
                    <a:pt x="163614" y="5104540"/>
                  </a:lnTo>
                  <a:lnTo>
                    <a:pt x="206129" y="5116214"/>
                  </a:lnTo>
                  <a:lnTo>
                    <a:pt x="251301" y="5120262"/>
                  </a:lnTo>
                  <a:lnTo>
                    <a:pt x="251301" y="5036495"/>
                  </a:lnTo>
                  <a:lnTo>
                    <a:pt x="206764" y="5030511"/>
                  </a:lnTo>
                  <a:lnTo>
                    <a:pt x="166743" y="5013622"/>
                  </a:lnTo>
                  <a:lnTo>
                    <a:pt x="132836" y="4987425"/>
                  </a:lnTo>
                  <a:lnTo>
                    <a:pt x="106640" y="4953519"/>
                  </a:lnTo>
                  <a:lnTo>
                    <a:pt x="89751" y="4913498"/>
                  </a:lnTo>
                  <a:lnTo>
                    <a:pt x="83767" y="4868961"/>
                  </a:lnTo>
                  <a:lnTo>
                    <a:pt x="83767" y="251300"/>
                  </a:lnTo>
                  <a:close/>
                </a:path>
                <a:path w="3131184" h="5120640">
                  <a:moveTo>
                    <a:pt x="2879493" y="5036495"/>
                  </a:moveTo>
                  <a:lnTo>
                    <a:pt x="251301" y="5036495"/>
                  </a:lnTo>
                  <a:lnTo>
                    <a:pt x="251301" y="5120262"/>
                  </a:lnTo>
                  <a:lnTo>
                    <a:pt x="2879493" y="5120262"/>
                  </a:lnTo>
                  <a:lnTo>
                    <a:pt x="2879493" y="5036495"/>
                  </a:lnTo>
                  <a:close/>
                </a:path>
                <a:path w="3131184" h="5120640">
                  <a:moveTo>
                    <a:pt x="2879493" y="0"/>
                  </a:moveTo>
                  <a:lnTo>
                    <a:pt x="2879493" y="83766"/>
                  </a:lnTo>
                  <a:lnTo>
                    <a:pt x="2924030" y="89751"/>
                  </a:lnTo>
                  <a:lnTo>
                    <a:pt x="2964051" y="106640"/>
                  </a:lnTo>
                  <a:lnTo>
                    <a:pt x="2997958" y="132836"/>
                  </a:lnTo>
                  <a:lnTo>
                    <a:pt x="3024154" y="166743"/>
                  </a:lnTo>
                  <a:lnTo>
                    <a:pt x="3041043" y="206763"/>
                  </a:lnTo>
                  <a:lnTo>
                    <a:pt x="3047027" y="251300"/>
                  </a:lnTo>
                  <a:lnTo>
                    <a:pt x="3047027" y="4868961"/>
                  </a:lnTo>
                  <a:lnTo>
                    <a:pt x="3041043" y="4913498"/>
                  </a:lnTo>
                  <a:lnTo>
                    <a:pt x="3024154" y="4953519"/>
                  </a:lnTo>
                  <a:lnTo>
                    <a:pt x="2997958" y="4987425"/>
                  </a:lnTo>
                  <a:lnTo>
                    <a:pt x="2964051" y="5013622"/>
                  </a:lnTo>
                  <a:lnTo>
                    <a:pt x="2924030" y="5030511"/>
                  </a:lnTo>
                  <a:lnTo>
                    <a:pt x="2879493" y="5036495"/>
                  </a:lnTo>
                  <a:lnTo>
                    <a:pt x="2879493" y="5120262"/>
                  </a:lnTo>
                  <a:lnTo>
                    <a:pt x="2924665" y="5116214"/>
                  </a:lnTo>
                  <a:lnTo>
                    <a:pt x="2967180" y="5104540"/>
                  </a:lnTo>
                  <a:lnTo>
                    <a:pt x="3006329" y="5085952"/>
                  </a:lnTo>
                  <a:lnTo>
                    <a:pt x="3041403" y="5061160"/>
                  </a:lnTo>
                  <a:lnTo>
                    <a:pt x="3071691" y="5030871"/>
                  </a:lnTo>
                  <a:lnTo>
                    <a:pt x="3096484" y="4995798"/>
                  </a:lnTo>
                  <a:lnTo>
                    <a:pt x="3115072" y="4956648"/>
                  </a:lnTo>
                  <a:lnTo>
                    <a:pt x="3126745" y="4914133"/>
                  </a:lnTo>
                  <a:lnTo>
                    <a:pt x="3130794" y="4868961"/>
                  </a:lnTo>
                  <a:lnTo>
                    <a:pt x="3130794" y="251300"/>
                  </a:lnTo>
                  <a:lnTo>
                    <a:pt x="3126745" y="206129"/>
                  </a:lnTo>
                  <a:lnTo>
                    <a:pt x="3115072" y="163614"/>
                  </a:lnTo>
                  <a:lnTo>
                    <a:pt x="3096484" y="124464"/>
                  </a:lnTo>
                  <a:lnTo>
                    <a:pt x="3071691" y="89391"/>
                  </a:lnTo>
                  <a:lnTo>
                    <a:pt x="3041403" y="59102"/>
                  </a:lnTo>
                  <a:lnTo>
                    <a:pt x="3006329" y="34310"/>
                  </a:lnTo>
                  <a:lnTo>
                    <a:pt x="2967180" y="15722"/>
                  </a:lnTo>
                  <a:lnTo>
                    <a:pt x="2924665" y="4048"/>
                  </a:lnTo>
                  <a:lnTo>
                    <a:pt x="2879493" y="0"/>
                  </a:lnTo>
                  <a:close/>
                </a:path>
                <a:path w="3131184" h="5120640">
                  <a:moveTo>
                    <a:pt x="251301" y="0"/>
                  </a:moveTo>
                  <a:lnTo>
                    <a:pt x="206129" y="4048"/>
                  </a:lnTo>
                  <a:lnTo>
                    <a:pt x="163614" y="15722"/>
                  </a:lnTo>
                  <a:lnTo>
                    <a:pt x="124464" y="34310"/>
                  </a:lnTo>
                  <a:lnTo>
                    <a:pt x="89391" y="59102"/>
                  </a:lnTo>
                  <a:lnTo>
                    <a:pt x="59102" y="89391"/>
                  </a:lnTo>
                  <a:lnTo>
                    <a:pt x="34310" y="124464"/>
                  </a:lnTo>
                  <a:lnTo>
                    <a:pt x="15722" y="163614"/>
                  </a:lnTo>
                  <a:lnTo>
                    <a:pt x="4048" y="206129"/>
                  </a:lnTo>
                  <a:lnTo>
                    <a:pt x="0" y="251300"/>
                  </a:lnTo>
                  <a:lnTo>
                    <a:pt x="83767" y="251300"/>
                  </a:lnTo>
                  <a:lnTo>
                    <a:pt x="89751" y="206763"/>
                  </a:lnTo>
                  <a:lnTo>
                    <a:pt x="106640" y="166743"/>
                  </a:lnTo>
                  <a:lnTo>
                    <a:pt x="132836" y="132836"/>
                  </a:lnTo>
                  <a:lnTo>
                    <a:pt x="166743" y="106640"/>
                  </a:lnTo>
                  <a:lnTo>
                    <a:pt x="206764" y="89751"/>
                  </a:lnTo>
                  <a:lnTo>
                    <a:pt x="251301" y="83766"/>
                  </a:lnTo>
                  <a:lnTo>
                    <a:pt x="251301" y="0"/>
                  </a:lnTo>
                  <a:close/>
                </a:path>
                <a:path w="3131184" h="5120640">
                  <a:moveTo>
                    <a:pt x="2879493" y="0"/>
                  </a:moveTo>
                  <a:lnTo>
                    <a:pt x="251301" y="0"/>
                  </a:lnTo>
                  <a:lnTo>
                    <a:pt x="251301" y="83766"/>
                  </a:lnTo>
                  <a:lnTo>
                    <a:pt x="2879493" y="83766"/>
                  </a:lnTo>
                  <a:lnTo>
                    <a:pt x="2879493" y="0"/>
                  </a:lnTo>
                  <a:close/>
                </a:path>
              </a:pathLst>
            </a:custGeom>
            <a:solidFill>
              <a:srgbClr val="F2482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088789" y="6732779"/>
              <a:ext cx="2963545" cy="1937385"/>
            </a:xfrm>
            <a:custGeom>
              <a:avLst/>
              <a:gdLst/>
              <a:ahLst/>
              <a:cxnLst/>
              <a:rect l="l" t="t" r="r" b="b"/>
              <a:pathLst>
                <a:path w="2963545" h="1937384">
                  <a:moveTo>
                    <a:pt x="83767" y="251301"/>
                  </a:moveTo>
                  <a:lnTo>
                    <a:pt x="0" y="251301"/>
                  </a:lnTo>
                  <a:lnTo>
                    <a:pt x="0" y="1685812"/>
                  </a:lnTo>
                  <a:lnTo>
                    <a:pt x="4048" y="1730984"/>
                  </a:lnTo>
                  <a:lnTo>
                    <a:pt x="15722" y="1773499"/>
                  </a:lnTo>
                  <a:lnTo>
                    <a:pt x="34310" y="1812649"/>
                  </a:lnTo>
                  <a:lnTo>
                    <a:pt x="59102" y="1847722"/>
                  </a:lnTo>
                  <a:lnTo>
                    <a:pt x="89391" y="1878010"/>
                  </a:lnTo>
                  <a:lnTo>
                    <a:pt x="124464" y="1902803"/>
                  </a:lnTo>
                  <a:lnTo>
                    <a:pt x="163614" y="1921391"/>
                  </a:lnTo>
                  <a:lnTo>
                    <a:pt x="206129" y="1933064"/>
                  </a:lnTo>
                  <a:lnTo>
                    <a:pt x="251301" y="1937113"/>
                  </a:lnTo>
                  <a:lnTo>
                    <a:pt x="251301" y="1853346"/>
                  </a:lnTo>
                  <a:lnTo>
                    <a:pt x="206764" y="1847362"/>
                  </a:lnTo>
                  <a:lnTo>
                    <a:pt x="166744" y="1830473"/>
                  </a:lnTo>
                  <a:lnTo>
                    <a:pt x="132837" y="1804276"/>
                  </a:lnTo>
                  <a:lnTo>
                    <a:pt x="106640" y="1770370"/>
                  </a:lnTo>
                  <a:lnTo>
                    <a:pt x="89752" y="1730349"/>
                  </a:lnTo>
                  <a:lnTo>
                    <a:pt x="83767" y="1685812"/>
                  </a:lnTo>
                  <a:lnTo>
                    <a:pt x="83767" y="251301"/>
                  </a:lnTo>
                  <a:close/>
                </a:path>
                <a:path w="2963545" h="1937384">
                  <a:moveTo>
                    <a:pt x="2711959" y="1853346"/>
                  </a:moveTo>
                  <a:lnTo>
                    <a:pt x="251301" y="1853346"/>
                  </a:lnTo>
                  <a:lnTo>
                    <a:pt x="251301" y="1937113"/>
                  </a:lnTo>
                  <a:lnTo>
                    <a:pt x="2711959" y="1937113"/>
                  </a:lnTo>
                  <a:lnTo>
                    <a:pt x="2711959" y="1853346"/>
                  </a:lnTo>
                  <a:close/>
                </a:path>
                <a:path w="2963545" h="1937384">
                  <a:moveTo>
                    <a:pt x="2711959" y="0"/>
                  </a:moveTo>
                  <a:lnTo>
                    <a:pt x="2711959" y="83766"/>
                  </a:lnTo>
                  <a:lnTo>
                    <a:pt x="2756497" y="89751"/>
                  </a:lnTo>
                  <a:lnTo>
                    <a:pt x="2796517" y="106640"/>
                  </a:lnTo>
                  <a:lnTo>
                    <a:pt x="2830424" y="132836"/>
                  </a:lnTo>
                  <a:lnTo>
                    <a:pt x="2856620" y="166743"/>
                  </a:lnTo>
                  <a:lnTo>
                    <a:pt x="2873509" y="206763"/>
                  </a:lnTo>
                  <a:lnTo>
                    <a:pt x="2879494" y="251301"/>
                  </a:lnTo>
                  <a:lnTo>
                    <a:pt x="2879494" y="1685812"/>
                  </a:lnTo>
                  <a:lnTo>
                    <a:pt x="2873509" y="1730349"/>
                  </a:lnTo>
                  <a:lnTo>
                    <a:pt x="2856620" y="1770370"/>
                  </a:lnTo>
                  <a:lnTo>
                    <a:pt x="2830424" y="1804276"/>
                  </a:lnTo>
                  <a:lnTo>
                    <a:pt x="2796517" y="1830473"/>
                  </a:lnTo>
                  <a:lnTo>
                    <a:pt x="2756497" y="1847362"/>
                  </a:lnTo>
                  <a:lnTo>
                    <a:pt x="2711959" y="1853346"/>
                  </a:lnTo>
                  <a:lnTo>
                    <a:pt x="2711959" y="1937113"/>
                  </a:lnTo>
                  <a:lnTo>
                    <a:pt x="2757130" y="1933064"/>
                  </a:lnTo>
                  <a:lnTo>
                    <a:pt x="2799646" y="1921391"/>
                  </a:lnTo>
                  <a:lnTo>
                    <a:pt x="2838795" y="1902803"/>
                  </a:lnTo>
                  <a:lnTo>
                    <a:pt x="2873869" y="1878010"/>
                  </a:lnTo>
                  <a:lnTo>
                    <a:pt x="2904157" y="1847722"/>
                  </a:lnTo>
                  <a:lnTo>
                    <a:pt x="2928950" y="1812649"/>
                  </a:lnTo>
                  <a:lnTo>
                    <a:pt x="2947538" y="1773499"/>
                  </a:lnTo>
                  <a:lnTo>
                    <a:pt x="2959211" y="1730984"/>
                  </a:lnTo>
                  <a:lnTo>
                    <a:pt x="2963260" y="1685812"/>
                  </a:lnTo>
                  <a:lnTo>
                    <a:pt x="2963260" y="251301"/>
                  </a:lnTo>
                  <a:lnTo>
                    <a:pt x="2959211" y="206129"/>
                  </a:lnTo>
                  <a:lnTo>
                    <a:pt x="2947538" y="163614"/>
                  </a:lnTo>
                  <a:lnTo>
                    <a:pt x="2928950" y="124464"/>
                  </a:lnTo>
                  <a:lnTo>
                    <a:pt x="2904157" y="89391"/>
                  </a:lnTo>
                  <a:lnTo>
                    <a:pt x="2873869" y="59102"/>
                  </a:lnTo>
                  <a:lnTo>
                    <a:pt x="2838795" y="34310"/>
                  </a:lnTo>
                  <a:lnTo>
                    <a:pt x="2799646" y="15722"/>
                  </a:lnTo>
                  <a:lnTo>
                    <a:pt x="2757130" y="4048"/>
                  </a:lnTo>
                  <a:lnTo>
                    <a:pt x="2711959" y="0"/>
                  </a:lnTo>
                  <a:close/>
                </a:path>
                <a:path w="2963545" h="1937384">
                  <a:moveTo>
                    <a:pt x="251301" y="0"/>
                  </a:moveTo>
                  <a:lnTo>
                    <a:pt x="206129" y="4048"/>
                  </a:lnTo>
                  <a:lnTo>
                    <a:pt x="163614" y="15722"/>
                  </a:lnTo>
                  <a:lnTo>
                    <a:pt x="124464" y="34310"/>
                  </a:lnTo>
                  <a:lnTo>
                    <a:pt x="89391" y="59102"/>
                  </a:lnTo>
                  <a:lnTo>
                    <a:pt x="59102" y="89391"/>
                  </a:lnTo>
                  <a:lnTo>
                    <a:pt x="34310" y="124464"/>
                  </a:lnTo>
                  <a:lnTo>
                    <a:pt x="15722" y="163614"/>
                  </a:lnTo>
                  <a:lnTo>
                    <a:pt x="4048" y="206129"/>
                  </a:lnTo>
                  <a:lnTo>
                    <a:pt x="0" y="251301"/>
                  </a:lnTo>
                  <a:lnTo>
                    <a:pt x="83767" y="251301"/>
                  </a:lnTo>
                  <a:lnTo>
                    <a:pt x="89752" y="206763"/>
                  </a:lnTo>
                  <a:lnTo>
                    <a:pt x="106640" y="166743"/>
                  </a:lnTo>
                  <a:lnTo>
                    <a:pt x="132837" y="132836"/>
                  </a:lnTo>
                  <a:lnTo>
                    <a:pt x="166744" y="106640"/>
                  </a:lnTo>
                  <a:lnTo>
                    <a:pt x="206764" y="89751"/>
                  </a:lnTo>
                  <a:lnTo>
                    <a:pt x="251301" y="83766"/>
                  </a:lnTo>
                  <a:lnTo>
                    <a:pt x="251301" y="0"/>
                  </a:lnTo>
                  <a:close/>
                </a:path>
                <a:path w="2963545" h="1937384">
                  <a:moveTo>
                    <a:pt x="2711959" y="0"/>
                  </a:moveTo>
                  <a:lnTo>
                    <a:pt x="251301" y="0"/>
                  </a:lnTo>
                  <a:lnTo>
                    <a:pt x="251301" y="83766"/>
                  </a:lnTo>
                  <a:lnTo>
                    <a:pt x="2711959" y="83766"/>
                  </a:lnTo>
                  <a:lnTo>
                    <a:pt x="2711959" y="0"/>
                  </a:lnTo>
                  <a:close/>
                </a:path>
              </a:pathLst>
            </a:custGeom>
            <a:solidFill>
              <a:srgbClr val="0D99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70" y="115179"/>
              <a:ext cx="9057315" cy="9654156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8364" y="429306"/>
              <a:ext cx="8261528" cy="885836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4015" y="492131"/>
              <a:ext cx="8010227" cy="860706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6840" y="513073"/>
              <a:ext cx="7884576" cy="8481417"/>
            </a:xfrm>
            <a:prstGeom prst="rect">
              <a:avLst/>
            </a:prstGeom>
          </p:spPr>
        </p:pic>
      </p:grpSp>
      <p:sp>
        <p:nvSpPr>
          <p:cNvPr id="10" name="object 10" descr=""/>
          <p:cNvSpPr/>
          <p:nvPr/>
        </p:nvSpPr>
        <p:spPr>
          <a:xfrm>
            <a:off x="10303885" y="4249797"/>
            <a:ext cx="1804035" cy="349885"/>
          </a:xfrm>
          <a:custGeom>
            <a:avLst/>
            <a:gdLst/>
            <a:ahLst/>
            <a:cxnLst/>
            <a:rect l="l" t="t" r="r" b="b"/>
            <a:pathLst>
              <a:path w="1804034" h="349885">
                <a:moveTo>
                  <a:pt x="284975" y="0"/>
                </a:moveTo>
                <a:lnTo>
                  <a:pt x="234464" y="0"/>
                </a:lnTo>
                <a:lnTo>
                  <a:pt x="234464" y="178675"/>
                </a:lnTo>
                <a:lnTo>
                  <a:pt x="284975" y="178675"/>
                </a:lnTo>
                <a:lnTo>
                  <a:pt x="284975" y="0"/>
                </a:lnTo>
                <a:close/>
              </a:path>
              <a:path w="1804034" h="349885">
                <a:moveTo>
                  <a:pt x="284975" y="192622"/>
                </a:moveTo>
                <a:lnTo>
                  <a:pt x="48626" y="192622"/>
                </a:lnTo>
                <a:lnTo>
                  <a:pt x="48626" y="231071"/>
                </a:lnTo>
                <a:lnTo>
                  <a:pt x="235217" y="231071"/>
                </a:lnTo>
                <a:lnTo>
                  <a:pt x="235217" y="251049"/>
                </a:lnTo>
                <a:lnTo>
                  <a:pt x="49380" y="251049"/>
                </a:lnTo>
                <a:lnTo>
                  <a:pt x="49380" y="346795"/>
                </a:lnTo>
                <a:lnTo>
                  <a:pt x="294399" y="346795"/>
                </a:lnTo>
                <a:lnTo>
                  <a:pt x="294399" y="329078"/>
                </a:lnTo>
                <a:lnTo>
                  <a:pt x="98761" y="329078"/>
                </a:lnTo>
                <a:lnTo>
                  <a:pt x="98761" y="286860"/>
                </a:lnTo>
                <a:lnTo>
                  <a:pt x="284975" y="286860"/>
                </a:lnTo>
                <a:lnTo>
                  <a:pt x="284975" y="192622"/>
                </a:lnTo>
                <a:close/>
              </a:path>
              <a:path w="1804034" h="349885">
                <a:moveTo>
                  <a:pt x="294399" y="307969"/>
                </a:moveTo>
                <a:lnTo>
                  <a:pt x="98761" y="307969"/>
                </a:lnTo>
                <a:lnTo>
                  <a:pt x="98761" y="329078"/>
                </a:lnTo>
                <a:lnTo>
                  <a:pt x="294399" y="329078"/>
                </a:lnTo>
                <a:lnTo>
                  <a:pt x="294399" y="307969"/>
                </a:lnTo>
                <a:close/>
              </a:path>
              <a:path w="1804034" h="349885">
                <a:moveTo>
                  <a:pt x="36564" y="132835"/>
                </a:moveTo>
                <a:lnTo>
                  <a:pt x="0" y="133063"/>
                </a:lnTo>
                <a:lnTo>
                  <a:pt x="4900" y="172643"/>
                </a:lnTo>
                <a:lnTo>
                  <a:pt x="53097" y="172013"/>
                </a:lnTo>
                <a:lnTo>
                  <a:pt x="105499" y="170146"/>
                </a:lnTo>
                <a:lnTo>
                  <a:pt x="159527" y="166229"/>
                </a:lnTo>
                <a:lnTo>
                  <a:pt x="212600" y="159450"/>
                </a:lnTo>
                <a:lnTo>
                  <a:pt x="212100" y="152665"/>
                </a:lnTo>
                <a:lnTo>
                  <a:pt x="36564" y="152665"/>
                </a:lnTo>
                <a:lnTo>
                  <a:pt x="36564" y="132835"/>
                </a:lnTo>
                <a:close/>
              </a:path>
              <a:path w="1804034" h="349885">
                <a:moveTo>
                  <a:pt x="84437" y="131901"/>
                </a:moveTo>
                <a:lnTo>
                  <a:pt x="49080" y="132757"/>
                </a:lnTo>
                <a:lnTo>
                  <a:pt x="36564" y="132835"/>
                </a:lnTo>
                <a:lnTo>
                  <a:pt x="36564" y="152665"/>
                </a:lnTo>
                <a:lnTo>
                  <a:pt x="84437" y="152665"/>
                </a:lnTo>
                <a:lnTo>
                  <a:pt x="84437" y="131901"/>
                </a:lnTo>
                <a:close/>
              </a:path>
              <a:path w="1804034" h="349885">
                <a:moveTo>
                  <a:pt x="121001" y="130501"/>
                </a:moveTo>
                <a:lnTo>
                  <a:pt x="102578" y="131461"/>
                </a:lnTo>
                <a:lnTo>
                  <a:pt x="84437" y="131901"/>
                </a:lnTo>
                <a:lnTo>
                  <a:pt x="84437" y="152665"/>
                </a:lnTo>
                <a:lnTo>
                  <a:pt x="121001" y="152665"/>
                </a:lnTo>
                <a:lnTo>
                  <a:pt x="121001" y="130501"/>
                </a:lnTo>
                <a:close/>
              </a:path>
              <a:path w="1804034" h="349885">
                <a:moveTo>
                  <a:pt x="169628" y="127445"/>
                </a:moveTo>
                <a:lnTo>
                  <a:pt x="157277" y="128611"/>
                </a:lnTo>
                <a:lnTo>
                  <a:pt x="121001" y="130501"/>
                </a:lnTo>
                <a:lnTo>
                  <a:pt x="121001" y="152665"/>
                </a:lnTo>
                <a:lnTo>
                  <a:pt x="169628" y="152665"/>
                </a:lnTo>
                <a:lnTo>
                  <a:pt x="169628" y="127445"/>
                </a:lnTo>
                <a:close/>
              </a:path>
              <a:path w="1804034" h="349885">
                <a:moveTo>
                  <a:pt x="209962" y="123640"/>
                </a:moveTo>
                <a:lnTo>
                  <a:pt x="169628" y="127445"/>
                </a:lnTo>
                <a:lnTo>
                  <a:pt x="169628" y="152665"/>
                </a:lnTo>
                <a:lnTo>
                  <a:pt x="212100" y="152665"/>
                </a:lnTo>
                <a:lnTo>
                  <a:pt x="209962" y="123640"/>
                </a:lnTo>
                <a:close/>
              </a:path>
              <a:path w="1804034" h="349885">
                <a:moveTo>
                  <a:pt x="84437" y="38449"/>
                </a:moveTo>
                <a:lnTo>
                  <a:pt x="36564" y="38449"/>
                </a:lnTo>
                <a:lnTo>
                  <a:pt x="36564" y="132835"/>
                </a:lnTo>
                <a:lnTo>
                  <a:pt x="49080" y="132757"/>
                </a:lnTo>
                <a:lnTo>
                  <a:pt x="84437" y="131901"/>
                </a:lnTo>
                <a:lnTo>
                  <a:pt x="84437" y="38449"/>
                </a:lnTo>
                <a:close/>
              </a:path>
              <a:path w="1804034" h="349885">
                <a:moveTo>
                  <a:pt x="169628" y="38449"/>
                </a:moveTo>
                <a:lnTo>
                  <a:pt x="121001" y="38449"/>
                </a:lnTo>
                <a:lnTo>
                  <a:pt x="121001" y="130501"/>
                </a:lnTo>
                <a:lnTo>
                  <a:pt x="157277" y="128611"/>
                </a:lnTo>
                <a:lnTo>
                  <a:pt x="169628" y="127445"/>
                </a:lnTo>
                <a:lnTo>
                  <a:pt x="169628" y="38449"/>
                </a:lnTo>
                <a:close/>
              </a:path>
              <a:path w="1804034" h="349885">
                <a:moveTo>
                  <a:pt x="197145" y="21109"/>
                </a:moveTo>
                <a:lnTo>
                  <a:pt x="9046" y="21109"/>
                </a:lnTo>
                <a:lnTo>
                  <a:pt x="9046" y="59558"/>
                </a:lnTo>
                <a:lnTo>
                  <a:pt x="36564" y="59558"/>
                </a:lnTo>
                <a:lnTo>
                  <a:pt x="36564" y="38449"/>
                </a:lnTo>
                <a:lnTo>
                  <a:pt x="197145" y="38449"/>
                </a:lnTo>
                <a:lnTo>
                  <a:pt x="197145" y="21109"/>
                </a:lnTo>
                <a:close/>
              </a:path>
              <a:path w="1804034" h="349885">
                <a:moveTo>
                  <a:pt x="121001" y="38449"/>
                </a:moveTo>
                <a:lnTo>
                  <a:pt x="84437" y="38449"/>
                </a:lnTo>
                <a:lnTo>
                  <a:pt x="84437" y="59558"/>
                </a:lnTo>
                <a:lnTo>
                  <a:pt x="121001" y="59558"/>
                </a:lnTo>
                <a:lnTo>
                  <a:pt x="121001" y="38449"/>
                </a:lnTo>
                <a:close/>
              </a:path>
              <a:path w="1804034" h="349885">
                <a:moveTo>
                  <a:pt x="197145" y="38449"/>
                </a:moveTo>
                <a:lnTo>
                  <a:pt x="169628" y="38449"/>
                </a:lnTo>
                <a:lnTo>
                  <a:pt x="169628" y="59558"/>
                </a:lnTo>
                <a:lnTo>
                  <a:pt x="197145" y="59558"/>
                </a:lnTo>
                <a:lnTo>
                  <a:pt x="197145" y="38449"/>
                </a:lnTo>
                <a:close/>
              </a:path>
              <a:path w="1804034" h="349885">
                <a:moveTo>
                  <a:pt x="612894" y="28648"/>
                </a:moveTo>
                <a:lnTo>
                  <a:pt x="370137" y="28648"/>
                </a:lnTo>
                <a:lnTo>
                  <a:pt x="370137" y="200915"/>
                </a:lnTo>
                <a:lnTo>
                  <a:pt x="615532" y="200915"/>
                </a:lnTo>
                <a:lnTo>
                  <a:pt x="615532" y="177544"/>
                </a:lnTo>
                <a:lnTo>
                  <a:pt x="419894" y="177544"/>
                </a:lnTo>
                <a:lnTo>
                  <a:pt x="419894" y="69359"/>
                </a:lnTo>
                <a:lnTo>
                  <a:pt x="612894" y="69359"/>
                </a:lnTo>
                <a:lnTo>
                  <a:pt x="612894" y="28648"/>
                </a:lnTo>
                <a:close/>
              </a:path>
              <a:path w="1804034" h="349885">
                <a:moveTo>
                  <a:pt x="615532" y="160958"/>
                </a:moveTo>
                <a:lnTo>
                  <a:pt x="419894" y="160958"/>
                </a:lnTo>
                <a:lnTo>
                  <a:pt x="419894" y="177544"/>
                </a:lnTo>
                <a:lnTo>
                  <a:pt x="615532" y="177544"/>
                </a:lnTo>
                <a:lnTo>
                  <a:pt x="615532" y="160958"/>
                </a:lnTo>
                <a:close/>
              </a:path>
              <a:path w="1804034" h="349885">
                <a:moveTo>
                  <a:pt x="649458" y="266128"/>
                </a:moveTo>
                <a:lnTo>
                  <a:pt x="333572" y="266128"/>
                </a:lnTo>
                <a:lnTo>
                  <a:pt x="333572" y="307215"/>
                </a:lnTo>
                <a:lnTo>
                  <a:pt x="649458" y="307215"/>
                </a:lnTo>
                <a:lnTo>
                  <a:pt x="649458" y="266128"/>
                </a:lnTo>
                <a:close/>
              </a:path>
              <a:path w="1804034" h="349885">
                <a:moveTo>
                  <a:pt x="1044265" y="0"/>
                </a:moveTo>
                <a:lnTo>
                  <a:pt x="994131" y="0"/>
                </a:lnTo>
                <a:lnTo>
                  <a:pt x="994131" y="179052"/>
                </a:lnTo>
                <a:lnTo>
                  <a:pt x="1044265" y="179052"/>
                </a:lnTo>
                <a:lnTo>
                  <a:pt x="1044265" y="145126"/>
                </a:lnTo>
                <a:lnTo>
                  <a:pt x="1005062" y="145126"/>
                </a:lnTo>
                <a:lnTo>
                  <a:pt x="1005062" y="107431"/>
                </a:lnTo>
                <a:lnTo>
                  <a:pt x="1044265" y="107431"/>
                </a:lnTo>
                <a:lnTo>
                  <a:pt x="1044265" y="81421"/>
                </a:lnTo>
                <a:lnTo>
                  <a:pt x="1005062" y="81421"/>
                </a:lnTo>
                <a:lnTo>
                  <a:pt x="1005062" y="43726"/>
                </a:lnTo>
                <a:lnTo>
                  <a:pt x="1044265" y="43726"/>
                </a:lnTo>
                <a:lnTo>
                  <a:pt x="1044265" y="0"/>
                </a:lnTo>
                <a:close/>
              </a:path>
              <a:path w="1804034" h="349885">
                <a:moveTo>
                  <a:pt x="816586" y="14324"/>
                </a:moveTo>
                <a:lnTo>
                  <a:pt x="766829" y="14324"/>
                </a:lnTo>
                <a:lnTo>
                  <a:pt x="766829" y="169628"/>
                </a:lnTo>
                <a:lnTo>
                  <a:pt x="931933" y="169628"/>
                </a:lnTo>
                <a:lnTo>
                  <a:pt x="931933" y="145126"/>
                </a:lnTo>
                <a:lnTo>
                  <a:pt x="920625" y="145126"/>
                </a:lnTo>
                <a:lnTo>
                  <a:pt x="920625" y="130425"/>
                </a:lnTo>
                <a:lnTo>
                  <a:pt x="816586" y="130425"/>
                </a:lnTo>
                <a:lnTo>
                  <a:pt x="816586" y="92730"/>
                </a:lnTo>
                <a:lnTo>
                  <a:pt x="931933" y="92730"/>
                </a:lnTo>
                <a:lnTo>
                  <a:pt x="931933" y="81421"/>
                </a:lnTo>
                <a:lnTo>
                  <a:pt x="920625" y="81421"/>
                </a:lnTo>
                <a:lnTo>
                  <a:pt x="920625" y="55034"/>
                </a:lnTo>
                <a:lnTo>
                  <a:pt x="816586" y="55034"/>
                </a:lnTo>
                <a:lnTo>
                  <a:pt x="816586" y="14324"/>
                </a:lnTo>
                <a:close/>
              </a:path>
              <a:path w="1804034" h="349885">
                <a:moveTo>
                  <a:pt x="931933" y="107431"/>
                </a:moveTo>
                <a:lnTo>
                  <a:pt x="920625" y="107431"/>
                </a:lnTo>
                <a:lnTo>
                  <a:pt x="920625" y="145126"/>
                </a:lnTo>
                <a:lnTo>
                  <a:pt x="931933" y="145126"/>
                </a:lnTo>
                <a:lnTo>
                  <a:pt x="931933" y="107431"/>
                </a:lnTo>
                <a:close/>
              </a:path>
              <a:path w="1804034" h="349885">
                <a:moveTo>
                  <a:pt x="994131" y="107431"/>
                </a:moveTo>
                <a:lnTo>
                  <a:pt x="931933" y="107431"/>
                </a:lnTo>
                <a:lnTo>
                  <a:pt x="931933" y="145126"/>
                </a:lnTo>
                <a:lnTo>
                  <a:pt x="994131" y="145126"/>
                </a:lnTo>
                <a:lnTo>
                  <a:pt x="994131" y="107431"/>
                </a:lnTo>
                <a:close/>
              </a:path>
              <a:path w="1804034" h="349885">
                <a:moveTo>
                  <a:pt x="1044265" y="107431"/>
                </a:moveTo>
                <a:lnTo>
                  <a:pt x="1005062" y="107431"/>
                </a:lnTo>
                <a:lnTo>
                  <a:pt x="1005062" y="145126"/>
                </a:lnTo>
                <a:lnTo>
                  <a:pt x="1044265" y="145126"/>
                </a:lnTo>
                <a:lnTo>
                  <a:pt x="1044265" y="107431"/>
                </a:lnTo>
                <a:close/>
              </a:path>
              <a:path w="1804034" h="349885">
                <a:moveTo>
                  <a:pt x="931933" y="92730"/>
                </a:moveTo>
                <a:lnTo>
                  <a:pt x="882930" y="92730"/>
                </a:lnTo>
                <a:lnTo>
                  <a:pt x="882930" y="130425"/>
                </a:lnTo>
                <a:lnTo>
                  <a:pt x="920625" y="130425"/>
                </a:lnTo>
                <a:lnTo>
                  <a:pt x="920625" y="107431"/>
                </a:lnTo>
                <a:lnTo>
                  <a:pt x="931933" y="107431"/>
                </a:lnTo>
                <a:lnTo>
                  <a:pt x="931933" y="92730"/>
                </a:lnTo>
                <a:close/>
              </a:path>
              <a:path w="1804034" h="349885">
                <a:moveTo>
                  <a:pt x="931933" y="43726"/>
                </a:moveTo>
                <a:lnTo>
                  <a:pt x="920625" y="43726"/>
                </a:lnTo>
                <a:lnTo>
                  <a:pt x="920625" y="81421"/>
                </a:lnTo>
                <a:lnTo>
                  <a:pt x="931933" y="81421"/>
                </a:lnTo>
                <a:lnTo>
                  <a:pt x="931933" y="43726"/>
                </a:lnTo>
                <a:close/>
              </a:path>
              <a:path w="1804034" h="349885">
                <a:moveTo>
                  <a:pt x="994131" y="43726"/>
                </a:moveTo>
                <a:lnTo>
                  <a:pt x="931933" y="43726"/>
                </a:lnTo>
                <a:lnTo>
                  <a:pt x="931933" y="81421"/>
                </a:lnTo>
                <a:lnTo>
                  <a:pt x="994131" y="81421"/>
                </a:lnTo>
                <a:lnTo>
                  <a:pt x="994131" y="43726"/>
                </a:lnTo>
                <a:close/>
              </a:path>
              <a:path w="1804034" h="349885">
                <a:moveTo>
                  <a:pt x="1044265" y="43726"/>
                </a:moveTo>
                <a:lnTo>
                  <a:pt x="1005062" y="43726"/>
                </a:lnTo>
                <a:lnTo>
                  <a:pt x="1005062" y="81421"/>
                </a:lnTo>
                <a:lnTo>
                  <a:pt x="1044265" y="81421"/>
                </a:lnTo>
                <a:lnTo>
                  <a:pt x="1044265" y="43726"/>
                </a:lnTo>
                <a:close/>
              </a:path>
              <a:path w="1804034" h="349885">
                <a:moveTo>
                  <a:pt x="931933" y="14324"/>
                </a:moveTo>
                <a:lnTo>
                  <a:pt x="882930" y="14324"/>
                </a:lnTo>
                <a:lnTo>
                  <a:pt x="882930" y="55034"/>
                </a:lnTo>
                <a:lnTo>
                  <a:pt x="920625" y="55034"/>
                </a:lnTo>
                <a:lnTo>
                  <a:pt x="920625" y="43726"/>
                </a:lnTo>
                <a:lnTo>
                  <a:pt x="931933" y="43726"/>
                </a:lnTo>
                <a:lnTo>
                  <a:pt x="931933" y="14324"/>
                </a:lnTo>
                <a:close/>
              </a:path>
              <a:path w="1804034" h="349885">
                <a:moveTo>
                  <a:pt x="1044265" y="192622"/>
                </a:moveTo>
                <a:lnTo>
                  <a:pt x="813571" y="192622"/>
                </a:lnTo>
                <a:lnTo>
                  <a:pt x="813571" y="231071"/>
                </a:lnTo>
                <a:lnTo>
                  <a:pt x="994507" y="231071"/>
                </a:lnTo>
                <a:lnTo>
                  <a:pt x="994507" y="249919"/>
                </a:lnTo>
                <a:lnTo>
                  <a:pt x="813948" y="249919"/>
                </a:lnTo>
                <a:lnTo>
                  <a:pt x="813948" y="345287"/>
                </a:lnTo>
                <a:lnTo>
                  <a:pt x="1054066" y="345287"/>
                </a:lnTo>
                <a:lnTo>
                  <a:pt x="1054066" y="330209"/>
                </a:lnTo>
                <a:lnTo>
                  <a:pt x="863705" y="330209"/>
                </a:lnTo>
                <a:lnTo>
                  <a:pt x="863705" y="286106"/>
                </a:lnTo>
                <a:lnTo>
                  <a:pt x="1044265" y="286106"/>
                </a:lnTo>
                <a:lnTo>
                  <a:pt x="1044265" y="192622"/>
                </a:lnTo>
                <a:close/>
              </a:path>
              <a:path w="1804034" h="349885">
                <a:moveTo>
                  <a:pt x="1054066" y="306461"/>
                </a:moveTo>
                <a:lnTo>
                  <a:pt x="863705" y="306461"/>
                </a:lnTo>
                <a:lnTo>
                  <a:pt x="863705" y="330209"/>
                </a:lnTo>
                <a:lnTo>
                  <a:pt x="1054066" y="330209"/>
                </a:lnTo>
                <a:lnTo>
                  <a:pt x="1054066" y="306461"/>
                </a:lnTo>
                <a:close/>
              </a:path>
              <a:path w="1804034" h="349885">
                <a:moveTo>
                  <a:pt x="1260774" y="11308"/>
                </a:moveTo>
                <a:lnTo>
                  <a:pt x="1250973" y="11308"/>
                </a:lnTo>
                <a:lnTo>
                  <a:pt x="1250973" y="36187"/>
                </a:lnTo>
                <a:lnTo>
                  <a:pt x="1246238" y="68829"/>
                </a:lnTo>
                <a:lnTo>
                  <a:pt x="1231466" y="98572"/>
                </a:lnTo>
                <a:lnTo>
                  <a:pt x="1205810" y="123227"/>
                </a:lnTo>
                <a:lnTo>
                  <a:pt x="1168421" y="140603"/>
                </a:lnTo>
                <a:lnTo>
                  <a:pt x="1194053" y="180182"/>
                </a:lnTo>
                <a:lnTo>
                  <a:pt x="1237456" y="158054"/>
                </a:lnTo>
                <a:lnTo>
                  <a:pt x="1267889" y="125006"/>
                </a:lnTo>
                <a:lnTo>
                  <a:pt x="1276699" y="104627"/>
                </a:lnTo>
                <a:lnTo>
                  <a:pt x="1266422" y="81109"/>
                </a:lnTo>
                <a:lnTo>
                  <a:pt x="1260774" y="36187"/>
                </a:lnTo>
                <a:lnTo>
                  <a:pt x="1260774" y="11308"/>
                </a:lnTo>
                <a:close/>
              </a:path>
              <a:path w="1804034" h="349885">
                <a:moveTo>
                  <a:pt x="1463197" y="0"/>
                </a:moveTo>
                <a:lnTo>
                  <a:pt x="1413062" y="0"/>
                </a:lnTo>
                <a:lnTo>
                  <a:pt x="1413062" y="177167"/>
                </a:lnTo>
                <a:lnTo>
                  <a:pt x="1463197" y="177167"/>
                </a:lnTo>
                <a:lnTo>
                  <a:pt x="1463197" y="90845"/>
                </a:lnTo>
                <a:lnTo>
                  <a:pt x="1435303" y="90845"/>
                </a:lnTo>
                <a:lnTo>
                  <a:pt x="1435303" y="50888"/>
                </a:lnTo>
                <a:lnTo>
                  <a:pt x="1463197" y="50888"/>
                </a:lnTo>
                <a:lnTo>
                  <a:pt x="1463197" y="0"/>
                </a:lnTo>
                <a:close/>
              </a:path>
              <a:path w="1804034" h="349885">
                <a:moveTo>
                  <a:pt x="1301485" y="11308"/>
                </a:moveTo>
                <a:lnTo>
                  <a:pt x="1291684" y="11308"/>
                </a:lnTo>
                <a:lnTo>
                  <a:pt x="1291684" y="36187"/>
                </a:lnTo>
                <a:lnTo>
                  <a:pt x="1285812" y="83547"/>
                </a:lnTo>
                <a:lnTo>
                  <a:pt x="1276699" y="104627"/>
                </a:lnTo>
                <a:lnTo>
                  <a:pt x="1283627" y="120483"/>
                </a:lnTo>
                <a:lnTo>
                  <a:pt x="1312776" y="152011"/>
                </a:lnTo>
                <a:lnTo>
                  <a:pt x="1354258" y="173397"/>
                </a:lnTo>
                <a:lnTo>
                  <a:pt x="1379891" y="134571"/>
                </a:lnTo>
                <a:lnTo>
                  <a:pt x="1344422" y="118033"/>
                </a:lnTo>
                <a:lnTo>
                  <a:pt x="1320050" y="94709"/>
                </a:lnTo>
                <a:lnTo>
                  <a:pt x="1305996" y="66720"/>
                </a:lnTo>
                <a:lnTo>
                  <a:pt x="1301485" y="36187"/>
                </a:lnTo>
                <a:lnTo>
                  <a:pt x="1301485" y="11308"/>
                </a:lnTo>
                <a:close/>
              </a:path>
              <a:path w="1804034" h="349885">
                <a:moveTo>
                  <a:pt x="1291684" y="11308"/>
                </a:moveTo>
                <a:lnTo>
                  <a:pt x="1260774" y="11308"/>
                </a:lnTo>
                <a:lnTo>
                  <a:pt x="1260774" y="36187"/>
                </a:lnTo>
                <a:lnTo>
                  <a:pt x="1266422" y="81109"/>
                </a:lnTo>
                <a:lnTo>
                  <a:pt x="1276699" y="104627"/>
                </a:lnTo>
                <a:lnTo>
                  <a:pt x="1285812" y="83547"/>
                </a:lnTo>
                <a:lnTo>
                  <a:pt x="1291684" y="36187"/>
                </a:lnTo>
                <a:lnTo>
                  <a:pt x="1291684" y="11308"/>
                </a:lnTo>
                <a:close/>
              </a:path>
              <a:path w="1804034" h="349885">
                <a:moveTo>
                  <a:pt x="1413062" y="50888"/>
                </a:moveTo>
                <a:lnTo>
                  <a:pt x="1349358" y="50888"/>
                </a:lnTo>
                <a:lnTo>
                  <a:pt x="1349358" y="90845"/>
                </a:lnTo>
                <a:lnTo>
                  <a:pt x="1413062" y="90845"/>
                </a:lnTo>
                <a:lnTo>
                  <a:pt x="1413062" y="50888"/>
                </a:lnTo>
                <a:close/>
              </a:path>
              <a:path w="1804034" h="349885">
                <a:moveTo>
                  <a:pt x="1463197" y="50888"/>
                </a:moveTo>
                <a:lnTo>
                  <a:pt x="1435303" y="50888"/>
                </a:lnTo>
                <a:lnTo>
                  <a:pt x="1435303" y="90845"/>
                </a:lnTo>
                <a:lnTo>
                  <a:pt x="1463197" y="90845"/>
                </a:lnTo>
                <a:lnTo>
                  <a:pt x="1463197" y="50888"/>
                </a:lnTo>
                <a:close/>
              </a:path>
              <a:path w="1804034" h="349885">
                <a:moveTo>
                  <a:pt x="1463197" y="191868"/>
                </a:moveTo>
                <a:lnTo>
                  <a:pt x="1232503" y="191868"/>
                </a:lnTo>
                <a:lnTo>
                  <a:pt x="1232503" y="230317"/>
                </a:lnTo>
                <a:lnTo>
                  <a:pt x="1413440" y="230317"/>
                </a:lnTo>
                <a:lnTo>
                  <a:pt x="1413440" y="249542"/>
                </a:lnTo>
                <a:lnTo>
                  <a:pt x="1233256" y="249542"/>
                </a:lnTo>
                <a:lnTo>
                  <a:pt x="1233256" y="345287"/>
                </a:lnTo>
                <a:lnTo>
                  <a:pt x="1472998" y="345287"/>
                </a:lnTo>
                <a:lnTo>
                  <a:pt x="1472998" y="329455"/>
                </a:lnTo>
                <a:lnTo>
                  <a:pt x="1282637" y="329455"/>
                </a:lnTo>
                <a:lnTo>
                  <a:pt x="1282637" y="285729"/>
                </a:lnTo>
                <a:lnTo>
                  <a:pt x="1463197" y="285729"/>
                </a:lnTo>
                <a:lnTo>
                  <a:pt x="1463197" y="191868"/>
                </a:lnTo>
                <a:close/>
              </a:path>
              <a:path w="1804034" h="349885">
                <a:moveTo>
                  <a:pt x="1472998" y="306461"/>
                </a:moveTo>
                <a:lnTo>
                  <a:pt x="1282637" y="306461"/>
                </a:lnTo>
                <a:lnTo>
                  <a:pt x="1282637" y="329455"/>
                </a:lnTo>
                <a:lnTo>
                  <a:pt x="1472998" y="329455"/>
                </a:lnTo>
                <a:lnTo>
                  <a:pt x="1472998" y="306461"/>
                </a:lnTo>
                <a:close/>
              </a:path>
              <a:path w="1804034" h="349885">
                <a:moveTo>
                  <a:pt x="1601509" y="35056"/>
                </a:moveTo>
                <a:lnTo>
                  <a:pt x="1590954" y="35056"/>
                </a:lnTo>
                <a:lnTo>
                  <a:pt x="1590954" y="56919"/>
                </a:lnTo>
                <a:lnTo>
                  <a:pt x="1586166" y="90403"/>
                </a:lnTo>
                <a:lnTo>
                  <a:pt x="1571306" y="121802"/>
                </a:lnTo>
                <a:lnTo>
                  <a:pt x="1545632" y="148466"/>
                </a:lnTo>
                <a:lnTo>
                  <a:pt x="1508402" y="167743"/>
                </a:lnTo>
                <a:lnTo>
                  <a:pt x="1534035" y="207323"/>
                </a:lnTo>
                <a:lnTo>
                  <a:pt x="1577437" y="183663"/>
                </a:lnTo>
                <a:lnTo>
                  <a:pt x="1607870" y="148660"/>
                </a:lnTo>
                <a:lnTo>
                  <a:pt x="1617255" y="126000"/>
                </a:lnTo>
                <a:lnTo>
                  <a:pt x="1607175" y="102283"/>
                </a:lnTo>
                <a:lnTo>
                  <a:pt x="1601509" y="56919"/>
                </a:lnTo>
                <a:lnTo>
                  <a:pt x="1601509" y="35056"/>
                </a:lnTo>
                <a:close/>
              </a:path>
              <a:path w="1804034" h="349885">
                <a:moveTo>
                  <a:pt x="1802424" y="0"/>
                </a:moveTo>
                <a:lnTo>
                  <a:pt x="1752290" y="0"/>
                </a:lnTo>
                <a:lnTo>
                  <a:pt x="1752290" y="207323"/>
                </a:lnTo>
                <a:lnTo>
                  <a:pt x="1802424" y="207323"/>
                </a:lnTo>
                <a:lnTo>
                  <a:pt x="1802424" y="125148"/>
                </a:lnTo>
                <a:lnTo>
                  <a:pt x="1765860" y="125148"/>
                </a:lnTo>
                <a:lnTo>
                  <a:pt x="1765860" y="84437"/>
                </a:lnTo>
                <a:lnTo>
                  <a:pt x="1802424" y="84437"/>
                </a:lnTo>
                <a:lnTo>
                  <a:pt x="1802424" y="0"/>
                </a:lnTo>
                <a:close/>
              </a:path>
              <a:path w="1804034" h="349885">
                <a:moveTo>
                  <a:pt x="1641843" y="35056"/>
                </a:moveTo>
                <a:lnTo>
                  <a:pt x="1631665" y="35056"/>
                </a:lnTo>
                <a:lnTo>
                  <a:pt x="1631665" y="56919"/>
                </a:lnTo>
                <a:lnTo>
                  <a:pt x="1625793" y="105387"/>
                </a:lnTo>
                <a:lnTo>
                  <a:pt x="1617255" y="126000"/>
                </a:lnTo>
                <a:lnTo>
                  <a:pt x="1624503" y="143053"/>
                </a:lnTo>
                <a:lnTo>
                  <a:pt x="1653988" y="176189"/>
                </a:lnTo>
                <a:lnTo>
                  <a:pt x="1696124" y="198653"/>
                </a:lnTo>
                <a:lnTo>
                  <a:pt x="1720626" y="159073"/>
                </a:lnTo>
                <a:lnTo>
                  <a:pt x="1685098" y="141097"/>
                </a:lnTo>
                <a:lnTo>
                  <a:pt x="1660596" y="116478"/>
                </a:lnTo>
                <a:lnTo>
                  <a:pt x="1646413" y="87617"/>
                </a:lnTo>
                <a:lnTo>
                  <a:pt x="1641843" y="56919"/>
                </a:lnTo>
                <a:lnTo>
                  <a:pt x="1641843" y="35056"/>
                </a:lnTo>
                <a:close/>
              </a:path>
              <a:path w="1804034" h="349885">
                <a:moveTo>
                  <a:pt x="1631665" y="35056"/>
                </a:moveTo>
                <a:lnTo>
                  <a:pt x="1601509" y="35056"/>
                </a:lnTo>
                <a:lnTo>
                  <a:pt x="1601509" y="56919"/>
                </a:lnTo>
                <a:lnTo>
                  <a:pt x="1607175" y="102283"/>
                </a:lnTo>
                <a:lnTo>
                  <a:pt x="1617255" y="126000"/>
                </a:lnTo>
                <a:lnTo>
                  <a:pt x="1625793" y="105387"/>
                </a:lnTo>
                <a:lnTo>
                  <a:pt x="1631665" y="56919"/>
                </a:lnTo>
                <a:lnTo>
                  <a:pt x="1631665" y="35056"/>
                </a:lnTo>
                <a:close/>
              </a:path>
              <a:path w="1804034" h="349885">
                <a:moveTo>
                  <a:pt x="1752290" y="84437"/>
                </a:moveTo>
                <a:lnTo>
                  <a:pt x="1699516" y="84437"/>
                </a:lnTo>
                <a:lnTo>
                  <a:pt x="1699516" y="125148"/>
                </a:lnTo>
                <a:lnTo>
                  <a:pt x="1752290" y="125148"/>
                </a:lnTo>
                <a:lnTo>
                  <a:pt x="1752290" y="84437"/>
                </a:lnTo>
                <a:close/>
              </a:path>
              <a:path w="1804034" h="349885">
                <a:moveTo>
                  <a:pt x="1802424" y="84437"/>
                </a:moveTo>
                <a:lnTo>
                  <a:pt x="1765860" y="84437"/>
                </a:lnTo>
                <a:lnTo>
                  <a:pt x="1765860" y="125148"/>
                </a:lnTo>
                <a:lnTo>
                  <a:pt x="1802424" y="125148"/>
                </a:lnTo>
                <a:lnTo>
                  <a:pt x="1802424" y="84437"/>
                </a:lnTo>
                <a:close/>
              </a:path>
              <a:path w="1804034" h="349885">
                <a:moveTo>
                  <a:pt x="1709694" y="21109"/>
                </a:moveTo>
                <a:lnTo>
                  <a:pt x="1521972" y="21109"/>
                </a:lnTo>
                <a:lnTo>
                  <a:pt x="1521972" y="61066"/>
                </a:lnTo>
                <a:lnTo>
                  <a:pt x="1590361" y="61066"/>
                </a:lnTo>
                <a:lnTo>
                  <a:pt x="1590954" y="56919"/>
                </a:lnTo>
                <a:lnTo>
                  <a:pt x="1590954" y="35056"/>
                </a:lnTo>
                <a:lnTo>
                  <a:pt x="1709694" y="35056"/>
                </a:lnTo>
                <a:lnTo>
                  <a:pt x="1709694" y="21109"/>
                </a:lnTo>
                <a:close/>
              </a:path>
              <a:path w="1804034" h="349885">
                <a:moveTo>
                  <a:pt x="1709694" y="35056"/>
                </a:moveTo>
                <a:lnTo>
                  <a:pt x="1641843" y="35056"/>
                </a:lnTo>
                <a:lnTo>
                  <a:pt x="1641843" y="56919"/>
                </a:lnTo>
                <a:lnTo>
                  <a:pt x="1642460" y="61066"/>
                </a:lnTo>
                <a:lnTo>
                  <a:pt x="1709694" y="61066"/>
                </a:lnTo>
                <a:lnTo>
                  <a:pt x="1709694" y="35056"/>
                </a:lnTo>
                <a:close/>
              </a:path>
              <a:path w="1804034" h="349885">
                <a:moveTo>
                  <a:pt x="1684061" y="214862"/>
                </a:moveTo>
                <a:lnTo>
                  <a:pt x="1634221" y="219468"/>
                </a:lnTo>
                <a:lnTo>
                  <a:pt x="1596608" y="232767"/>
                </a:lnTo>
                <a:lnTo>
                  <a:pt x="1572849" y="253983"/>
                </a:lnTo>
                <a:lnTo>
                  <a:pt x="1564568" y="282336"/>
                </a:lnTo>
                <a:lnTo>
                  <a:pt x="1572849" y="310790"/>
                </a:lnTo>
                <a:lnTo>
                  <a:pt x="1596608" y="331859"/>
                </a:lnTo>
                <a:lnTo>
                  <a:pt x="1634221" y="344940"/>
                </a:lnTo>
                <a:lnTo>
                  <a:pt x="1684061" y="349434"/>
                </a:lnTo>
                <a:lnTo>
                  <a:pt x="1733901" y="344940"/>
                </a:lnTo>
                <a:lnTo>
                  <a:pt x="1771514" y="331859"/>
                </a:lnTo>
                <a:lnTo>
                  <a:pt x="1794630" y="311362"/>
                </a:lnTo>
                <a:lnTo>
                  <a:pt x="1684061" y="311362"/>
                </a:lnTo>
                <a:lnTo>
                  <a:pt x="1654141" y="309583"/>
                </a:lnTo>
                <a:lnTo>
                  <a:pt x="1632419" y="304200"/>
                </a:lnTo>
                <a:lnTo>
                  <a:pt x="1619179" y="295141"/>
                </a:lnTo>
                <a:lnTo>
                  <a:pt x="1614702" y="282336"/>
                </a:lnTo>
                <a:lnTo>
                  <a:pt x="1619179" y="269314"/>
                </a:lnTo>
                <a:lnTo>
                  <a:pt x="1632419" y="260143"/>
                </a:lnTo>
                <a:lnTo>
                  <a:pt x="1654141" y="254719"/>
                </a:lnTo>
                <a:lnTo>
                  <a:pt x="1684061" y="252934"/>
                </a:lnTo>
                <a:lnTo>
                  <a:pt x="1794100" y="252934"/>
                </a:lnTo>
                <a:lnTo>
                  <a:pt x="1771514" y="232767"/>
                </a:lnTo>
                <a:lnTo>
                  <a:pt x="1733901" y="219468"/>
                </a:lnTo>
                <a:lnTo>
                  <a:pt x="1684061" y="214862"/>
                </a:lnTo>
                <a:close/>
              </a:path>
              <a:path w="1804034" h="349885">
                <a:moveTo>
                  <a:pt x="1794100" y="252934"/>
                </a:moveTo>
                <a:lnTo>
                  <a:pt x="1684061" y="252934"/>
                </a:lnTo>
                <a:lnTo>
                  <a:pt x="1714200" y="254719"/>
                </a:lnTo>
                <a:lnTo>
                  <a:pt x="1736034" y="260143"/>
                </a:lnTo>
                <a:lnTo>
                  <a:pt x="1749315" y="269314"/>
                </a:lnTo>
                <a:lnTo>
                  <a:pt x="1753797" y="282336"/>
                </a:lnTo>
                <a:lnTo>
                  <a:pt x="1749315" y="295141"/>
                </a:lnTo>
                <a:lnTo>
                  <a:pt x="1736034" y="304200"/>
                </a:lnTo>
                <a:lnTo>
                  <a:pt x="1714200" y="309583"/>
                </a:lnTo>
                <a:lnTo>
                  <a:pt x="1684061" y="311362"/>
                </a:lnTo>
                <a:lnTo>
                  <a:pt x="1794630" y="311362"/>
                </a:lnTo>
                <a:lnTo>
                  <a:pt x="1795274" y="310790"/>
                </a:lnTo>
                <a:lnTo>
                  <a:pt x="1803555" y="282336"/>
                </a:lnTo>
                <a:lnTo>
                  <a:pt x="1795274" y="253983"/>
                </a:lnTo>
                <a:lnTo>
                  <a:pt x="1794100" y="252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296017" y="7527184"/>
            <a:ext cx="1392555" cy="349885"/>
          </a:xfrm>
          <a:custGeom>
            <a:avLst/>
            <a:gdLst/>
            <a:ahLst/>
            <a:cxnLst/>
            <a:rect l="l" t="t" r="r" b="b"/>
            <a:pathLst>
              <a:path w="1392554" h="349884">
                <a:moveTo>
                  <a:pt x="113839" y="233333"/>
                </a:moveTo>
                <a:lnTo>
                  <a:pt x="63704" y="233333"/>
                </a:lnTo>
                <a:lnTo>
                  <a:pt x="63704" y="343026"/>
                </a:lnTo>
                <a:lnTo>
                  <a:pt x="301938" y="343026"/>
                </a:lnTo>
                <a:lnTo>
                  <a:pt x="301938" y="326817"/>
                </a:lnTo>
                <a:lnTo>
                  <a:pt x="113839" y="326817"/>
                </a:lnTo>
                <a:lnTo>
                  <a:pt x="113839" y="233333"/>
                </a:lnTo>
                <a:close/>
              </a:path>
              <a:path w="1392554" h="349884">
                <a:moveTo>
                  <a:pt x="301938" y="303069"/>
                </a:moveTo>
                <a:lnTo>
                  <a:pt x="113839" y="303069"/>
                </a:lnTo>
                <a:lnTo>
                  <a:pt x="113839" y="326817"/>
                </a:lnTo>
                <a:lnTo>
                  <a:pt x="301938" y="326817"/>
                </a:lnTo>
                <a:lnTo>
                  <a:pt x="301938" y="303069"/>
                </a:lnTo>
                <a:close/>
              </a:path>
              <a:path w="1392554" h="349884">
                <a:moveTo>
                  <a:pt x="294022" y="376"/>
                </a:moveTo>
                <a:lnTo>
                  <a:pt x="243887" y="376"/>
                </a:lnTo>
                <a:lnTo>
                  <a:pt x="243887" y="254819"/>
                </a:lnTo>
                <a:lnTo>
                  <a:pt x="294022" y="254819"/>
                </a:lnTo>
                <a:lnTo>
                  <a:pt x="294022" y="130425"/>
                </a:lnTo>
                <a:lnTo>
                  <a:pt x="270274" y="130425"/>
                </a:lnTo>
                <a:lnTo>
                  <a:pt x="270274" y="90091"/>
                </a:lnTo>
                <a:lnTo>
                  <a:pt x="294022" y="90091"/>
                </a:lnTo>
                <a:lnTo>
                  <a:pt x="294022" y="376"/>
                </a:lnTo>
                <a:close/>
              </a:path>
              <a:path w="1392554" h="349884">
                <a:moveTo>
                  <a:pt x="93107" y="45988"/>
                </a:moveTo>
                <a:lnTo>
                  <a:pt x="82552" y="45988"/>
                </a:lnTo>
                <a:lnTo>
                  <a:pt x="82552" y="67851"/>
                </a:lnTo>
                <a:lnTo>
                  <a:pt x="77763" y="100769"/>
                </a:lnTo>
                <a:lnTo>
                  <a:pt x="62903" y="131603"/>
                </a:lnTo>
                <a:lnTo>
                  <a:pt x="37229" y="157701"/>
                </a:lnTo>
                <a:lnTo>
                  <a:pt x="0" y="176413"/>
                </a:lnTo>
                <a:lnTo>
                  <a:pt x="25255" y="216370"/>
                </a:lnTo>
                <a:lnTo>
                  <a:pt x="68876" y="193005"/>
                </a:lnTo>
                <a:lnTo>
                  <a:pt x="99421" y="158366"/>
                </a:lnTo>
                <a:lnTo>
                  <a:pt x="108637" y="136424"/>
                </a:lnTo>
                <a:lnTo>
                  <a:pt x="98773" y="113215"/>
                </a:lnTo>
                <a:lnTo>
                  <a:pt x="93107" y="67851"/>
                </a:lnTo>
                <a:lnTo>
                  <a:pt x="93107" y="45988"/>
                </a:lnTo>
                <a:close/>
              </a:path>
              <a:path w="1392554" h="349884">
                <a:moveTo>
                  <a:pt x="133440" y="45988"/>
                </a:moveTo>
                <a:lnTo>
                  <a:pt x="123263" y="45988"/>
                </a:lnTo>
                <a:lnTo>
                  <a:pt x="123263" y="67851"/>
                </a:lnTo>
                <a:lnTo>
                  <a:pt x="117385" y="115600"/>
                </a:lnTo>
                <a:lnTo>
                  <a:pt x="108637" y="136424"/>
                </a:lnTo>
                <a:lnTo>
                  <a:pt x="116101" y="153984"/>
                </a:lnTo>
                <a:lnTo>
                  <a:pt x="145585" y="187121"/>
                </a:lnTo>
                <a:lnTo>
                  <a:pt x="187722" y="209585"/>
                </a:lnTo>
                <a:lnTo>
                  <a:pt x="212223" y="170382"/>
                </a:lnTo>
                <a:lnTo>
                  <a:pt x="176696" y="152294"/>
                </a:lnTo>
                <a:lnTo>
                  <a:pt x="152194" y="127456"/>
                </a:lnTo>
                <a:lnTo>
                  <a:pt x="138011" y="98449"/>
                </a:lnTo>
                <a:lnTo>
                  <a:pt x="133440" y="67851"/>
                </a:lnTo>
                <a:lnTo>
                  <a:pt x="133440" y="45988"/>
                </a:lnTo>
                <a:close/>
              </a:path>
              <a:path w="1392554" h="349884">
                <a:moveTo>
                  <a:pt x="123263" y="45988"/>
                </a:moveTo>
                <a:lnTo>
                  <a:pt x="93107" y="45988"/>
                </a:lnTo>
                <a:lnTo>
                  <a:pt x="93107" y="67851"/>
                </a:lnTo>
                <a:lnTo>
                  <a:pt x="98773" y="113215"/>
                </a:lnTo>
                <a:lnTo>
                  <a:pt x="108637" y="136424"/>
                </a:lnTo>
                <a:lnTo>
                  <a:pt x="117385" y="115600"/>
                </a:lnTo>
                <a:lnTo>
                  <a:pt x="123263" y="67851"/>
                </a:lnTo>
                <a:lnTo>
                  <a:pt x="123263" y="45988"/>
                </a:lnTo>
                <a:close/>
              </a:path>
              <a:path w="1392554" h="349884">
                <a:moveTo>
                  <a:pt x="243887" y="90091"/>
                </a:moveTo>
                <a:lnTo>
                  <a:pt x="188852" y="90091"/>
                </a:lnTo>
                <a:lnTo>
                  <a:pt x="188852" y="130425"/>
                </a:lnTo>
                <a:lnTo>
                  <a:pt x="243887" y="130425"/>
                </a:lnTo>
                <a:lnTo>
                  <a:pt x="243887" y="90091"/>
                </a:lnTo>
                <a:close/>
              </a:path>
              <a:path w="1392554" h="349884">
                <a:moveTo>
                  <a:pt x="294022" y="90091"/>
                </a:moveTo>
                <a:lnTo>
                  <a:pt x="270274" y="90091"/>
                </a:lnTo>
                <a:lnTo>
                  <a:pt x="270274" y="130425"/>
                </a:lnTo>
                <a:lnTo>
                  <a:pt x="294022" y="130425"/>
                </a:lnTo>
                <a:lnTo>
                  <a:pt x="294022" y="90091"/>
                </a:lnTo>
                <a:close/>
              </a:path>
              <a:path w="1392554" h="349884">
                <a:moveTo>
                  <a:pt x="201292" y="23747"/>
                </a:moveTo>
                <a:lnTo>
                  <a:pt x="13570" y="23747"/>
                </a:lnTo>
                <a:lnTo>
                  <a:pt x="13570" y="63327"/>
                </a:lnTo>
                <a:lnTo>
                  <a:pt x="82552" y="63327"/>
                </a:lnTo>
                <a:lnTo>
                  <a:pt x="82552" y="45988"/>
                </a:lnTo>
                <a:lnTo>
                  <a:pt x="201292" y="45988"/>
                </a:lnTo>
                <a:lnTo>
                  <a:pt x="201292" y="23747"/>
                </a:lnTo>
                <a:close/>
              </a:path>
              <a:path w="1392554" h="349884">
                <a:moveTo>
                  <a:pt x="201292" y="45988"/>
                </a:moveTo>
                <a:lnTo>
                  <a:pt x="133440" y="45988"/>
                </a:lnTo>
                <a:lnTo>
                  <a:pt x="133440" y="63327"/>
                </a:lnTo>
                <a:lnTo>
                  <a:pt x="201292" y="63327"/>
                </a:lnTo>
                <a:lnTo>
                  <a:pt x="201292" y="45988"/>
                </a:lnTo>
                <a:close/>
              </a:path>
              <a:path w="1392554" h="349884">
                <a:moveTo>
                  <a:pt x="633249" y="0"/>
                </a:moveTo>
                <a:lnTo>
                  <a:pt x="583115" y="0"/>
                </a:lnTo>
                <a:lnTo>
                  <a:pt x="583115" y="206569"/>
                </a:lnTo>
                <a:lnTo>
                  <a:pt x="633249" y="206569"/>
                </a:lnTo>
                <a:lnTo>
                  <a:pt x="633249" y="162843"/>
                </a:lnTo>
                <a:lnTo>
                  <a:pt x="598947" y="162843"/>
                </a:lnTo>
                <a:lnTo>
                  <a:pt x="598947" y="122509"/>
                </a:lnTo>
                <a:lnTo>
                  <a:pt x="633249" y="122509"/>
                </a:lnTo>
                <a:lnTo>
                  <a:pt x="633249" y="87075"/>
                </a:lnTo>
                <a:lnTo>
                  <a:pt x="598947" y="87075"/>
                </a:lnTo>
                <a:lnTo>
                  <a:pt x="598947" y="46742"/>
                </a:lnTo>
                <a:lnTo>
                  <a:pt x="633249" y="46742"/>
                </a:lnTo>
                <a:lnTo>
                  <a:pt x="633249" y="0"/>
                </a:lnTo>
                <a:close/>
              </a:path>
              <a:path w="1392554" h="349884">
                <a:moveTo>
                  <a:pt x="437611" y="18093"/>
                </a:moveTo>
                <a:lnTo>
                  <a:pt x="401076" y="24531"/>
                </a:lnTo>
                <a:lnTo>
                  <a:pt x="371786" y="42454"/>
                </a:lnTo>
                <a:lnTo>
                  <a:pt x="352320" y="69777"/>
                </a:lnTo>
                <a:lnTo>
                  <a:pt x="345258" y="104415"/>
                </a:lnTo>
                <a:lnTo>
                  <a:pt x="352320" y="139271"/>
                </a:lnTo>
                <a:lnTo>
                  <a:pt x="371786" y="166706"/>
                </a:lnTo>
                <a:lnTo>
                  <a:pt x="401076" y="184671"/>
                </a:lnTo>
                <a:lnTo>
                  <a:pt x="437611" y="191114"/>
                </a:lnTo>
                <a:lnTo>
                  <a:pt x="473928" y="184671"/>
                </a:lnTo>
                <a:lnTo>
                  <a:pt x="503107" y="166706"/>
                </a:lnTo>
                <a:lnTo>
                  <a:pt x="505842" y="162843"/>
                </a:lnTo>
                <a:lnTo>
                  <a:pt x="495662" y="162843"/>
                </a:lnTo>
                <a:lnTo>
                  <a:pt x="495662" y="148519"/>
                </a:lnTo>
                <a:lnTo>
                  <a:pt x="437611" y="148519"/>
                </a:lnTo>
                <a:lnTo>
                  <a:pt x="419847" y="145550"/>
                </a:lnTo>
                <a:lnTo>
                  <a:pt x="405759" y="136927"/>
                </a:lnTo>
                <a:lnTo>
                  <a:pt x="396476" y="123074"/>
                </a:lnTo>
                <a:lnTo>
                  <a:pt x="393131" y="104415"/>
                </a:lnTo>
                <a:lnTo>
                  <a:pt x="396476" y="85974"/>
                </a:lnTo>
                <a:lnTo>
                  <a:pt x="405759" y="72233"/>
                </a:lnTo>
                <a:lnTo>
                  <a:pt x="419847" y="63651"/>
                </a:lnTo>
                <a:lnTo>
                  <a:pt x="437611" y="60689"/>
                </a:lnTo>
                <a:lnTo>
                  <a:pt x="495662" y="60689"/>
                </a:lnTo>
                <a:lnTo>
                  <a:pt x="495662" y="46742"/>
                </a:lnTo>
                <a:lnTo>
                  <a:pt x="506155" y="46742"/>
                </a:lnTo>
                <a:lnTo>
                  <a:pt x="503107" y="42454"/>
                </a:lnTo>
                <a:lnTo>
                  <a:pt x="473928" y="24531"/>
                </a:lnTo>
                <a:lnTo>
                  <a:pt x="437611" y="18093"/>
                </a:lnTo>
                <a:close/>
              </a:path>
              <a:path w="1392554" h="349884">
                <a:moveTo>
                  <a:pt x="525925" y="122509"/>
                </a:moveTo>
                <a:lnTo>
                  <a:pt x="495662" y="122509"/>
                </a:lnTo>
                <a:lnTo>
                  <a:pt x="495662" y="162843"/>
                </a:lnTo>
                <a:lnTo>
                  <a:pt x="505842" y="162843"/>
                </a:lnTo>
                <a:lnTo>
                  <a:pt x="522531" y="139271"/>
                </a:lnTo>
                <a:lnTo>
                  <a:pt x="525925" y="122509"/>
                </a:lnTo>
                <a:close/>
              </a:path>
              <a:path w="1392554" h="349884">
                <a:moveTo>
                  <a:pt x="583115" y="122509"/>
                </a:moveTo>
                <a:lnTo>
                  <a:pt x="525925" y="122509"/>
                </a:lnTo>
                <a:lnTo>
                  <a:pt x="522531" y="139271"/>
                </a:lnTo>
                <a:lnTo>
                  <a:pt x="505842" y="162843"/>
                </a:lnTo>
                <a:lnTo>
                  <a:pt x="583115" y="162843"/>
                </a:lnTo>
                <a:lnTo>
                  <a:pt x="583115" y="122509"/>
                </a:lnTo>
                <a:close/>
              </a:path>
              <a:path w="1392554" h="349884">
                <a:moveTo>
                  <a:pt x="633249" y="122509"/>
                </a:moveTo>
                <a:lnTo>
                  <a:pt x="598947" y="122509"/>
                </a:lnTo>
                <a:lnTo>
                  <a:pt x="598947" y="162843"/>
                </a:lnTo>
                <a:lnTo>
                  <a:pt x="633249" y="162843"/>
                </a:lnTo>
                <a:lnTo>
                  <a:pt x="633249" y="122509"/>
                </a:lnTo>
                <a:close/>
              </a:path>
              <a:path w="1392554" h="349884">
                <a:moveTo>
                  <a:pt x="495662" y="60689"/>
                </a:moveTo>
                <a:lnTo>
                  <a:pt x="437611" y="60689"/>
                </a:lnTo>
                <a:lnTo>
                  <a:pt x="455216" y="63651"/>
                </a:lnTo>
                <a:lnTo>
                  <a:pt x="469322" y="72233"/>
                </a:lnTo>
                <a:lnTo>
                  <a:pt x="478693" y="85974"/>
                </a:lnTo>
                <a:lnTo>
                  <a:pt x="482091" y="104415"/>
                </a:lnTo>
                <a:lnTo>
                  <a:pt x="478693" y="123074"/>
                </a:lnTo>
                <a:lnTo>
                  <a:pt x="469322" y="136927"/>
                </a:lnTo>
                <a:lnTo>
                  <a:pt x="455216" y="145550"/>
                </a:lnTo>
                <a:lnTo>
                  <a:pt x="437611" y="148519"/>
                </a:lnTo>
                <a:lnTo>
                  <a:pt x="495662" y="148519"/>
                </a:lnTo>
                <a:lnTo>
                  <a:pt x="495662" y="122509"/>
                </a:lnTo>
                <a:lnTo>
                  <a:pt x="525925" y="122509"/>
                </a:lnTo>
                <a:lnTo>
                  <a:pt x="529587" y="104415"/>
                </a:lnTo>
                <a:lnTo>
                  <a:pt x="526055" y="87075"/>
                </a:lnTo>
                <a:lnTo>
                  <a:pt x="495662" y="87075"/>
                </a:lnTo>
                <a:lnTo>
                  <a:pt x="495662" y="60689"/>
                </a:lnTo>
                <a:close/>
              </a:path>
              <a:path w="1392554" h="349884">
                <a:moveTo>
                  <a:pt x="506155" y="46742"/>
                </a:moveTo>
                <a:lnTo>
                  <a:pt x="495662" y="46742"/>
                </a:lnTo>
                <a:lnTo>
                  <a:pt x="495662" y="87075"/>
                </a:lnTo>
                <a:lnTo>
                  <a:pt x="526055" y="87075"/>
                </a:lnTo>
                <a:lnTo>
                  <a:pt x="522531" y="69777"/>
                </a:lnTo>
                <a:lnTo>
                  <a:pt x="506155" y="46742"/>
                </a:lnTo>
                <a:close/>
              </a:path>
              <a:path w="1392554" h="349884">
                <a:moveTo>
                  <a:pt x="583115" y="46742"/>
                </a:moveTo>
                <a:lnTo>
                  <a:pt x="506155" y="46742"/>
                </a:lnTo>
                <a:lnTo>
                  <a:pt x="522531" y="69777"/>
                </a:lnTo>
                <a:lnTo>
                  <a:pt x="526055" y="87075"/>
                </a:lnTo>
                <a:lnTo>
                  <a:pt x="583115" y="87075"/>
                </a:lnTo>
                <a:lnTo>
                  <a:pt x="583115" y="46742"/>
                </a:lnTo>
                <a:close/>
              </a:path>
              <a:path w="1392554" h="349884">
                <a:moveTo>
                  <a:pt x="633249" y="46742"/>
                </a:moveTo>
                <a:lnTo>
                  <a:pt x="598947" y="46742"/>
                </a:lnTo>
                <a:lnTo>
                  <a:pt x="598947" y="87075"/>
                </a:lnTo>
                <a:lnTo>
                  <a:pt x="633249" y="87075"/>
                </a:lnTo>
                <a:lnTo>
                  <a:pt x="633249" y="46742"/>
                </a:lnTo>
                <a:close/>
              </a:path>
              <a:path w="1392554" h="349884">
                <a:moveTo>
                  <a:pt x="633249" y="222401"/>
                </a:moveTo>
                <a:lnTo>
                  <a:pt x="395393" y="222401"/>
                </a:lnTo>
                <a:lnTo>
                  <a:pt x="395393" y="261981"/>
                </a:lnTo>
                <a:lnTo>
                  <a:pt x="583115" y="261981"/>
                </a:lnTo>
                <a:lnTo>
                  <a:pt x="583115" y="349057"/>
                </a:lnTo>
                <a:lnTo>
                  <a:pt x="633249" y="349057"/>
                </a:lnTo>
                <a:lnTo>
                  <a:pt x="633249" y="222401"/>
                </a:lnTo>
                <a:close/>
              </a:path>
              <a:path w="1392554" h="349884">
                <a:moveTo>
                  <a:pt x="849758" y="11308"/>
                </a:moveTo>
                <a:lnTo>
                  <a:pt x="839957" y="11308"/>
                </a:lnTo>
                <a:lnTo>
                  <a:pt x="839957" y="36187"/>
                </a:lnTo>
                <a:lnTo>
                  <a:pt x="835222" y="68829"/>
                </a:lnTo>
                <a:lnTo>
                  <a:pt x="820450" y="98572"/>
                </a:lnTo>
                <a:lnTo>
                  <a:pt x="794794" y="123227"/>
                </a:lnTo>
                <a:lnTo>
                  <a:pt x="757405" y="140603"/>
                </a:lnTo>
                <a:lnTo>
                  <a:pt x="783037" y="180182"/>
                </a:lnTo>
                <a:lnTo>
                  <a:pt x="826440" y="158054"/>
                </a:lnTo>
                <a:lnTo>
                  <a:pt x="856873" y="125006"/>
                </a:lnTo>
                <a:lnTo>
                  <a:pt x="865683" y="104627"/>
                </a:lnTo>
                <a:lnTo>
                  <a:pt x="855406" y="81109"/>
                </a:lnTo>
                <a:lnTo>
                  <a:pt x="849758" y="36187"/>
                </a:lnTo>
                <a:lnTo>
                  <a:pt x="849758" y="11308"/>
                </a:lnTo>
                <a:close/>
              </a:path>
              <a:path w="1392554" h="349884">
                <a:moveTo>
                  <a:pt x="1052181" y="0"/>
                </a:moveTo>
                <a:lnTo>
                  <a:pt x="1002047" y="0"/>
                </a:lnTo>
                <a:lnTo>
                  <a:pt x="1002047" y="177167"/>
                </a:lnTo>
                <a:lnTo>
                  <a:pt x="1052181" y="177167"/>
                </a:lnTo>
                <a:lnTo>
                  <a:pt x="1052181" y="90845"/>
                </a:lnTo>
                <a:lnTo>
                  <a:pt x="1024287" y="90845"/>
                </a:lnTo>
                <a:lnTo>
                  <a:pt x="1024287" y="50888"/>
                </a:lnTo>
                <a:lnTo>
                  <a:pt x="1052181" y="50888"/>
                </a:lnTo>
                <a:lnTo>
                  <a:pt x="1052181" y="0"/>
                </a:lnTo>
                <a:close/>
              </a:path>
              <a:path w="1392554" h="349884">
                <a:moveTo>
                  <a:pt x="890469" y="11308"/>
                </a:moveTo>
                <a:lnTo>
                  <a:pt x="880668" y="11308"/>
                </a:lnTo>
                <a:lnTo>
                  <a:pt x="880668" y="36187"/>
                </a:lnTo>
                <a:lnTo>
                  <a:pt x="874796" y="83547"/>
                </a:lnTo>
                <a:lnTo>
                  <a:pt x="865683" y="104627"/>
                </a:lnTo>
                <a:lnTo>
                  <a:pt x="872611" y="120483"/>
                </a:lnTo>
                <a:lnTo>
                  <a:pt x="901760" y="152011"/>
                </a:lnTo>
                <a:lnTo>
                  <a:pt x="943242" y="173397"/>
                </a:lnTo>
                <a:lnTo>
                  <a:pt x="968875" y="134571"/>
                </a:lnTo>
                <a:lnTo>
                  <a:pt x="933406" y="118033"/>
                </a:lnTo>
                <a:lnTo>
                  <a:pt x="909034" y="94709"/>
                </a:lnTo>
                <a:lnTo>
                  <a:pt x="894980" y="66720"/>
                </a:lnTo>
                <a:lnTo>
                  <a:pt x="890469" y="36187"/>
                </a:lnTo>
                <a:lnTo>
                  <a:pt x="890469" y="11308"/>
                </a:lnTo>
                <a:close/>
              </a:path>
              <a:path w="1392554" h="349884">
                <a:moveTo>
                  <a:pt x="880668" y="11308"/>
                </a:moveTo>
                <a:lnTo>
                  <a:pt x="849758" y="11308"/>
                </a:lnTo>
                <a:lnTo>
                  <a:pt x="849758" y="36187"/>
                </a:lnTo>
                <a:lnTo>
                  <a:pt x="855406" y="81109"/>
                </a:lnTo>
                <a:lnTo>
                  <a:pt x="865683" y="104627"/>
                </a:lnTo>
                <a:lnTo>
                  <a:pt x="874796" y="83547"/>
                </a:lnTo>
                <a:lnTo>
                  <a:pt x="880668" y="36187"/>
                </a:lnTo>
                <a:lnTo>
                  <a:pt x="880668" y="11308"/>
                </a:lnTo>
                <a:close/>
              </a:path>
              <a:path w="1392554" h="349884">
                <a:moveTo>
                  <a:pt x="1002047" y="50888"/>
                </a:moveTo>
                <a:lnTo>
                  <a:pt x="938342" y="50888"/>
                </a:lnTo>
                <a:lnTo>
                  <a:pt x="938342" y="90845"/>
                </a:lnTo>
                <a:lnTo>
                  <a:pt x="1002047" y="90845"/>
                </a:lnTo>
                <a:lnTo>
                  <a:pt x="1002047" y="50888"/>
                </a:lnTo>
                <a:close/>
              </a:path>
              <a:path w="1392554" h="349884">
                <a:moveTo>
                  <a:pt x="1052181" y="50888"/>
                </a:moveTo>
                <a:lnTo>
                  <a:pt x="1024287" y="50888"/>
                </a:lnTo>
                <a:lnTo>
                  <a:pt x="1024287" y="90845"/>
                </a:lnTo>
                <a:lnTo>
                  <a:pt x="1052181" y="90845"/>
                </a:lnTo>
                <a:lnTo>
                  <a:pt x="1052181" y="50888"/>
                </a:lnTo>
                <a:close/>
              </a:path>
              <a:path w="1392554" h="349884">
                <a:moveTo>
                  <a:pt x="1052181" y="191868"/>
                </a:moveTo>
                <a:lnTo>
                  <a:pt x="821487" y="191868"/>
                </a:lnTo>
                <a:lnTo>
                  <a:pt x="821487" y="230317"/>
                </a:lnTo>
                <a:lnTo>
                  <a:pt x="1002423" y="230317"/>
                </a:lnTo>
                <a:lnTo>
                  <a:pt x="1002423" y="249542"/>
                </a:lnTo>
                <a:lnTo>
                  <a:pt x="822240" y="249542"/>
                </a:lnTo>
                <a:lnTo>
                  <a:pt x="822240" y="345287"/>
                </a:lnTo>
                <a:lnTo>
                  <a:pt x="1061982" y="345287"/>
                </a:lnTo>
                <a:lnTo>
                  <a:pt x="1061982" y="329455"/>
                </a:lnTo>
                <a:lnTo>
                  <a:pt x="871621" y="329455"/>
                </a:lnTo>
                <a:lnTo>
                  <a:pt x="871621" y="285729"/>
                </a:lnTo>
                <a:lnTo>
                  <a:pt x="1052181" y="285729"/>
                </a:lnTo>
                <a:lnTo>
                  <a:pt x="1052181" y="191868"/>
                </a:lnTo>
                <a:close/>
              </a:path>
              <a:path w="1392554" h="349884">
                <a:moveTo>
                  <a:pt x="1061982" y="306461"/>
                </a:moveTo>
                <a:lnTo>
                  <a:pt x="871621" y="306461"/>
                </a:lnTo>
                <a:lnTo>
                  <a:pt x="871621" y="329455"/>
                </a:lnTo>
                <a:lnTo>
                  <a:pt x="1061982" y="329455"/>
                </a:lnTo>
                <a:lnTo>
                  <a:pt x="1061982" y="306461"/>
                </a:lnTo>
                <a:close/>
              </a:path>
              <a:path w="1392554" h="349884">
                <a:moveTo>
                  <a:pt x="1190493" y="35056"/>
                </a:moveTo>
                <a:lnTo>
                  <a:pt x="1179938" y="35056"/>
                </a:lnTo>
                <a:lnTo>
                  <a:pt x="1179938" y="56919"/>
                </a:lnTo>
                <a:lnTo>
                  <a:pt x="1175150" y="90403"/>
                </a:lnTo>
                <a:lnTo>
                  <a:pt x="1160290" y="121802"/>
                </a:lnTo>
                <a:lnTo>
                  <a:pt x="1134616" y="148466"/>
                </a:lnTo>
                <a:lnTo>
                  <a:pt x="1097386" y="167743"/>
                </a:lnTo>
                <a:lnTo>
                  <a:pt x="1123019" y="207323"/>
                </a:lnTo>
                <a:lnTo>
                  <a:pt x="1166421" y="183663"/>
                </a:lnTo>
                <a:lnTo>
                  <a:pt x="1196854" y="148660"/>
                </a:lnTo>
                <a:lnTo>
                  <a:pt x="1206239" y="126000"/>
                </a:lnTo>
                <a:lnTo>
                  <a:pt x="1196159" y="102283"/>
                </a:lnTo>
                <a:lnTo>
                  <a:pt x="1190493" y="56919"/>
                </a:lnTo>
                <a:lnTo>
                  <a:pt x="1190493" y="35056"/>
                </a:lnTo>
                <a:close/>
              </a:path>
              <a:path w="1392554" h="349884">
                <a:moveTo>
                  <a:pt x="1391408" y="0"/>
                </a:moveTo>
                <a:lnTo>
                  <a:pt x="1341274" y="0"/>
                </a:lnTo>
                <a:lnTo>
                  <a:pt x="1341274" y="207323"/>
                </a:lnTo>
                <a:lnTo>
                  <a:pt x="1391408" y="207323"/>
                </a:lnTo>
                <a:lnTo>
                  <a:pt x="1391408" y="125148"/>
                </a:lnTo>
                <a:lnTo>
                  <a:pt x="1354844" y="125148"/>
                </a:lnTo>
                <a:lnTo>
                  <a:pt x="1354844" y="84437"/>
                </a:lnTo>
                <a:lnTo>
                  <a:pt x="1391408" y="84437"/>
                </a:lnTo>
                <a:lnTo>
                  <a:pt x="1391408" y="0"/>
                </a:lnTo>
                <a:close/>
              </a:path>
              <a:path w="1392554" h="349884">
                <a:moveTo>
                  <a:pt x="1230827" y="35056"/>
                </a:moveTo>
                <a:lnTo>
                  <a:pt x="1220649" y="35056"/>
                </a:lnTo>
                <a:lnTo>
                  <a:pt x="1220649" y="56919"/>
                </a:lnTo>
                <a:lnTo>
                  <a:pt x="1214777" y="105387"/>
                </a:lnTo>
                <a:lnTo>
                  <a:pt x="1206239" y="126000"/>
                </a:lnTo>
                <a:lnTo>
                  <a:pt x="1213487" y="143053"/>
                </a:lnTo>
                <a:lnTo>
                  <a:pt x="1242972" y="176189"/>
                </a:lnTo>
                <a:lnTo>
                  <a:pt x="1285108" y="198653"/>
                </a:lnTo>
                <a:lnTo>
                  <a:pt x="1309610" y="159073"/>
                </a:lnTo>
                <a:lnTo>
                  <a:pt x="1274082" y="141097"/>
                </a:lnTo>
                <a:lnTo>
                  <a:pt x="1249580" y="116478"/>
                </a:lnTo>
                <a:lnTo>
                  <a:pt x="1235397" y="87617"/>
                </a:lnTo>
                <a:lnTo>
                  <a:pt x="1230827" y="56919"/>
                </a:lnTo>
                <a:lnTo>
                  <a:pt x="1230827" y="35056"/>
                </a:lnTo>
                <a:close/>
              </a:path>
              <a:path w="1392554" h="349884">
                <a:moveTo>
                  <a:pt x="1220649" y="35056"/>
                </a:moveTo>
                <a:lnTo>
                  <a:pt x="1190493" y="35056"/>
                </a:lnTo>
                <a:lnTo>
                  <a:pt x="1190493" y="56919"/>
                </a:lnTo>
                <a:lnTo>
                  <a:pt x="1196159" y="102283"/>
                </a:lnTo>
                <a:lnTo>
                  <a:pt x="1206239" y="126000"/>
                </a:lnTo>
                <a:lnTo>
                  <a:pt x="1214777" y="105387"/>
                </a:lnTo>
                <a:lnTo>
                  <a:pt x="1220649" y="56919"/>
                </a:lnTo>
                <a:lnTo>
                  <a:pt x="1220649" y="35056"/>
                </a:lnTo>
                <a:close/>
              </a:path>
              <a:path w="1392554" h="349884">
                <a:moveTo>
                  <a:pt x="1341274" y="84437"/>
                </a:moveTo>
                <a:lnTo>
                  <a:pt x="1288501" y="84437"/>
                </a:lnTo>
                <a:lnTo>
                  <a:pt x="1288501" y="125148"/>
                </a:lnTo>
                <a:lnTo>
                  <a:pt x="1341274" y="125148"/>
                </a:lnTo>
                <a:lnTo>
                  <a:pt x="1341274" y="84437"/>
                </a:lnTo>
                <a:close/>
              </a:path>
              <a:path w="1392554" h="349884">
                <a:moveTo>
                  <a:pt x="1391408" y="84437"/>
                </a:moveTo>
                <a:lnTo>
                  <a:pt x="1354844" y="84437"/>
                </a:lnTo>
                <a:lnTo>
                  <a:pt x="1354844" y="125148"/>
                </a:lnTo>
                <a:lnTo>
                  <a:pt x="1391408" y="125148"/>
                </a:lnTo>
                <a:lnTo>
                  <a:pt x="1391408" y="84437"/>
                </a:lnTo>
                <a:close/>
              </a:path>
              <a:path w="1392554" h="349884">
                <a:moveTo>
                  <a:pt x="1298678" y="21109"/>
                </a:moveTo>
                <a:lnTo>
                  <a:pt x="1110956" y="21109"/>
                </a:lnTo>
                <a:lnTo>
                  <a:pt x="1110956" y="61066"/>
                </a:lnTo>
                <a:lnTo>
                  <a:pt x="1179345" y="61066"/>
                </a:lnTo>
                <a:lnTo>
                  <a:pt x="1179938" y="56919"/>
                </a:lnTo>
                <a:lnTo>
                  <a:pt x="1179938" y="35056"/>
                </a:lnTo>
                <a:lnTo>
                  <a:pt x="1298678" y="35056"/>
                </a:lnTo>
                <a:lnTo>
                  <a:pt x="1298678" y="21109"/>
                </a:lnTo>
                <a:close/>
              </a:path>
              <a:path w="1392554" h="349884">
                <a:moveTo>
                  <a:pt x="1298678" y="35056"/>
                </a:moveTo>
                <a:lnTo>
                  <a:pt x="1230827" y="35056"/>
                </a:lnTo>
                <a:lnTo>
                  <a:pt x="1230827" y="56919"/>
                </a:lnTo>
                <a:lnTo>
                  <a:pt x="1231444" y="61066"/>
                </a:lnTo>
                <a:lnTo>
                  <a:pt x="1298678" y="61066"/>
                </a:lnTo>
                <a:lnTo>
                  <a:pt x="1298678" y="35056"/>
                </a:lnTo>
                <a:close/>
              </a:path>
              <a:path w="1392554" h="349884">
                <a:moveTo>
                  <a:pt x="1273046" y="214862"/>
                </a:moveTo>
                <a:lnTo>
                  <a:pt x="1223205" y="219468"/>
                </a:lnTo>
                <a:lnTo>
                  <a:pt x="1185593" y="232767"/>
                </a:lnTo>
                <a:lnTo>
                  <a:pt x="1161833" y="253983"/>
                </a:lnTo>
                <a:lnTo>
                  <a:pt x="1153552" y="282336"/>
                </a:lnTo>
                <a:lnTo>
                  <a:pt x="1161833" y="310790"/>
                </a:lnTo>
                <a:lnTo>
                  <a:pt x="1185593" y="331859"/>
                </a:lnTo>
                <a:lnTo>
                  <a:pt x="1223205" y="344940"/>
                </a:lnTo>
                <a:lnTo>
                  <a:pt x="1273046" y="349434"/>
                </a:lnTo>
                <a:lnTo>
                  <a:pt x="1322886" y="344940"/>
                </a:lnTo>
                <a:lnTo>
                  <a:pt x="1360498" y="331859"/>
                </a:lnTo>
                <a:lnTo>
                  <a:pt x="1383614" y="311362"/>
                </a:lnTo>
                <a:lnTo>
                  <a:pt x="1273046" y="311362"/>
                </a:lnTo>
                <a:lnTo>
                  <a:pt x="1243125" y="309583"/>
                </a:lnTo>
                <a:lnTo>
                  <a:pt x="1221403" y="304200"/>
                </a:lnTo>
                <a:lnTo>
                  <a:pt x="1208163" y="295141"/>
                </a:lnTo>
                <a:lnTo>
                  <a:pt x="1203686" y="282336"/>
                </a:lnTo>
                <a:lnTo>
                  <a:pt x="1208163" y="269314"/>
                </a:lnTo>
                <a:lnTo>
                  <a:pt x="1221403" y="260143"/>
                </a:lnTo>
                <a:lnTo>
                  <a:pt x="1243125" y="254719"/>
                </a:lnTo>
                <a:lnTo>
                  <a:pt x="1273046" y="252934"/>
                </a:lnTo>
                <a:lnTo>
                  <a:pt x="1383084" y="252934"/>
                </a:lnTo>
                <a:lnTo>
                  <a:pt x="1360498" y="232767"/>
                </a:lnTo>
                <a:lnTo>
                  <a:pt x="1322886" y="219468"/>
                </a:lnTo>
                <a:lnTo>
                  <a:pt x="1273046" y="214862"/>
                </a:lnTo>
                <a:close/>
              </a:path>
              <a:path w="1392554" h="349884">
                <a:moveTo>
                  <a:pt x="1383084" y="252934"/>
                </a:moveTo>
                <a:lnTo>
                  <a:pt x="1273046" y="252934"/>
                </a:lnTo>
                <a:lnTo>
                  <a:pt x="1303184" y="254719"/>
                </a:lnTo>
                <a:lnTo>
                  <a:pt x="1325018" y="260143"/>
                </a:lnTo>
                <a:lnTo>
                  <a:pt x="1338299" y="269314"/>
                </a:lnTo>
                <a:lnTo>
                  <a:pt x="1342782" y="282336"/>
                </a:lnTo>
                <a:lnTo>
                  <a:pt x="1338299" y="295141"/>
                </a:lnTo>
                <a:lnTo>
                  <a:pt x="1325018" y="304200"/>
                </a:lnTo>
                <a:lnTo>
                  <a:pt x="1303184" y="309583"/>
                </a:lnTo>
                <a:lnTo>
                  <a:pt x="1273046" y="311362"/>
                </a:lnTo>
                <a:lnTo>
                  <a:pt x="1383614" y="311362"/>
                </a:lnTo>
                <a:lnTo>
                  <a:pt x="1384258" y="310790"/>
                </a:lnTo>
                <a:lnTo>
                  <a:pt x="1392539" y="282336"/>
                </a:lnTo>
                <a:lnTo>
                  <a:pt x="1384258" y="253983"/>
                </a:lnTo>
                <a:lnTo>
                  <a:pt x="1383084" y="2529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980391" y="4390484"/>
            <a:ext cx="4135830" cy="1858456"/>
          </a:xfrm>
          <a:prstGeom prst="rect">
            <a:avLst/>
          </a:prstGeom>
        </p:spPr>
      </p:pic>
      <p:sp>
        <p:nvSpPr>
          <p:cNvPr id="14" name="직사각형 13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16</a:t>
            </a:fld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0437495"/>
            <a:chOff x="0" y="0"/>
            <a:chExt cx="20104100" cy="104374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02824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980074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96122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992" y="1641321"/>
              <a:ext cx="19263820" cy="623932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61532" y="10065897"/>
              <a:ext cx="4582674" cy="371195"/>
            </a:xfrm>
            <a:prstGeom prst="rect">
              <a:avLst/>
            </a:prstGeom>
          </p:spPr>
        </p:pic>
      </p:grpSp>
      <p:sp>
        <p:nvSpPr>
          <p:cNvPr id="9" name="직사각형 8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17</a:t>
            </a:fld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0743565"/>
            <a:chOff x="0" y="0"/>
            <a:chExt cx="20104100" cy="107435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02824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980074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96122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99393" y="0"/>
              <a:ext cx="4305311" cy="950756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61532" y="10065897"/>
              <a:ext cx="4582674" cy="37119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98085" y="2952789"/>
              <a:ext cx="8806014" cy="7790338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95979" y="3266916"/>
              <a:ext cx="8408120" cy="699455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21629" y="3329741"/>
              <a:ext cx="8282470" cy="674325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884455" y="3350683"/>
              <a:ext cx="8219644" cy="661759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69579" y="890025"/>
              <a:ext cx="4963199" cy="939238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67473" y="1204151"/>
              <a:ext cx="4167412" cy="8596596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93123" y="1266977"/>
              <a:ext cx="3916111" cy="8345295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55949" y="1287918"/>
              <a:ext cx="3790460" cy="821964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2355949" y="1287918"/>
              <a:ext cx="3790950" cy="8220075"/>
            </a:xfrm>
            <a:custGeom>
              <a:avLst/>
              <a:gdLst/>
              <a:ahLst/>
              <a:cxnLst/>
              <a:rect l="l" t="t" r="r" b="b"/>
              <a:pathLst>
                <a:path w="3790950" h="8220075">
                  <a:moveTo>
                    <a:pt x="167534" y="0"/>
                  </a:moveTo>
                  <a:lnTo>
                    <a:pt x="122996" y="5984"/>
                  </a:lnTo>
                  <a:lnTo>
                    <a:pt x="82976" y="22873"/>
                  </a:lnTo>
                  <a:lnTo>
                    <a:pt x="49069" y="49069"/>
                  </a:lnTo>
                  <a:lnTo>
                    <a:pt x="22873" y="82976"/>
                  </a:lnTo>
                  <a:lnTo>
                    <a:pt x="5984" y="122996"/>
                  </a:lnTo>
                  <a:lnTo>
                    <a:pt x="0" y="167534"/>
                  </a:lnTo>
                  <a:lnTo>
                    <a:pt x="0" y="8052110"/>
                  </a:lnTo>
                  <a:lnTo>
                    <a:pt x="5984" y="8096648"/>
                  </a:lnTo>
                  <a:lnTo>
                    <a:pt x="22873" y="8136668"/>
                  </a:lnTo>
                  <a:lnTo>
                    <a:pt x="49069" y="8170575"/>
                  </a:lnTo>
                  <a:lnTo>
                    <a:pt x="82976" y="8196771"/>
                  </a:lnTo>
                  <a:lnTo>
                    <a:pt x="122996" y="8213660"/>
                  </a:lnTo>
                  <a:lnTo>
                    <a:pt x="167534" y="8219645"/>
                  </a:lnTo>
                  <a:lnTo>
                    <a:pt x="167534" y="8209174"/>
                  </a:lnTo>
                  <a:lnTo>
                    <a:pt x="117889" y="8201166"/>
                  </a:lnTo>
                  <a:lnTo>
                    <a:pt x="74774" y="8178869"/>
                  </a:lnTo>
                  <a:lnTo>
                    <a:pt x="40774" y="8144870"/>
                  </a:lnTo>
                  <a:lnTo>
                    <a:pt x="18478" y="8101754"/>
                  </a:lnTo>
                  <a:lnTo>
                    <a:pt x="10470" y="8052110"/>
                  </a:lnTo>
                  <a:lnTo>
                    <a:pt x="10470" y="167534"/>
                  </a:lnTo>
                  <a:lnTo>
                    <a:pt x="18478" y="117889"/>
                  </a:lnTo>
                  <a:lnTo>
                    <a:pt x="40775" y="74774"/>
                  </a:lnTo>
                  <a:lnTo>
                    <a:pt x="74775" y="40774"/>
                  </a:lnTo>
                  <a:lnTo>
                    <a:pt x="117890" y="18478"/>
                  </a:lnTo>
                  <a:lnTo>
                    <a:pt x="167534" y="10470"/>
                  </a:lnTo>
                  <a:lnTo>
                    <a:pt x="167534" y="0"/>
                  </a:lnTo>
                  <a:close/>
                </a:path>
                <a:path w="3790950" h="8220075">
                  <a:moveTo>
                    <a:pt x="3622926" y="8209174"/>
                  </a:moveTo>
                  <a:lnTo>
                    <a:pt x="167534" y="8209174"/>
                  </a:lnTo>
                  <a:lnTo>
                    <a:pt x="167534" y="8219645"/>
                  </a:lnTo>
                  <a:lnTo>
                    <a:pt x="3622926" y="8219645"/>
                  </a:lnTo>
                  <a:lnTo>
                    <a:pt x="3622926" y="8209174"/>
                  </a:lnTo>
                  <a:close/>
                </a:path>
                <a:path w="3790950" h="8220075">
                  <a:moveTo>
                    <a:pt x="3790460" y="8052110"/>
                  </a:moveTo>
                  <a:lnTo>
                    <a:pt x="3779989" y="8052110"/>
                  </a:lnTo>
                  <a:lnTo>
                    <a:pt x="3771982" y="8101755"/>
                  </a:lnTo>
                  <a:lnTo>
                    <a:pt x="3749685" y="8144870"/>
                  </a:lnTo>
                  <a:lnTo>
                    <a:pt x="3715685" y="8178870"/>
                  </a:lnTo>
                  <a:lnTo>
                    <a:pt x="3672570" y="8201166"/>
                  </a:lnTo>
                  <a:lnTo>
                    <a:pt x="3622926" y="8209174"/>
                  </a:lnTo>
                  <a:lnTo>
                    <a:pt x="3622926" y="8219645"/>
                  </a:lnTo>
                  <a:lnTo>
                    <a:pt x="3667463" y="8213660"/>
                  </a:lnTo>
                  <a:lnTo>
                    <a:pt x="3707484" y="8196771"/>
                  </a:lnTo>
                  <a:lnTo>
                    <a:pt x="3741390" y="8170575"/>
                  </a:lnTo>
                  <a:lnTo>
                    <a:pt x="3767587" y="8136668"/>
                  </a:lnTo>
                  <a:lnTo>
                    <a:pt x="3784476" y="8096648"/>
                  </a:lnTo>
                  <a:lnTo>
                    <a:pt x="3790460" y="8052110"/>
                  </a:lnTo>
                  <a:close/>
                </a:path>
                <a:path w="3790950" h="8220075">
                  <a:moveTo>
                    <a:pt x="3622926" y="0"/>
                  </a:moveTo>
                  <a:lnTo>
                    <a:pt x="3622926" y="10470"/>
                  </a:lnTo>
                  <a:lnTo>
                    <a:pt x="3672570" y="18478"/>
                  </a:lnTo>
                  <a:lnTo>
                    <a:pt x="3715686" y="40775"/>
                  </a:lnTo>
                  <a:lnTo>
                    <a:pt x="3749685" y="74774"/>
                  </a:lnTo>
                  <a:lnTo>
                    <a:pt x="3771982" y="117890"/>
                  </a:lnTo>
                  <a:lnTo>
                    <a:pt x="3779989" y="167534"/>
                  </a:lnTo>
                  <a:lnTo>
                    <a:pt x="3779989" y="8052110"/>
                  </a:lnTo>
                  <a:lnTo>
                    <a:pt x="3790460" y="8052110"/>
                  </a:lnTo>
                  <a:lnTo>
                    <a:pt x="3790460" y="167534"/>
                  </a:lnTo>
                  <a:lnTo>
                    <a:pt x="3784476" y="122996"/>
                  </a:lnTo>
                  <a:lnTo>
                    <a:pt x="3767587" y="82976"/>
                  </a:lnTo>
                  <a:lnTo>
                    <a:pt x="3741390" y="49069"/>
                  </a:lnTo>
                  <a:lnTo>
                    <a:pt x="3707484" y="22873"/>
                  </a:lnTo>
                  <a:lnTo>
                    <a:pt x="3667463" y="5984"/>
                  </a:lnTo>
                  <a:lnTo>
                    <a:pt x="3622926" y="0"/>
                  </a:lnTo>
                  <a:close/>
                </a:path>
                <a:path w="3790950" h="8220075">
                  <a:moveTo>
                    <a:pt x="3622926" y="0"/>
                  </a:moveTo>
                  <a:lnTo>
                    <a:pt x="167534" y="0"/>
                  </a:lnTo>
                  <a:lnTo>
                    <a:pt x="167534" y="10470"/>
                  </a:lnTo>
                  <a:lnTo>
                    <a:pt x="3622926" y="10470"/>
                  </a:lnTo>
                  <a:lnTo>
                    <a:pt x="3622926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직사각형 17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18</a:t>
            </a:fld>
            <a:endParaRPr lang="ko-KR" altLang="en-US"/>
          </a:p>
        </p:txBody>
      </p:sp>
    </p:spTree>
  </p:cSld>
  <p:clrMapOvr>
    <a:masterClrMapping/>
  </p:clrMapOvr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0437495"/>
            <a:chOff x="0" y="0"/>
            <a:chExt cx="20104100" cy="104374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02824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980074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961227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0" y="0"/>
              <a:ext cx="20104100" cy="9507855"/>
            </a:xfrm>
            <a:custGeom>
              <a:avLst/>
              <a:gdLst/>
              <a:ahLst/>
              <a:cxnLst/>
              <a:rect l="l" t="t" r="r" b="b"/>
              <a:pathLst>
                <a:path w="20104100" h="9507855">
                  <a:moveTo>
                    <a:pt x="20104099" y="0"/>
                  </a:moveTo>
                  <a:lnTo>
                    <a:pt x="0" y="0"/>
                  </a:lnTo>
                  <a:lnTo>
                    <a:pt x="0" y="9507563"/>
                  </a:lnTo>
                  <a:lnTo>
                    <a:pt x="20104099" y="9507563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1532" y="10065897"/>
              <a:ext cx="4582674" cy="37119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77700" y="115179"/>
              <a:ext cx="9057315" cy="9654156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75594" y="429306"/>
              <a:ext cx="8261528" cy="885836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01245" y="492131"/>
              <a:ext cx="8010227" cy="8607067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64070" y="513073"/>
              <a:ext cx="7884576" cy="8481417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723" y="251301"/>
              <a:ext cx="9507563" cy="8994490"/>
            </a:xfrm>
            <a:prstGeom prst="rect">
              <a:avLst/>
            </a:prstGeom>
          </p:spPr>
        </p:pic>
      </p:grpSp>
      <p:sp>
        <p:nvSpPr>
          <p:cNvPr id="14" name="직사각형 13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19</a:t>
            </a:fld>
            <a:endParaRPr lang="ko-KR" altLang="en-US"/>
          </a:p>
        </p:txBody>
      </p:sp>
    </p:spTree>
  </p:cSld>
  <p:clrMapOvr>
    <a:masterClrMapping/>
  </p:clrMapOvr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53903" y="2481599"/>
            <a:ext cx="18596610" cy="5906135"/>
            <a:chOff x="753903" y="2481599"/>
            <a:chExt cx="18596610" cy="59061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903" y="2481599"/>
              <a:ext cx="6533832" cy="590557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1797" y="2795726"/>
              <a:ext cx="5738045" cy="510979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7447" y="2858551"/>
              <a:ext cx="5486743" cy="485849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4399" y="2879493"/>
              <a:ext cx="4732840" cy="473284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85133" y="2481599"/>
              <a:ext cx="6533832" cy="590557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83027" y="2795726"/>
              <a:ext cx="5738045" cy="510979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8678" y="2858551"/>
              <a:ext cx="5486743" cy="485849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85630" y="2879493"/>
              <a:ext cx="4732840" cy="473284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816363" y="2481599"/>
              <a:ext cx="6533832" cy="590557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14257" y="2795726"/>
              <a:ext cx="5738045" cy="510979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339908" y="2858551"/>
              <a:ext cx="5486743" cy="485849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716859" y="2879493"/>
              <a:ext cx="4732840" cy="4732840"/>
            </a:xfrm>
            <a:prstGeom prst="rect">
              <a:avLst/>
            </a:prstGeom>
          </p:spPr>
        </p:pic>
      </p:grpSp>
      <p:pic>
        <p:nvPicPr>
          <p:cNvPr id="15" name="object 1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72042" y="1435522"/>
            <a:ext cx="5538404" cy="489216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64100" y="8128783"/>
            <a:ext cx="2020969" cy="371195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52838" y="8752989"/>
            <a:ext cx="4535527" cy="229689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393988" y="8128783"/>
            <a:ext cx="1892582" cy="293824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387796" y="8754498"/>
            <a:ext cx="4977778" cy="563501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3433555" y="8128783"/>
            <a:ext cx="4531506" cy="371195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423298" y="8753492"/>
            <a:ext cx="5219762" cy="564506"/>
          </a:xfrm>
          <a:prstGeom prst="rect">
            <a:avLst/>
          </a:prstGeom>
        </p:spPr>
      </p:pic>
      <p:sp>
        <p:nvSpPr>
          <p:cNvPr id="23" name="직사각형 22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20</a:t>
            </a:fld>
            <a:endParaRPr lang="ko-KR" altLang="en-US"/>
          </a:p>
        </p:txBody>
      </p:sp>
    </p:spTree>
  </p:cSld>
  <p:clrMapOvr>
    <a:masterClrMapping/>
  </p:clrMapOvr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2042" y="4890915"/>
            <a:ext cx="3604013" cy="39176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6336" y="5739710"/>
            <a:ext cx="6483122" cy="732724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9549447" y="942379"/>
            <a:ext cx="9801225" cy="9801225"/>
            <a:chOff x="9549447" y="942379"/>
            <a:chExt cx="9801225" cy="9801225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49447" y="942379"/>
              <a:ext cx="9800748" cy="980074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47340" y="1256506"/>
              <a:ext cx="9004961" cy="9004961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72991" y="1319331"/>
              <a:ext cx="8753660" cy="875366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35816" y="1340273"/>
              <a:ext cx="8628009" cy="8628009"/>
            </a:xfrm>
            <a:prstGeom prst="rect">
              <a:avLst/>
            </a:prstGeom>
          </p:spPr>
        </p:pic>
      </p:grpSp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72042" y="1435522"/>
            <a:ext cx="6354171" cy="489216"/>
          </a:xfrm>
          <a:prstGeom prst="rect">
            <a:avLst/>
          </a:prstGeom>
        </p:spPr>
      </p:pic>
      <p:sp>
        <p:nvSpPr>
          <p:cNvPr id="11" name="직사각형 10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21</a:t>
            </a:fld>
            <a:endParaRPr lang="ko-KR" altLang="en-US"/>
          </a:p>
        </p:txBody>
      </p:sp>
    </p:spTree>
  </p:cSld>
  <p:clrMapOvr>
    <a:masterClrMapping/>
  </p:clrMapOvr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9507855"/>
          </a:xfrm>
          <a:custGeom>
            <a:avLst/>
            <a:gdLst/>
            <a:ahLst/>
            <a:cxnLst/>
            <a:rect l="l" t="t" r="r" b="b"/>
            <a:pathLst>
              <a:path w="20104100" h="9507855">
                <a:moveTo>
                  <a:pt x="20104099" y="0"/>
                </a:moveTo>
                <a:lnTo>
                  <a:pt x="0" y="0"/>
                </a:lnTo>
                <a:lnTo>
                  <a:pt x="0" y="9507563"/>
                </a:lnTo>
                <a:lnTo>
                  <a:pt x="20104099" y="9507563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5784" y="10049298"/>
            <a:ext cx="4140986" cy="365975"/>
          </a:xfrm>
          <a:prstGeom prst="rect">
            <a:avLst/>
          </a:prstGeom>
        </p:spPr>
      </p:pic>
      <p:pic>
        <p:nvPicPr>
          <p:cNvPr id="5" name="그림 4">
            <a:hlinkClick r:id="" action="ppaction://media"/>
          </p:cNvPr>
          <p:cNvPicPr>
            <a:picLocks noRot="1"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 rotWithShape="1">
          <a:blip r:embed="rId5"/>
          <a:stretch>
            <a:fillRect/>
          </a:stretch>
        </p:blipFill>
        <p:spPr>
          <a:xfrm>
            <a:off x="1600200" y="-33338"/>
            <a:ext cx="16992600" cy="9558338"/>
          </a:xfrm>
          <a:prstGeom prst="rect">
            <a:avLst/>
          </a:prstGeom>
        </p:spPr>
      </p:pic>
      <p:sp>
        <p:nvSpPr>
          <p:cNvPr id="8" name="직사각형 7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22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28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9507855"/>
          </a:xfrm>
          <a:custGeom>
            <a:avLst/>
            <a:gdLst/>
            <a:ahLst/>
            <a:cxnLst/>
            <a:rect l="l" t="t" r="r" b="b"/>
            <a:pathLst>
              <a:path w="20104100" h="9507855">
                <a:moveTo>
                  <a:pt x="20104099" y="0"/>
                </a:moveTo>
                <a:lnTo>
                  <a:pt x="0" y="0"/>
                </a:lnTo>
                <a:lnTo>
                  <a:pt x="0" y="9507563"/>
                </a:lnTo>
                <a:lnTo>
                  <a:pt x="20104099" y="9507563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5088" y="10049298"/>
            <a:ext cx="3882377" cy="365975"/>
          </a:xfrm>
          <a:prstGeom prst="rect">
            <a:avLst/>
          </a:prstGeom>
        </p:spPr>
      </p:pic>
      <p:pic>
        <p:nvPicPr>
          <p:cNvPr id="5" name="그림 4">
            <a:hlinkClick r:id="" action="ppaction://media"/>
          </p:cNvPr>
          <p:cNvPicPr>
            <a:picLocks noRot="1"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 rotWithShape="1">
          <a:blip r:embed="rId5"/>
          <a:stretch>
            <a:fillRect/>
          </a:stretch>
        </p:blipFill>
        <p:spPr>
          <a:xfrm>
            <a:off x="1295400" y="152400"/>
            <a:ext cx="17712002" cy="9372600"/>
          </a:xfrm>
          <a:prstGeom prst="rect">
            <a:avLst/>
          </a:prstGeom>
        </p:spPr>
      </p:pic>
      <p:sp>
        <p:nvSpPr>
          <p:cNvPr id="7" name="직사각형 6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evt="onClick">
                                      <p:tgtEl>
                                        <p:spTgt spid="5"/>
                                      </p:tgtEl>
                                    </p:cond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406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9507855"/>
          </a:xfrm>
          <a:custGeom>
            <a:avLst/>
            <a:gdLst/>
            <a:ahLst/>
            <a:cxnLst/>
            <a:rect l="l" t="t" r="r" b="b"/>
            <a:pathLst>
              <a:path w="20104100" h="9507855">
                <a:moveTo>
                  <a:pt x="20104099" y="0"/>
                </a:moveTo>
                <a:lnTo>
                  <a:pt x="0" y="0"/>
                </a:lnTo>
                <a:lnTo>
                  <a:pt x="0" y="9507563"/>
                </a:lnTo>
                <a:lnTo>
                  <a:pt x="20104099" y="9507563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5088" y="10049298"/>
            <a:ext cx="3882377" cy="36597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1427" y="345539"/>
            <a:ext cx="10705044" cy="3465863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1178608" y="4520983"/>
            <a:ext cx="2512695" cy="473709"/>
          </a:xfrm>
          <a:custGeom>
            <a:avLst/>
            <a:gdLst/>
            <a:ahLst/>
            <a:cxnLst/>
            <a:rect l="l" t="t" r="r" b="b"/>
            <a:pathLst>
              <a:path w="2512694" h="473710">
                <a:moveTo>
                  <a:pt x="197890" y="77639"/>
                </a:moveTo>
                <a:lnTo>
                  <a:pt x="118020" y="77639"/>
                </a:lnTo>
                <a:lnTo>
                  <a:pt x="118020" y="393550"/>
                </a:lnTo>
                <a:lnTo>
                  <a:pt x="197890" y="393550"/>
                </a:lnTo>
                <a:lnTo>
                  <a:pt x="197890" y="77639"/>
                </a:lnTo>
                <a:close/>
              </a:path>
              <a:path w="2512694" h="473710">
                <a:moveTo>
                  <a:pt x="118020" y="195659"/>
                </a:moveTo>
                <a:lnTo>
                  <a:pt x="0" y="195659"/>
                </a:lnTo>
                <a:lnTo>
                  <a:pt x="0" y="275530"/>
                </a:lnTo>
                <a:lnTo>
                  <a:pt x="118020" y="275530"/>
                </a:lnTo>
                <a:lnTo>
                  <a:pt x="118020" y="195659"/>
                </a:lnTo>
                <a:close/>
              </a:path>
              <a:path w="2512694" h="473710">
                <a:moveTo>
                  <a:pt x="315911" y="195659"/>
                </a:moveTo>
                <a:lnTo>
                  <a:pt x="197890" y="195659"/>
                </a:lnTo>
                <a:lnTo>
                  <a:pt x="197890" y="275530"/>
                </a:lnTo>
                <a:lnTo>
                  <a:pt x="315911" y="275530"/>
                </a:lnTo>
                <a:lnTo>
                  <a:pt x="315911" y="195659"/>
                </a:lnTo>
                <a:close/>
              </a:path>
              <a:path w="2512694" h="473710">
                <a:moveTo>
                  <a:pt x="573827" y="0"/>
                </a:moveTo>
                <a:lnTo>
                  <a:pt x="520450" y="6916"/>
                </a:lnTo>
                <a:lnTo>
                  <a:pt x="474993" y="27664"/>
                </a:lnTo>
                <a:lnTo>
                  <a:pt x="438460" y="61408"/>
                </a:lnTo>
                <a:lnTo>
                  <a:pt x="411409" y="107757"/>
                </a:lnTo>
                <a:lnTo>
                  <a:pt x="394837" y="165987"/>
                </a:lnTo>
                <a:lnTo>
                  <a:pt x="389322" y="235148"/>
                </a:lnTo>
                <a:lnTo>
                  <a:pt x="390605" y="271277"/>
                </a:lnTo>
                <a:lnTo>
                  <a:pt x="401537" y="335418"/>
                </a:lnTo>
                <a:lnTo>
                  <a:pt x="423526" y="388516"/>
                </a:lnTo>
                <a:lnTo>
                  <a:pt x="455318" y="429232"/>
                </a:lnTo>
                <a:lnTo>
                  <a:pt x="496522" y="457176"/>
                </a:lnTo>
                <a:lnTo>
                  <a:pt x="546051" y="471343"/>
                </a:lnTo>
                <a:lnTo>
                  <a:pt x="573827" y="473197"/>
                </a:lnTo>
                <a:lnTo>
                  <a:pt x="601589" y="471440"/>
                </a:lnTo>
                <a:lnTo>
                  <a:pt x="651006" y="457385"/>
                </a:lnTo>
                <a:lnTo>
                  <a:pt x="692098" y="429455"/>
                </a:lnTo>
                <a:lnTo>
                  <a:pt x="720865" y="393104"/>
                </a:lnTo>
                <a:lnTo>
                  <a:pt x="573827" y="393104"/>
                </a:lnTo>
                <a:lnTo>
                  <a:pt x="561194" y="392016"/>
                </a:lnTo>
                <a:lnTo>
                  <a:pt x="519153" y="365802"/>
                </a:lnTo>
                <a:lnTo>
                  <a:pt x="498195" y="323050"/>
                </a:lnTo>
                <a:lnTo>
                  <a:pt x="490331" y="283450"/>
                </a:lnTo>
                <a:lnTo>
                  <a:pt x="487710" y="235148"/>
                </a:lnTo>
                <a:lnTo>
                  <a:pt x="489271" y="198643"/>
                </a:lnTo>
                <a:lnTo>
                  <a:pt x="501096" y="140191"/>
                </a:lnTo>
                <a:lnTo>
                  <a:pt x="524047" y="101162"/>
                </a:lnTo>
                <a:lnTo>
                  <a:pt x="573827" y="79200"/>
                </a:lnTo>
                <a:lnTo>
                  <a:pt x="721153" y="79200"/>
                </a:lnTo>
                <a:lnTo>
                  <a:pt x="709138" y="61575"/>
                </a:lnTo>
                <a:lnTo>
                  <a:pt x="672437" y="27664"/>
                </a:lnTo>
                <a:lnTo>
                  <a:pt x="627148" y="6916"/>
                </a:lnTo>
                <a:lnTo>
                  <a:pt x="601491" y="1729"/>
                </a:lnTo>
                <a:lnTo>
                  <a:pt x="573827" y="0"/>
                </a:lnTo>
                <a:close/>
              </a:path>
              <a:path w="2512694" h="473710">
                <a:moveTo>
                  <a:pt x="721153" y="79200"/>
                </a:moveTo>
                <a:lnTo>
                  <a:pt x="573827" y="79200"/>
                </a:lnTo>
                <a:lnTo>
                  <a:pt x="586446" y="80288"/>
                </a:lnTo>
                <a:lnTo>
                  <a:pt x="598200" y="83551"/>
                </a:lnTo>
                <a:lnTo>
                  <a:pt x="636295" y="118299"/>
                </a:lnTo>
                <a:lnTo>
                  <a:pt x="653701" y="166991"/>
                </a:lnTo>
                <a:lnTo>
                  <a:pt x="659051" y="210245"/>
                </a:lnTo>
                <a:lnTo>
                  <a:pt x="659721" y="235148"/>
                </a:lnTo>
                <a:lnTo>
                  <a:pt x="658354" y="272169"/>
                </a:lnTo>
                <a:lnTo>
                  <a:pt x="646753" y="331402"/>
                </a:lnTo>
                <a:lnTo>
                  <a:pt x="623815" y="370891"/>
                </a:lnTo>
                <a:lnTo>
                  <a:pt x="573827" y="393104"/>
                </a:lnTo>
                <a:lnTo>
                  <a:pt x="720865" y="393104"/>
                </a:lnTo>
                <a:lnTo>
                  <a:pt x="745782" y="335627"/>
                </a:lnTo>
                <a:lnTo>
                  <a:pt x="756941" y="271277"/>
                </a:lnTo>
                <a:lnTo>
                  <a:pt x="758331" y="235148"/>
                </a:lnTo>
                <a:lnTo>
                  <a:pt x="757035" y="199173"/>
                </a:lnTo>
                <a:lnTo>
                  <a:pt x="752908" y="165931"/>
                </a:lnTo>
                <a:lnTo>
                  <a:pt x="745991" y="135589"/>
                </a:lnTo>
                <a:lnTo>
                  <a:pt x="736244" y="107981"/>
                </a:lnTo>
                <a:lnTo>
                  <a:pt x="723890" y="83216"/>
                </a:lnTo>
                <a:lnTo>
                  <a:pt x="721153" y="79200"/>
                </a:lnTo>
                <a:close/>
              </a:path>
              <a:path w="2512694" h="473710">
                <a:moveTo>
                  <a:pt x="851431" y="362316"/>
                </a:moveTo>
                <a:lnTo>
                  <a:pt x="813504" y="377933"/>
                </a:lnTo>
                <a:lnTo>
                  <a:pt x="797887" y="415414"/>
                </a:lnTo>
                <a:lnTo>
                  <a:pt x="798863" y="426067"/>
                </a:lnTo>
                <a:lnTo>
                  <a:pt x="821814" y="460174"/>
                </a:lnTo>
                <a:lnTo>
                  <a:pt x="851431" y="468958"/>
                </a:lnTo>
                <a:lnTo>
                  <a:pt x="858528" y="468512"/>
                </a:lnTo>
                <a:lnTo>
                  <a:pt x="893416" y="448140"/>
                </a:lnTo>
                <a:lnTo>
                  <a:pt x="904975" y="415414"/>
                </a:lnTo>
                <a:lnTo>
                  <a:pt x="903971" y="404873"/>
                </a:lnTo>
                <a:lnTo>
                  <a:pt x="880546" y="371101"/>
                </a:lnTo>
                <a:lnTo>
                  <a:pt x="851431" y="362316"/>
                </a:lnTo>
                <a:close/>
              </a:path>
              <a:path w="2512694" h="473710">
                <a:moveTo>
                  <a:pt x="1110016" y="97941"/>
                </a:moveTo>
                <a:lnTo>
                  <a:pt x="1013413" y="97941"/>
                </a:lnTo>
                <a:lnTo>
                  <a:pt x="1013413" y="463158"/>
                </a:lnTo>
                <a:lnTo>
                  <a:pt x="1110016" y="463158"/>
                </a:lnTo>
                <a:lnTo>
                  <a:pt x="1110016" y="97941"/>
                </a:lnTo>
                <a:close/>
              </a:path>
              <a:path w="2512694" h="473710">
                <a:moveTo>
                  <a:pt x="1110016" y="6246"/>
                </a:moveTo>
                <a:lnTo>
                  <a:pt x="1019214" y="6246"/>
                </a:lnTo>
                <a:lnTo>
                  <a:pt x="906102" y="77862"/>
                </a:lnTo>
                <a:lnTo>
                  <a:pt x="906102" y="163533"/>
                </a:lnTo>
                <a:lnTo>
                  <a:pt x="1010736" y="97941"/>
                </a:lnTo>
                <a:lnTo>
                  <a:pt x="1110016" y="97941"/>
                </a:lnTo>
                <a:lnTo>
                  <a:pt x="1110016" y="6246"/>
                </a:lnTo>
                <a:close/>
              </a:path>
              <a:path w="2512694" h="473710">
                <a:moveTo>
                  <a:pt x="1300053" y="333982"/>
                </a:moveTo>
                <a:lnTo>
                  <a:pt x="1206351" y="333982"/>
                </a:lnTo>
                <a:lnTo>
                  <a:pt x="1208094" y="353169"/>
                </a:lnTo>
                <a:lnTo>
                  <a:pt x="1228884" y="404036"/>
                </a:lnTo>
                <a:lnTo>
                  <a:pt x="1269879" y="442479"/>
                </a:lnTo>
                <a:lnTo>
                  <a:pt x="1306495" y="459616"/>
                </a:lnTo>
                <a:lnTo>
                  <a:pt x="1348662" y="468317"/>
                </a:lnTo>
                <a:lnTo>
                  <a:pt x="1371669" y="469405"/>
                </a:lnTo>
                <a:lnTo>
                  <a:pt x="1396322" y="468136"/>
                </a:lnTo>
                <a:lnTo>
                  <a:pt x="1440942" y="457985"/>
                </a:lnTo>
                <a:lnTo>
                  <a:pt x="1479134" y="437891"/>
                </a:lnTo>
                <a:lnTo>
                  <a:pt x="1509141" y="409781"/>
                </a:lnTo>
                <a:lnTo>
                  <a:pt x="1520457" y="393550"/>
                </a:lnTo>
                <a:lnTo>
                  <a:pt x="1371669" y="393550"/>
                </a:lnTo>
                <a:lnTo>
                  <a:pt x="1357878" y="392518"/>
                </a:lnTo>
                <a:lnTo>
                  <a:pt x="1322363" y="377041"/>
                </a:lnTo>
                <a:lnTo>
                  <a:pt x="1302033" y="346629"/>
                </a:lnTo>
                <a:lnTo>
                  <a:pt x="1300053" y="333982"/>
                </a:lnTo>
                <a:close/>
              </a:path>
              <a:path w="2512694" h="473710">
                <a:moveTo>
                  <a:pt x="1522971" y="231802"/>
                </a:moveTo>
                <a:lnTo>
                  <a:pt x="1370330" y="231802"/>
                </a:lnTo>
                <a:lnTo>
                  <a:pt x="1381499" y="232541"/>
                </a:lnTo>
                <a:lnTo>
                  <a:pt x="1392027" y="234535"/>
                </a:lnTo>
                <a:lnTo>
                  <a:pt x="1427054" y="254558"/>
                </a:lnTo>
                <a:lnTo>
                  <a:pt x="1446742" y="290589"/>
                </a:lnTo>
                <a:lnTo>
                  <a:pt x="1449308" y="313234"/>
                </a:lnTo>
                <a:lnTo>
                  <a:pt x="1448681" y="324723"/>
                </a:lnTo>
                <a:lnTo>
                  <a:pt x="1433872" y="363724"/>
                </a:lnTo>
                <a:lnTo>
                  <a:pt x="1402791" y="387903"/>
                </a:lnTo>
                <a:lnTo>
                  <a:pt x="1371669" y="393550"/>
                </a:lnTo>
                <a:lnTo>
                  <a:pt x="1520457" y="393550"/>
                </a:lnTo>
                <a:lnTo>
                  <a:pt x="1537098" y="354396"/>
                </a:lnTo>
                <a:lnTo>
                  <a:pt x="1542341" y="310780"/>
                </a:lnTo>
                <a:lnTo>
                  <a:pt x="1541268" y="289445"/>
                </a:lnTo>
                <a:lnTo>
                  <a:pt x="1537824" y="269394"/>
                </a:lnTo>
                <a:lnTo>
                  <a:pt x="1532009" y="250626"/>
                </a:lnTo>
                <a:lnTo>
                  <a:pt x="1523824" y="233140"/>
                </a:lnTo>
                <a:lnTo>
                  <a:pt x="1522971" y="231802"/>
                </a:lnTo>
                <a:close/>
              </a:path>
              <a:path w="2512694" h="473710">
                <a:moveTo>
                  <a:pt x="1517131" y="6246"/>
                </a:moveTo>
                <a:lnTo>
                  <a:pt x="1237808" y="6246"/>
                </a:lnTo>
                <a:lnTo>
                  <a:pt x="1216167" y="247196"/>
                </a:lnTo>
                <a:lnTo>
                  <a:pt x="1302061" y="262590"/>
                </a:lnTo>
                <a:lnTo>
                  <a:pt x="1307820" y="255827"/>
                </a:lnTo>
                <a:lnTo>
                  <a:pt x="1314611" y="249817"/>
                </a:lnTo>
                <a:lnTo>
                  <a:pt x="1350530" y="233865"/>
                </a:lnTo>
                <a:lnTo>
                  <a:pt x="1370330" y="231802"/>
                </a:lnTo>
                <a:lnTo>
                  <a:pt x="1522971" y="231802"/>
                </a:lnTo>
                <a:lnTo>
                  <a:pt x="1513603" y="217091"/>
                </a:lnTo>
                <a:lnTo>
                  <a:pt x="1501681" y="202854"/>
                </a:lnTo>
                <a:lnTo>
                  <a:pt x="1498195" y="199675"/>
                </a:lnTo>
                <a:lnTo>
                  <a:pt x="1305631" y="199675"/>
                </a:lnTo>
                <a:lnTo>
                  <a:pt x="1317455" y="85224"/>
                </a:lnTo>
                <a:lnTo>
                  <a:pt x="1517131" y="85224"/>
                </a:lnTo>
                <a:lnTo>
                  <a:pt x="1517131" y="6246"/>
                </a:lnTo>
                <a:close/>
              </a:path>
              <a:path w="2512694" h="473710">
                <a:moveTo>
                  <a:pt x="1399110" y="160409"/>
                </a:moveTo>
                <a:lnTo>
                  <a:pt x="1357195" y="166684"/>
                </a:lnTo>
                <a:lnTo>
                  <a:pt x="1315099" y="191560"/>
                </a:lnTo>
                <a:lnTo>
                  <a:pt x="1308308" y="199675"/>
                </a:lnTo>
                <a:lnTo>
                  <a:pt x="1498195" y="199675"/>
                </a:lnTo>
                <a:lnTo>
                  <a:pt x="1456001" y="171327"/>
                </a:lnTo>
                <a:lnTo>
                  <a:pt x="1399110" y="160409"/>
                </a:lnTo>
                <a:close/>
              </a:path>
              <a:path w="2512694" h="473710">
                <a:moveTo>
                  <a:pt x="1717709" y="6246"/>
                </a:moveTo>
                <a:lnTo>
                  <a:pt x="1598573" y="6246"/>
                </a:lnTo>
                <a:lnTo>
                  <a:pt x="1598573" y="463158"/>
                </a:lnTo>
                <a:lnTo>
                  <a:pt x="1692276" y="463158"/>
                </a:lnTo>
                <a:lnTo>
                  <a:pt x="1692276" y="164648"/>
                </a:lnTo>
                <a:lnTo>
                  <a:pt x="1782636" y="164648"/>
                </a:lnTo>
                <a:lnTo>
                  <a:pt x="1717709" y="6246"/>
                </a:lnTo>
                <a:close/>
              </a:path>
              <a:path w="2512694" h="473710">
                <a:moveTo>
                  <a:pt x="2093858" y="165764"/>
                </a:moveTo>
                <a:lnTo>
                  <a:pt x="2000156" y="165764"/>
                </a:lnTo>
                <a:lnTo>
                  <a:pt x="2000156" y="463158"/>
                </a:lnTo>
                <a:lnTo>
                  <a:pt x="2093858" y="463158"/>
                </a:lnTo>
                <a:lnTo>
                  <a:pt x="2093858" y="165764"/>
                </a:lnTo>
                <a:close/>
              </a:path>
              <a:path w="2512694" h="473710">
                <a:moveTo>
                  <a:pt x="1782636" y="164648"/>
                </a:moveTo>
                <a:lnTo>
                  <a:pt x="1696069" y="164648"/>
                </a:lnTo>
                <a:lnTo>
                  <a:pt x="1814312" y="460927"/>
                </a:lnTo>
                <a:lnTo>
                  <a:pt x="1878119" y="460927"/>
                </a:lnTo>
                <a:lnTo>
                  <a:pt x="1937286" y="313234"/>
                </a:lnTo>
                <a:lnTo>
                  <a:pt x="1843539" y="313234"/>
                </a:lnTo>
                <a:lnTo>
                  <a:pt x="1782636" y="164648"/>
                </a:lnTo>
                <a:close/>
              </a:path>
              <a:path w="2512694" h="473710">
                <a:moveTo>
                  <a:pt x="2093858" y="6246"/>
                </a:moveTo>
                <a:lnTo>
                  <a:pt x="1974722" y="6246"/>
                </a:lnTo>
                <a:lnTo>
                  <a:pt x="1848893" y="313234"/>
                </a:lnTo>
                <a:lnTo>
                  <a:pt x="1937286" y="313234"/>
                </a:lnTo>
                <a:lnTo>
                  <a:pt x="1996363" y="165764"/>
                </a:lnTo>
                <a:lnTo>
                  <a:pt x="2093858" y="165764"/>
                </a:lnTo>
                <a:lnTo>
                  <a:pt x="2093858" y="6246"/>
                </a:lnTo>
                <a:close/>
              </a:path>
              <a:path w="2512694" h="473710">
                <a:moveTo>
                  <a:pt x="2342571" y="6246"/>
                </a:moveTo>
                <a:lnTo>
                  <a:pt x="2159628" y="6246"/>
                </a:lnTo>
                <a:lnTo>
                  <a:pt x="2159628" y="463158"/>
                </a:lnTo>
                <a:lnTo>
                  <a:pt x="2354842" y="463158"/>
                </a:lnTo>
                <a:lnTo>
                  <a:pt x="2379481" y="462126"/>
                </a:lnTo>
                <a:lnTo>
                  <a:pt x="2422651" y="453871"/>
                </a:lnTo>
                <a:lnTo>
                  <a:pt x="2457622" y="437654"/>
                </a:lnTo>
                <a:lnTo>
                  <a:pt x="2494057" y="401805"/>
                </a:lnTo>
                <a:lnTo>
                  <a:pt x="2502988" y="384180"/>
                </a:lnTo>
                <a:lnTo>
                  <a:pt x="2256231" y="384180"/>
                </a:lnTo>
                <a:lnTo>
                  <a:pt x="2256231" y="262813"/>
                </a:lnTo>
                <a:lnTo>
                  <a:pt x="2486326" y="262813"/>
                </a:lnTo>
                <a:lnTo>
                  <a:pt x="2481396" y="257068"/>
                </a:lnTo>
                <a:lnTo>
                  <a:pt x="2449004" y="234702"/>
                </a:lnTo>
                <a:lnTo>
                  <a:pt x="2411733" y="226001"/>
                </a:lnTo>
                <a:lnTo>
                  <a:pt x="2411733" y="221539"/>
                </a:lnTo>
                <a:lnTo>
                  <a:pt x="2454122" y="203468"/>
                </a:lnTo>
                <a:lnTo>
                  <a:pt x="2461846" y="197444"/>
                </a:lnTo>
                <a:lnTo>
                  <a:pt x="2256231" y="197444"/>
                </a:lnTo>
                <a:lnTo>
                  <a:pt x="2256231" y="84332"/>
                </a:lnTo>
                <a:lnTo>
                  <a:pt x="2487624" y="84332"/>
                </a:lnTo>
                <a:lnTo>
                  <a:pt x="2484743" y="76356"/>
                </a:lnTo>
                <a:lnTo>
                  <a:pt x="2456186" y="39042"/>
                </a:lnTo>
                <a:lnTo>
                  <a:pt x="2408790" y="14654"/>
                </a:lnTo>
                <a:lnTo>
                  <a:pt x="2366736" y="7181"/>
                </a:lnTo>
                <a:lnTo>
                  <a:pt x="2342571" y="6246"/>
                </a:lnTo>
                <a:close/>
              </a:path>
              <a:path w="2512694" h="473710">
                <a:moveTo>
                  <a:pt x="2486326" y="262813"/>
                </a:moveTo>
                <a:lnTo>
                  <a:pt x="2337217" y="262813"/>
                </a:lnTo>
                <a:lnTo>
                  <a:pt x="2348414" y="263329"/>
                </a:lnTo>
                <a:lnTo>
                  <a:pt x="2358802" y="264876"/>
                </a:lnTo>
                <a:lnTo>
                  <a:pt x="2398193" y="286963"/>
                </a:lnTo>
                <a:lnTo>
                  <a:pt x="2412402" y="327289"/>
                </a:lnTo>
                <a:lnTo>
                  <a:pt x="2411245" y="339588"/>
                </a:lnTo>
                <a:lnTo>
                  <a:pt x="2383259" y="375521"/>
                </a:lnTo>
                <a:lnTo>
                  <a:pt x="2334986" y="384180"/>
                </a:lnTo>
                <a:lnTo>
                  <a:pt x="2502988" y="384180"/>
                </a:lnTo>
                <a:lnTo>
                  <a:pt x="2507610" y="371296"/>
                </a:lnTo>
                <a:lnTo>
                  <a:pt x="2510999" y="354577"/>
                </a:lnTo>
                <a:lnTo>
                  <a:pt x="2512128" y="336882"/>
                </a:lnTo>
                <a:lnTo>
                  <a:pt x="2511236" y="320624"/>
                </a:lnTo>
                <a:lnTo>
                  <a:pt x="2508559" y="305537"/>
                </a:lnTo>
                <a:lnTo>
                  <a:pt x="2504096" y="291621"/>
                </a:lnTo>
                <a:lnTo>
                  <a:pt x="2497850" y="278876"/>
                </a:lnTo>
                <a:lnTo>
                  <a:pt x="2490167" y="267289"/>
                </a:lnTo>
                <a:lnTo>
                  <a:pt x="2486326" y="262813"/>
                </a:lnTo>
                <a:close/>
              </a:path>
              <a:path w="2512694" h="473710">
                <a:moveTo>
                  <a:pt x="2487624" y="84332"/>
                </a:moveTo>
                <a:lnTo>
                  <a:pt x="2329631" y="84332"/>
                </a:lnTo>
                <a:lnTo>
                  <a:pt x="2344774" y="85280"/>
                </a:lnTo>
                <a:lnTo>
                  <a:pt x="2358077" y="88124"/>
                </a:lnTo>
                <a:lnTo>
                  <a:pt x="2392379" y="117072"/>
                </a:lnTo>
                <a:lnTo>
                  <a:pt x="2396785" y="139438"/>
                </a:lnTo>
                <a:lnTo>
                  <a:pt x="2396213" y="148153"/>
                </a:lnTo>
                <a:lnTo>
                  <a:pt x="2377040" y="181939"/>
                </a:lnTo>
                <a:lnTo>
                  <a:pt x="2337496" y="197012"/>
                </a:lnTo>
                <a:lnTo>
                  <a:pt x="2327847" y="197444"/>
                </a:lnTo>
                <a:lnTo>
                  <a:pt x="2461846" y="197444"/>
                </a:lnTo>
                <a:lnTo>
                  <a:pt x="2488256" y="159893"/>
                </a:lnTo>
                <a:lnTo>
                  <a:pt x="2494280" y="123375"/>
                </a:lnTo>
                <a:lnTo>
                  <a:pt x="2493220" y="106698"/>
                </a:lnTo>
                <a:lnTo>
                  <a:pt x="2490041" y="91025"/>
                </a:lnTo>
                <a:lnTo>
                  <a:pt x="2487624" y="843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4701427" y="3727635"/>
            <a:ext cx="10605135" cy="5393055"/>
            <a:chOff x="4701427" y="3727635"/>
            <a:chExt cx="10605135" cy="5393055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1427" y="5654278"/>
              <a:ext cx="10604948" cy="346586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722246" y="3727635"/>
              <a:ext cx="2044700" cy="2052320"/>
            </a:xfrm>
            <a:custGeom>
              <a:avLst/>
              <a:gdLst/>
              <a:ahLst/>
              <a:cxnLst/>
              <a:rect l="l" t="t" r="r" b="b"/>
              <a:pathLst>
                <a:path w="2044700" h="2052320">
                  <a:moveTo>
                    <a:pt x="0" y="670137"/>
                  </a:moveTo>
                  <a:lnTo>
                    <a:pt x="520679" y="670126"/>
                  </a:lnTo>
                  <a:lnTo>
                    <a:pt x="520679" y="0"/>
                  </a:lnTo>
                  <a:lnTo>
                    <a:pt x="1523469" y="0"/>
                  </a:lnTo>
                  <a:lnTo>
                    <a:pt x="1523479" y="670137"/>
                  </a:lnTo>
                  <a:lnTo>
                    <a:pt x="2044149" y="670137"/>
                  </a:lnTo>
                  <a:lnTo>
                    <a:pt x="1022074" y="2052294"/>
                  </a:lnTo>
                  <a:lnTo>
                    <a:pt x="0" y="670137"/>
                  </a:lnTo>
                  <a:close/>
                </a:path>
              </a:pathLst>
            </a:custGeom>
            <a:solidFill>
              <a:srgbClr val="F2482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직사각형 9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24</a:t>
            </a:fld>
            <a:endParaRPr lang="ko-KR" altLang="en-US"/>
          </a:p>
        </p:txBody>
      </p:sp>
    </p:spTree>
  </p:cSld>
  <p:clrMapOvr>
    <a:masterClrMapping/>
  </p:clrMapOvr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372042" y="1435523"/>
            <a:ext cx="1188085" cy="391795"/>
          </a:xfrm>
          <a:custGeom>
            <a:avLst/>
            <a:gdLst/>
            <a:ahLst/>
            <a:cxnLst/>
            <a:rect l="l" t="t" r="r" b="b"/>
            <a:pathLst>
              <a:path w="1188085" h="391794">
                <a:moveTo>
                  <a:pt x="144212" y="20882"/>
                </a:moveTo>
                <a:lnTo>
                  <a:pt x="0" y="20882"/>
                </a:lnTo>
                <a:lnTo>
                  <a:pt x="0" y="386411"/>
                </a:lnTo>
                <a:lnTo>
                  <a:pt x="77282" y="386411"/>
                </a:lnTo>
                <a:lnTo>
                  <a:pt x="77282" y="267899"/>
                </a:lnTo>
                <a:lnTo>
                  <a:pt x="50331" y="267899"/>
                </a:lnTo>
                <a:lnTo>
                  <a:pt x="50331" y="205967"/>
                </a:lnTo>
                <a:lnTo>
                  <a:pt x="77282" y="205967"/>
                </a:lnTo>
                <a:lnTo>
                  <a:pt x="77282" y="84064"/>
                </a:lnTo>
                <a:lnTo>
                  <a:pt x="261367" y="84064"/>
                </a:lnTo>
                <a:lnTo>
                  <a:pt x="228834" y="45389"/>
                </a:lnTo>
                <a:lnTo>
                  <a:pt x="182719" y="24853"/>
                </a:lnTo>
                <a:lnTo>
                  <a:pt x="164235" y="21875"/>
                </a:lnTo>
                <a:lnTo>
                  <a:pt x="144212" y="20882"/>
                </a:lnTo>
                <a:close/>
              </a:path>
              <a:path w="1188085" h="391794">
                <a:moveTo>
                  <a:pt x="77282" y="205967"/>
                </a:moveTo>
                <a:lnTo>
                  <a:pt x="50331" y="205967"/>
                </a:lnTo>
                <a:lnTo>
                  <a:pt x="50331" y="267899"/>
                </a:lnTo>
                <a:lnTo>
                  <a:pt x="77282" y="267899"/>
                </a:lnTo>
                <a:lnTo>
                  <a:pt x="77282" y="205967"/>
                </a:lnTo>
                <a:close/>
              </a:path>
              <a:path w="1188085" h="391794">
                <a:moveTo>
                  <a:pt x="261367" y="84064"/>
                </a:moveTo>
                <a:lnTo>
                  <a:pt x="129398" y="84064"/>
                </a:lnTo>
                <a:lnTo>
                  <a:pt x="140152" y="84544"/>
                </a:lnTo>
                <a:lnTo>
                  <a:pt x="149924" y="85983"/>
                </a:lnTo>
                <a:lnTo>
                  <a:pt x="184259" y="106497"/>
                </a:lnTo>
                <a:lnTo>
                  <a:pt x="195615" y="144748"/>
                </a:lnTo>
                <a:lnTo>
                  <a:pt x="195157" y="153504"/>
                </a:lnTo>
                <a:lnTo>
                  <a:pt x="179284" y="188966"/>
                </a:lnTo>
                <a:lnTo>
                  <a:pt x="140419" y="205487"/>
                </a:lnTo>
                <a:lnTo>
                  <a:pt x="129755" y="205967"/>
                </a:lnTo>
                <a:lnTo>
                  <a:pt x="77282" y="205967"/>
                </a:lnTo>
                <a:lnTo>
                  <a:pt x="77282" y="267899"/>
                </a:lnTo>
                <a:lnTo>
                  <a:pt x="142249" y="267899"/>
                </a:lnTo>
                <a:lnTo>
                  <a:pt x="162529" y="266929"/>
                </a:lnTo>
                <a:lnTo>
                  <a:pt x="213998" y="252372"/>
                </a:lnTo>
                <a:lnTo>
                  <a:pt x="250776" y="222153"/>
                </a:lnTo>
                <a:lnTo>
                  <a:pt x="271291" y="179016"/>
                </a:lnTo>
                <a:lnTo>
                  <a:pt x="275217" y="144748"/>
                </a:lnTo>
                <a:lnTo>
                  <a:pt x="274247" y="127078"/>
                </a:lnTo>
                <a:lnTo>
                  <a:pt x="271335" y="110479"/>
                </a:lnTo>
                <a:lnTo>
                  <a:pt x="266483" y="94951"/>
                </a:lnTo>
                <a:lnTo>
                  <a:pt x="261367" y="84064"/>
                </a:lnTo>
                <a:close/>
              </a:path>
              <a:path w="1188085" h="391794">
                <a:moveTo>
                  <a:pt x="433383" y="108694"/>
                </a:moveTo>
                <a:lnTo>
                  <a:pt x="394609" y="113156"/>
                </a:lnTo>
                <a:lnTo>
                  <a:pt x="347233" y="136270"/>
                </a:lnTo>
                <a:lnTo>
                  <a:pt x="314872" y="176160"/>
                </a:lnTo>
                <a:lnTo>
                  <a:pt x="299478" y="229838"/>
                </a:lnTo>
                <a:lnTo>
                  <a:pt x="298452" y="250408"/>
                </a:lnTo>
                <a:lnTo>
                  <a:pt x="299478" y="270833"/>
                </a:lnTo>
                <a:lnTo>
                  <a:pt x="314872" y="324478"/>
                </a:lnTo>
                <a:lnTo>
                  <a:pt x="347233" y="364302"/>
                </a:lnTo>
                <a:lnTo>
                  <a:pt x="394609" y="387348"/>
                </a:lnTo>
                <a:lnTo>
                  <a:pt x="433383" y="391765"/>
                </a:lnTo>
                <a:lnTo>
                  <a:pt x="453463" y="390661"/>
                </a:lnTo>
                <a:lnTo>
                  <a:pt x="505133" y="374096"/>
                </a:lnTo>
                <a:lnTo>
                  <a:pt x="542815" y="339493"/>
                </a:lnTo>
                <a:lnTo>
                  <a:pt x="546822" y="332867"/>
                </a:lnTo>
                <a:lnTo>
                  <a:pt x="433740" y="332867"/>
                </a:lnTo>
                <a:lnTo>
                  <a:pt x="424571" y="332197"/>
                </a:lnTo>
                <a:lnTo>
                  <a:pt x="390325" y="309307"/>
                </a:lnTo>
                <a:lnTo>
                  <a:pt x="377340" y="272495"/>
                </a:lnTo>
                <a:lnTo>
                  <a:pt x="375734" y="249873"/>
                </a:lnTo>
                <a:lnTo>
                  <a:pt x="376136" y="238238"/>
                </a:lnTo>
                <a:lnTo>
                  <a:pt x="385852" y="198337"/>
                </a:lnTo>
                <a:lnTo>
                  <a:pt x="416160" y="169423"/>
                </a:lnTo>
                <a:lnTo>
                  <a:pt x="433740" y="166701"/>
                </a:lnTo>
                <a:lnTo>
                  <a:pt x="546200" y="166701"/>
                </a:lnTo>
                <a:lnTo>
                  <a:pt x="542815" y="161079"/>
                </a:lnTo>
                <a:lnTo>
                  <a:pt x="505133" y="126543"/>
                </a:lnTo>
                <a:lnTo>
                  <a:pt x="453463" y="109810"/>
                </a:lnTo>
                <a:lnTo>
                  <a:pt x="433383" y="108694"/>
                </a:lnTo>
                <a:close/>
              </a:path>
              <a:path w="1188085" h="391794">
                <a:moveTo>
                  <a:pt x="546200" y="166701"/>
                </a:moveTo>
                <a:lnTo>
                  <a:pt x="433740" y="166701"/>
                </a:lnTo>
                <a:lnTo>
                  <a:pt x="442810" y="167381"/>
                </a:lnTo>
                <a:lnTo>
                  <a:pt x="451098" y="169423"/>
                </a:lnTo>
                <a:lnTo>
                  <a:pt x="480826" y="198337"/>
                </a:lnTo>
                <a:lnTo>
                  <a:pt x="490620" y="238238"/>
                </a:lnTo>
                <a:lnTo>
                  <a:pt x="491033" y="249873"/>
                </a:lnTo>
                <a:lnTo>
                  <a:pt x="490620" y="261508"/>
                </a:lnTo>
                <a:lnTo>
                  <a:pt x="480826" y="301409"/>
                </a:lnTo>
                <a:lnTo>
                  <a:pt x="451098" y="330189"/>
                </a:lnTo>
                <a:lnTo>
                  <a:pt x="433740" y="332867"/>
                </a:lnTo>
                <a:lnTo>
                  <a:pt x="546822" y="332867"/>
                </a:lnTo>
                <a:lnTo>
                  <a:pt x="564210" y="289987"/>
                </a:lnTo>
                <a:lnTo>
                  <a:pt x="568315" y="250408"/>
                </a:lnTo>
                <a:lnTo>
                  <a:pt x="567289" y="229838"/>
                </a:lnTo>
                <a:lnTo>
                  <a:pt x="564210" y="210607"/>
                </a:lnTo>
                <a:lnTo>
                  <a:pt x="559079" y="192714"/>
                </a:lnTo>
                <a:lnTo>
                  <a:pt x="551895" y="176160"/>
                </a:lnTo>
                <a:lnTo>
                  <a:pt x="546200" y="166701"/>
                </a:lnTo>
                <a:close/>
              </a:path>
              <a:path w="1188085" h="391794">
                <a:moveTo>
                  <a:pt x="683735" y="112264"/>
                </a:moveTo>
                <a:lnTo>
                  <a:pt x="607702" y="112264"/>
                </a:lnTo>
                <a:lnTo>
                  <a:pt x="607702" y="386411"/>
                </a:lnTo>
                <a:lnTo>
                  <a:pt x="683735" y="386411"/>
                </a:lnTo>
                <a:lnTo>
                  <a:pt x="683735" y="112264"/>
                </a:lnTo>
                <a:close/>
              </a:path>
              <a:path w="1188085" h="391794">
                <a:moveTo>
                  <a:pt x="645897" y="0"/>
                </a:moveTo>
                <a:lnTo>
                  <a:pt x="611573" y="17323"/>
                </a:lnTo>
                <a:lnTo>
                  <a:pt x="604847" y="38373"/>
                </a:lnTo>
                <a:lnTo>
                  <a:pt x="605594" y="46036"/>
                </a:lnTo>
                <a:lnTo>
                  <a:pt x="637721" y="76222"/>
                </a:lnTo>
                <a:lnTo>
                  <a:pt x="645897" y="76925"/>
                </a:lnTo>
                <a:lnTo>
                  <a:pt x="654063" y="76222"/>
                </a:lnTo>
                <a:lnTo>
                  <a:pt x="686189" y="46036"/>
                </a:lnTo>
                <a:lnTo>
                  <a:pt x="686948" y="38373"/>
                </a:lnTo>
                <a:lnTo>
                  <a:pt x="686189" y="30799"/>
                </a:lnTo>
                <a:lnTo>
                  <a:pt x="654063" y="713"/>
                </a:lnTo>
                <a:lnTo>
                  <a:pt x="645897" y="0"/>
                </a:lnTo>
                <a:close/>
              </a:path>
              <a:path w="1188085" h="391794">
                <a:moveTo>
                  <a:pt x="807053" y="112264"/>
                </a:moveTo>
                <a:lnTo>
                  <a:pt x="734590" y="112264"/>
                </a:lnTo>
                <a:lnTo>
                  <a:pt x="734590" y="386411"/>
                </a:lnTo>
                <a:lnTo>
                  <a:pt x="810623" y="386411"/>
                </a:lnTo>
                <a:lnTo>
                  <a:pt x="810623" y="227920"/>
                </a:lnTo>
                <a:lnTo>
                  <a:pt x="811102" y="219408"/>
                </a:lnTo>
                <a:lnTo>
                  <a:pt x="829977" y="182139"/>
                </a:lnTo>
                <a:lnTo>
                  <a:pt x="862561" y="171877"/>
                </a:lnTo>
                <a:lnTo>
                  <a:pt x="981509" y="171877"/>
                </a:lnTo>
                <a:lnTo>
                  <a:pt x="980693" y="168954"/>
                </a:lnTo>
                <a:lnTo>
                  <a:pt x="977140" y="160632"/>
                </a:lnTo>
                <a:lnTo>
                  <a:pt x="807053" y="160632"/>
                </a:lnTo>
                <a:lnTo>
                  <a:pt x="807053" y="112264"/>
                </a:lnTo>
                <a:close/>
              </a:path>
              <a:path w="1188085" h="391794">
                <a:moveTo>
                  <a:pt x="981509" y="171877"/>
                </a:moveTo>
                <a:lnTo>
                  <a:pt x="862561" y="171877"/>
                </a:lnTo>
                <a:lnTo>
                  <a:pt x="873370" y="172769"/>
                </a:lnTo>
                <a:lnTo>
                  <a:pt x="882952" y="175446"/>
                </a:lnTo>
                <a:lnTo>
                  <a:pt x="910550" y="213530"/>
                </a:lnTo>
                <a:lnTo>
                  <a:pt x="911286" y="225421"/>
                </a:lnTo>
                <a:lnTo>
                  <a:pt x="911286" y="386411"/>
                </a:lnTo>
                <a:lnTo>
                  <a:pt x="987319" y="386411"/>
                </a:lnTo>
                <a:lnTo>
                  <a:pt x="987304" y="211544"/>
                </a:lnTo>
                <a:lnTo>
                  <a:pt x="986583" y="196440"/>
                </a:lnTo>
                <a:lnTo>
                  <a:pt x="984374" y="182139"/>
                </a:lnTo>
                <a:lnTo>
                  <a:pt x="981509" y="171877"/>
                </a:lnTo>
                <a:close/>
              </a:path>
              <a:path w="1188085" h="391794">
                <a:moveTo>
                  <a:pt x="892724" y="108694"/>
                </a:moveTo>
                <a:lnTo>
                  <a:pt x="852064" y="116626"/>
                </a:lnTo>
                <a:lnTo>
                  <a:pt x="815587" y="149299"/>
                </a:lnTo>
                <a:lnTo>
                  <a:pt x="810266" y="160632"/>
                </a:lnTo>
                <a:lnTo>
                  <a:pt x="977140" y="160632"/>
                </a:lnTo>
                <a:lnTo>
                  <a:pt x="952549" y="128104"/>
                </a:lnTo>
                <a:lnTo>
                  <a:pt x="906545" y="109475"/>
                </a:lnTo>
                <a:lnTo>
                  <a:pt x="892724" y="108694"/>
                </a:lnTo>
                <a:close/>
              </a:path>
              <a:path w="1188085" h="391794">
                <a:moveTo>
                  <a:pt x="1131430" y="46583"/>
                </a:moveTo>
                <a:lnTo>
                  <a:pt x="1055397" y="46583"/>
                </a:lnTo>
                <a:lnTo>
                  <a:pt x="1055520" y="314662"/>
                </a:lnTo>
                <a:lnTo>
                  <a:pt x="1066641" y="356783"/>
                </a:lnTo>
                <a:lnTo>
                  <a:pt x="1098589" y="382841"/>
                </a:lnTo>
                <a:lnTo>
                  <a:pt x="1146779" y="390159"/>
                </a:lnTo>
                <a:lnTo>
                  <a:pt x="1156655" y="389802"/>
                </a:lnTo>
                <a:lnTo>
                  <a:pt x="1165044" y="388791"/>
                </a:lnTo>
                <a:lnTo>
                  <a:pt x="1171945" y="387125"/>
                </a:lnTo>
                <a:lnTo>
                  <a:pt x="1178846" y="385578"/>
                </a:lnTo>
                <a:lnTo>
                  <a:pt x="1184201" y="384210"/>
                </a:lnTo>
                <a:lnTo>
                  <a:pt x="1188008" y="383020"/>
                </a:lnTo>
                <a:lnTo>
                  <a:pt x="1176578" y="328940"/>
                </a:lnTo>
                <a:lnTo>
                  <a:pt x="1152015" y="328940"/>
                </a:lnTo>
                <a:lnTo>
                  <a:pt x="1147493" y="328167"/>
                </a:lnTo>
                <a:lnTo>
                  <a:pt x="1131430" y="309188"/>
                </a:lnTo>
                <a:lnTo>
                  <a:pt x="1131430" y="46583"/>
                </a:lnTo>
                <a:close/>
              </a:path>
              <a:path w="1188085" h="391794">
                <a:moveTo>
                  <a:pt x="1176050" y="326441"/>
                </a:moveTo>
                <a:lnTo>
                  <a:pt x="1174146" y="326798"/>
                </a:lnTo>
                <a:lnTo>
                  <a:pt x="1167840" y="328048"/>
                </a:lnTo>
                <a:lnTo>
                  <a:pt x="1164270" y="328643"/>
                </a:lnTo>
                <a:lnTo>
                  <a:pt x="1160701" y="328940"/>
                </a:lnTo>
                <a:lnTo>
                  <a:pt x="1176578" y="328940"/>
                </a:lnTo>
                <a:lnTo>
                  <a:pt x="1176050" y="326441"/>
                </a:lnTo>
                <a:close/>
              </a:path>
              <a:path w="1188085" h="391794">
                <a:moveTo>
                  <a:pt x="1055397" y="112264"/>
                </a:moveTo>
                <a:lnTo>
                  <a:pt x="1017916" y="112264"/>
                </a:lnTo>
                <a:lnTo>
                  <a:pt x="1017916" y="169378"/>
                </a:lnTo>
                <a:lnTo>
                  <a:pt x="1055397" y="169378"/>
                </a:lnTo>
                <a:lnTo>
                  <a:pt x="1055397" y="112264"/>
                </a:lnTo>
                <a:close/>
              </a:path>
              <a:path w="1188085" h="391794">
                <a:moveTo>
                  <a:pt x="1183011" y="112264"/>
                </a:moveTo>
                <a:lnTo>
                  <a:pt x="1131430" y="112264"/>
                </a:lnTo>
                <a:lnTo>
                  <a:pt x="1131430" y="169378"/>
                </a:lnTo>
                <a:lnTo>
                  <a:pt x="1183011" y="169378"/>
                </a:lnTo>
                <a:lnTo>
                  <a:pt x="1183011" y="1122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8572" y="4600526"/>
            <a:ext cx="3139465" cy="585417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4567" y="5435122"/>
            <a:ext cx="5055663" cy="714847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7375549" y="4579108"/>
            <a:ext cx="1889760" cy="607060"/>
          </a:xfrm>
          <a:custGeom>
            <a:avLst/>
            <a:gdLst/>
            <a:ahLst/>
            <a:cxnLst/>
            <a:rect l="l" t="t" r="r" b="b"/>
            <a:pathLst>
              <a:path w="1889759" h="607060">
                <a:moveTo>
                  <a:pt x="93479" y="334875"/>
                </a:moveTo>
                <a:lnTo>
                  <a:pt x="0" y="334875"/>
                </a:lnTo>
                <a:lnTo>
                  <a:pt x="1910" y="358537"/>
                </a:lnTo>
                <a:lnTo>
                  <a:pt x="13846" y="399922"/>
                </a:lnTo>
                <a:lnTo>
                  <a:pt x="36477" y="433248"/>
                </a:lnTo>
                <a:lnTo>
                  <a:pt x="68380" y="458347"/>
                </a:lnTo>
                <a:lnTo>
                  <a:pt x="109096" y="475261"/>
                </a:lnTo>
                <a:lnTo>
                  <a:pt x="157286" y="483739"/>
                </a:lnTo>
                <a:lnTo>
                  <a:pt x="184058" y="484799"/>
                </a:lnTo>
                <a:lnTo>
                  <a:pt x="211038" y="483739"/>
                </a:lnTo>
                <a:lnTo>
                  <a:pt x="258560" y="475386"/>
                </a:lnTo>
                <a:lnTo>
                  <a:pt x="298007" y="458738"/>
                </a:lnTo>
                <a:lnTo>
                  <a:pt x="328349" y="434977"/>
                </a:lnTo>
                <a:lnTo>
                  <a:pt x="349537" y="403813"/>
                </a:lnTo>
                <a:lnTo>
                  <a:pt x="182943" y="403813"/>
                </a:lnTo>
                <a:lnTo>
                  <a:pt x="170770" y="403339"/>
                </a:lnTo>
                <a:lnTo>
                  <a:pt x="128771" y="391863"/>
                </a:lnTo>
                <a:lnTo>
                  <a:pt x="101469" y="365077"/>
                </a:lnTo>
                <a:lnTo>
                  <a:pt x="94887" y="345890"/>
                </a:lnTo>
                <a:lnTo>
                  <a:pt x="93479" y="334875"/>
                </a:lnTo>
                <a:close/>
              </a:path>
              <a:path w="1889759" h="607060">
                <a:moveTo>
                  <a:pt x="185174" y="15170"/>
                </a:moveTo>
                <a:lnTo>
                  <a:pt x="137876" y="19521"/>
                </a:lnTo>
                <a:lnTo>
                  <a:pt x="95933" y="32572"/>
                </a:lnTo>
                <a:lnTo>
                  <a:pt x="60850" y="53376"/>
                </a:lnTo>
                <a:lnTo>
                  <a:pt x="34134" y="80985"/>
                </a:lnTo>
                <a:lnTo>
                  <a:pt x="13344" y="133400"/>
                </a:lnTo>
                <a:lnTo>
                  <a:pt x="12047" y="153493"/>
                </a:lnTo>
                <a:lnTo>
                  <a:pt x="14041" y="177518"/>
                </a:lnTo>
                <a:lnTo>
                  <a:pt x="30662" y="217788"/>
                </a:lnTo>
                <a:lnTo>
                  <a:pt x="63542" y="247990"/>
                </a:lnTo>
                <a:lnTo>
                  <a:pt x="109166" y="269966"/>
                </a:lnTo>
                <a:lnTo>
                  <a:pt x="198295" y="293573"/>
                </a:lnTo>
                <a:lnTo>
                  <a:pt x="209324" y="296836"/>
                </a:lnTo>
                <a:lnTo>
                  <a:pt x="249789" y="316664"/>
                </a:lnTo>
                <a:lnTo>
                  <a:pt x="263911" y="347814"/>
                </a:lnTo>
                <a:lnTo>
                  <a:pt x="263301" y="355609"/>
                </a:lnTo>
                <a:lnTo>
                  <a:pt x="241785" y="388140"/>
                </a:lnTo>
                <a:lnTo>
                  <a:pt x="205866" y="402028"/>
                </a:lnTo>
                <a:lnTo>
                  <a:pt x="182943" y="403813"/>
                </a:lnTo>
                <a:lnTo>
                  <a:pt x="349537" y="403813"/>
                </a:lnTo>
                <a:lnTo>
                  <a:pt x="355958" y="386969"/>
                </a:lnTo>
                <a:lnTo>
                  <a:pt x="360001" y="368089"/>
                </a:lnTo>
                <a:lnTo>
                  <a:pt x="361424" y="347814"/>
                </a:lnTo>
                <a:lnTo>
                  <a:pt x="360685" y="333940"/>
                </a:lnTo>
                <a:lnTo>
                  <a:pt x="345402" y="286489"/>
                </a:lnTo>
                <a:lnTo>
                  <a:pt x="313038" y="250974"/>
                </a:lnTo>
                <a:lnTo>
                  <a:pt x="279322" y="231356"/>
                </a:lnTo>
                <a:lnTo>
                  <a:pt x="239080" y="217133"/>
                </a:lnTo>
                <a:lnTo>
                  <a:pt x="176026" y="201934"/>
                </a:lnTo>
                <a:lnTo>
                  <a:pt x="168887" y="200010"/>
                </a:lnTo>
                <a:lnTo>
                  <a:pt x="132075" y="184281"/>
                </a:lnTo>
                <a:lnTo>
                  <a:pt x="110806" y="155204"/>
                </a:lnTo>
                <a:lnTo>
                  <a:pt x="111104" y="147023"/>
                </a:lnTo>
                <a:lnTo>
                  <a:pt x="130179" y="110379"/>
                </a:lnTo>
                <a:lnTo>
                  <a:pt x="173140" y="96351"/>
                </a:lnTo>
                <a:lnTo>
                  <a:pt x="184504" y="95933"/>
                </a:lnTo>
                <a:lnTo>
                  <a:pt x="341950" y="95933"/>
                </a:lnTo>
                <a:lnTo>
                  <a:pt x="333313" y="80985"/>
                </a:lnTo>
                <a:lnTo>
                  <a:pt x="291983" y="42124"/>
                </a:lnTo>
                <a:lnTo>
                  <a:pt x="254195" y="24959"/>
                </a:lnTo>
                <a:lnTo>
                  <a:pt x="209798" y="16258"/>
                </a:lnTo>
                <a:lnTo>
                  <a:pt x="185174" y="15170"/>
                </a:lnTo>
                <a:close/>
              </a:path>
              <a:path w="1889759" h="607060">
                <a:moveTo>
                  <a:pt x="341950" y="95933"/>
                </a:moveTo>
                <a:lnTo>
                  <a:pt x="184504" y="95933"/>
                </a:lnTo>
                <a:lnTo>
                  <a:pt x="201000" y="96867"/>
                </a:lnTo>
                <a:lnTo>
                  <a:pt x="215683" y="99670"/>
                </a:lnTo>
                <a:lnTo>
                  <a:pt x="248660" y="119108"/>
                </a:lnTo>
                <a:lnTo>
                  <a:pt x="262590" y="152824"/>
                </a:lnTo>
                <a:lnTo>
                  <a:pt x="355177" y="152824"/>
                </a:lnTo>
                <a:lnTo>
                  <a:pt x="353559" y="133024"/>
                </a:lnTo>
                <a:lnTo>
                  <a:pt x="349376" y="114450"/>
                </a:lnTo>
                <a:lnTo>
                  <a:pt x="342627" y="97104"/>
                </a:lnTo>
                <a:lnTo>
                  <a:pt x="341950" y="95933"/>
                </a:lnTo>
                <a:close/>
              </a:path>
              <a:path w="1889759" h="607060">
                <a:moveTo>
                  <a:pt x="692287" y="200568"/>
                </a:moveTo>
                <a:lnTo>
                  <a:pt x="555588" y="200568"/>
                </a:lnTo>
                <a:lnTo>
                  <a:pt x="567050" y="201293"/>
                </a:lnTo>
                <a:lnTo>
                  <a:pt x="577117" y="203468"/>
                </a:lnTo>
                <a:lnTo>
                  <a:pt x="605619" y="234967"/>
                </a:lnTo>
                <a:lnTo>
                  <a:pt x="606455" y="244965"/>
                </a:lnTo>
                <a:lnTo>
                  <a:pt x="606455" y="253591"/>
                </a:lnTo>
                <a:lnTo>
                  <a:pt x="571651" y="271291"/>
                </a:lnTo>
                <a:lnTo>
                  <a:pt x="510884" y="278541"/>
                </a:lnTo>
                <a:lnTo>
                  <a:pt x="498586" y="280438"/>
                </a:lnTo>
                <a:lnTo>
                  <a:pt x="453073" y="293043"/>
                </a:lnTo>
                <a:lnTo>
                  <a:pt x="417600" y="317138"/>
                </a:lnTo>
                <a:lnTo>
                  <a:pt x="397354" y="356348"/>
                </a:lnTo>
                <a:lnTo>
                  <a:pt x="394732" y="382618"/>
                </a:lnTo>
                <a:lnTo>
                  <a:pt x="395652" y="398877"/>
                </a:lnTo>
                <a:lnTo>
                  <a:pt x="409457" y="439286"/>
                </a:lnTo>
                <a:lnTo>
                  <a:pt x="437902" y="466936"/>
                </a:lnTo>
                <a:lnTo>
                  <a:pt x="477503" y="481954"/>
                </a:lnTo>
                <a:lnTo>
                  <a:pt x="508514" y="484799"/>
                </a:lnTo>
                <a:lnTo>
                  <a:pt x="520854" y="484380"/>
                </a:lnTo>
                <a:lnTo>
                  <a:pt x="562713" y="474327"/>
                </a:lnTo>
                <a:lnTo>
                  <a:pt x="599037" y="445923"/>
                </a:lnTo>
                <a:lnTo>
                  <a:pt x="608686" y="430808"/>
                </a:lnTo>
                <a:lnTo>
                  <a:pt x="701496" y="430808"/>
                </a:lnTo>
                <a:lnTo>
                  <a:pt x="701496" y="419207"/>
                </a:lnTo>
                <a:lnTo>
                  <a:pt x="535732" y="419207"/>
                </a:lnTo>
                <a:lnTo>
                  <a:pt x="525274" y="418579"/>
                </a:lnTo>
                <a:lnTo>
                  <a:pt x="489048" y="396618"/>
                </a:lnTo>
                <a:lnTo>
                  <a:pt x="485534" y="379495"/>
                </a:lnTo>
                <a:lnTo>
                  <a:pt x="485534" y="370571"/>
                </a:lnTo>
                <a:lnTo>
                  <a:pt x="487840" y="363134"/>
                </a:lnTo>
                <a:lnTo>
                  <a:pt x="492450" y="357185"/>
                </a:lnTo>
                <a:lnTo>
                  <a:pt x="497061" y="351087"/>
                </a:lnTo>
                <a:lnTo>
                  <a:pt x="532985" y="336283"/>
                </a:lnTo>
                <a:lnTo>
                  <a:pt x="558488" y="332420"/>
                </a:lnTo>
                <a:lnTo>
                  <a:pt x="564884" y="331379"/>
                </a:lnTo>
                <a:lnTo>
                  <a:pt x="604150" y="321414"/>
                </a:lnTo>
                <a:lnTo>
                  <a:pt x="607125" y="319480"/>
                </a:lnTo>
                <a:lnTo>
                  <a:pt x="701496" y="319480"/>
                </a:lnTo>
                <a:lnTo>
                  <a:pt x="701384" y="244965"/>
                </a:lnTo>
                <a:lnTo>
                  <a:pt x="700757" y="232457"/>
                </a:lnTo>
                <a:lnTo>
                  <a:pt x="698540" y="218806"/>
                </a:lnTo>
                <a:lnTo>
                  <a:pt x="694845" y="206243"/>
                </a:lnTo>
                <a:lnTo>
                  <a:pt x="692287" y="200568"/>
                </a:lnTo>
                <a:close/>
              </a:path>
              <a:path w="1889759" h="607060">
                <a:moveTo>
                  <a:pt x="701496" y="430808"/>
                </a:moveTo>
                <a:lnTo>
                  <a:pt x="611363" y="430808"/>
                </a:lnTo>
                <a:lnTo>
                  <a:pt x="611363" y="478329"/>
                </a:lnTo>
                <a:lnTo>
                  <a:pt x="701496" y="478329"/>
                </a:lnTo>
                <a:lnTo>
                  <a:pt x="701496" y="430808"/>
                </a:lnTo>
                <a:close/>
              </a:path>
              <a:path w="1889759" h="607060">
                <a:moveTo>
                  <a:pt x="701496" y="319480"/>
                </a:moveTo>
                <a:lnTo>
                  <a:pt x="607125" y="319480"/>
                </a:lnTo>
                <a:lnTo>
                  <a:pt x="607038" y="357185"/>
                </a:lnTo>
                <a:lnTo>
                  <a:pt x="606553" y="364645"/>
                </a:lnTo>
                <a:lnTo>
                  <a:pt x="587101" y="401024"/>
                </a:lnTo>
                <a:lnTo>
                  <a:pt x="545911" y="418691"/>
                </a:lnTo>
                <a:lnTo>
                  <a:pt x="535732" y="419207"/>
                </a:lnTo>
                <a:lnTo>
                  <a:pt x="701496" y="419207"/>
                </a:lnTo>
                <a:lnTo>
                  <a:pt x="701496" y="319480"/>
                </a:lnTo>
                <a:close/>
              </a:path>
              <a:path w="1889759" h="607060">
                <a:moveTo>
                  <a:pt x="556034" y="131183"/>
                </a:moveTo>
                <a:lnTo>
                  <a:pt x="517438" y="134306"/>
                </a:lnTo>
                <a:lnTo>
                  <a:pt x="468955" y="150481"/>
                </a:lnTo>
                <a:lnTo>
                  <a:pt x="433106" y="178927"/>
                </a:lnTo>
                <a:lnTo>
                  <a:pt x="410919" y="217886"/>
                </a:lnTo>
                <a:lnTo>
                  <a:pt x="406780" y="232917"/>
                </a:lnTo>
                <a:lnTo>
                  <a:pt x="494681" y="240056"/>
                </a:lnTo>
                <a:lnTo>
                  <a:pt x="497777" y="231941"/>
                </a:lnTo>
                <a:lnTo>
                  <a:pt x="502155" y="224551"/>
                </a:lnTo>
                <a:lnTo>
                  <a:pt x="543415" y="201279"/>
                </a:lnTo>
                <a:lnTo>
                  <a:pt x="555588" y="200568"/>
                </a:lnTo>
                <a:lnTo>
                  <a:pt x="692287" y="200568"/>
                </a:lnTo>
                <a:lnTo>
                  <a:pt x="689672" y="194767"/>
                </a:lnTo>
                <a:lnTo>
                  <a:pt x="657322" y="158624"/>
                </a:lnTo>
                <a:lnTo>
                  <a:pt x="610694" y="137876"/>
                </a:lnTo>
                <a:lnTo>
                  <a:pt x="570159" y="131601"/>
                </a:lnTo>
                <a:lnTo>
                  <a:pt x="556034" y="131183"/>
                </a:lnTo>
                <a:close/>
              </a:path>
              <a:path w="1889759" h="607060">
                <a:moveTo>
                  <a:pt x="895047" y="0"/>
                </a:moveTo>
                <a:lnTo>
                  <a:pt x="850413" y="6902"/>
                </a:lnTo>
                <a:lnTo>
                  <a:pt x="814508" y="27608"/>
                </a:lnTo>
                <a:lnTo>
                  <a:pt x="790761" y="62147"/>
                </a:lnTo>
                <a:lnTo>
                  <a:pt x="782604" y="110881"/>
                </a:lnTo>
                <a:lnTo>
                  <a:pt x="782604" y="478329"/>
                </a:lnTo>
                <a:lnTo>
                  <a:pt x="877422" y="478329"/>
                </a:lnTo>
                <a:lnTo>
                  <a:pt x="877534" y="110881"/>
                </a:lnTo>
                <a:lnTo>
                  <a:pt x="877938" y="104453"/>
                </a:lnTo>
                <a:lnTo>
                  <a:pt x="905212" y="76467"/>
                </a:lnTo>
                <a:lnTo>
                  <a:pt x="914903" y="75854"/>
                </a:lnTo>
                <a:lnTo>
                  <a:pt x="946411" y="75854"/>
                </a:lnTo>
                <a:lnTo>
                  <a:pt x="962201" y="9370"/>
                </a:lnTo>
                <a:lnTo>
                  <a:pt x="915963" y="836"/>
                </a:lnTo>
                <a:lnTo>
                  <a:pt x="905742" y="209"/>
                </a:lnTo>
                <a:lnTo>
                  <a:pt x="895047" y="0"/>
                </a:lnTo>
                <a:close/>
              </a:path>
              <a:path w="1889759" h="607060">
                <a:moveTo>
                  <a:pt x="782604" y="135645"/>
                </a:moveTo>
                <a:lnTo>
                  <a:pt x="734191" y="135645"/>
                </a:lnTo>
                <a:lnTo>
                  <a:pt x="734191" y="207037"/>
                </a:lnTo>
                <a:lnTo>
                  <a:pt x="782604" y="207037"/>
                </a:lnTo>
                <a:lnTo>
                  <a:pt x="782604" y="135645"/>
                </a:lnTo>
                <a:close/>
              </a:path>
              <a:path w="1889759" h="607060">
                <a:moveTo>
                  <a:pt x="945691" y="135645"/>
                </a:moveTo>
                <a:lnTo>
                  <a:pt x="877422" y="135645"/>
                </a:lnTo>
                <a:lnTo>
                  <a:pt x="877422" y="207037"/>
                </a:lnTo>
                <a:lnTo>
                  <a:pt x="945691" y="207037"/>
                </a:lnTo>
                <a:lnTo>
                  <a:pt x="945691" y="135645"/>
                </a:lnTo>
                <a:close/>
              </a:path>
              <a:path w="1889759" h="607060">
                <a:moveTo>
                  <a:pt x="946411" y="75854"/>
                </a:moveTo>
                <a:lnTo>
                  <a:pt x="920555" y="75854"/>
                </a:lnTo>
                <a:lnTo>
                  <a:pt x="926058" y="76374"/>
                </a:lnTo>
                <a:lnTo>
                  <a:pt x="936916" y="78457"/>
                </a:lnTo>
                <a:lnTo>
                  <a:pt x="941527" y="79572"/>
                </a:lnTo>
                <a:lnTo>
                  <a:pt x="945245" y="80762"/>
                </a:lnTo>
                <a:lnTo>
                  <a:pt x="946411" y="75854"/>
                </a:lnTo>
                <a:close/>
              </a:path>
              <a:path w="1889759" h="607060">
                <a:moveTo>
                  <a:pt x="1130039" y="131183"/>
                </a:moveTo>
                <a:lnTo>
                  <a:pt x="1082854" y="136761"/>
                </a:lnTo>
                <a:lnTo>
                  <a:pt x="1042138" y="153493"/>
                </a:lnTo>
                <a:lnTo>
                  <a:pt x="1009063" y="180210"/>
                </a:lnTo>
                <a:lnTo>
                  <a:pt x="984354" y="215738"/>
                </a:lnTo>
                <a:lnTo>
                  <a:pt x="968960" y="258909"/>
                </a:lnTo>
                <a:lnTo>
                  <a:pt x="963829" y="308549"/>
                </a:lnTo>
                <a:lnTo>
                  <a:pt x="965112" y="334749"/>
                </a:lnTo>
                <a:lnTo>
                  <a:pt x="975375" y="381712"/>
                </a:lnTo>
                <a:lnTo>
                  <a:pt x="995705" y="421103"/>
                </a:lnTo>
                <a:lnTo>
                  <a:pt x="1024931" y="451668"/>
                </a:lnTo>
                <a:lnTo>
                  <a:pt x="1062802" y="472974"/>
                </a:lnTo>
                <a:lnTo>
                  <a:pt x="1108315" y="483683"/>
                </a:lnTo>
                <a:lnTo>
                  <a:pt x="1133832" y="485022"/>
                </a:lnTo>
                <a:lnTo>
                  <a:pt x="1154399" y="484213"/>
                </a:lnTo>
                <a:lnTo>
                  <a:pt x="1208571" y="472082"/>
                </a:lnTo>
                <a:lnTo>
                  <a:pt x="1250654" y="446565"/>
                </a:lnTo>
                <a:lnTo>
                  <a:pt x="1276443" y="414075"/>
                </a:lnTo>
                <a:lnTo>
                  <a:pt x="1135394" y="414075"/>
                </a:lnTo>
                <a:lnTo>
                  <a:pt x="1123862" y="413448"/>
                </a:lnTo>
                <a:lnTo>
                  <a:pt x="1085907" y="398486"/>
                </a:lnTo>
                <a:lnTo>
                  <a:pt x="1063025" y="365788"/>
                </a:lnTo>
                <a:lnTo>
                  <a:pt x="1057755" y="331528"/>
                </a:lnTo>
                <a:lnTo>
                  <a:pt x="1057755" y="331305"/>
                </a:lnTo>
                <a:lnTo>
                  <a:pt x="1001756" y="331305"/>
                </a:lnTo>
                <a:lnTo>
                  <a:pt x="1001756" y="272406"/>
                </a:lnTo>
                <a:lnTo>
                  <a:pt x="1057970" y="272406"/>
                </a:lnTo>
                <a:lnTo>
                  <a:pt x="1058438" y="265616"/>
                </a:lnTo>
                <a:lnTo>
                  <a:pt x="1078503" y="223714"/>
                </a:lnTo>
                <a:lnTo>
                  <a:pt x="1121088" y="202757"/>
                </a:lnTo>
                <a:lnTo>
                  <a:pt x="1131601" y="202129"/>
                </a:lnTo>
                <a:lnTo>
                  <a:pt x="1265927" y="202129"/>
                </a:lnTo>
                <a:lnTo>
                  <a:pt x="1264123" y="198894"/>
                </a:lnTo>
                <a:lnTo>
                  <a:pt x="1233084" y="164328"/>
                </a:lnTo>
                <a:lnTo>
                  <a:pt x="1193177" y="142115"/>
                </a:lnTo>
                <a:lnTo>
                  <a:pt x="1146702" y="131866"/>
                </a:lnTo>
                <a:lnTo>
                  <a:pt x="1130039" y="131183"/>
                </a:lnTo>
                <a:close/>
              </a:path>
              <a:path w="1889759" h="607060">
                <a:moveTo>
                  <a:pt x="1201209" y="374363"/>
                </a:moveTo>
                <a:lnTo>
                  <a:pt x="1176612" y="404036"/>
                </a:lnTo>
                <a:lnTo>
                  <a:pt x="1135394" y="414075"/>
                </a:lnTo>
                <a:lnTo>
                  <a:pt x="1276443" y="414075"/>
                </a:lnTo>
                <a:lnTo>
                  <a:pt x="1278904" y="409837"/>
                </a:lnTo>
                <a:lnTo>
                  <a:pt x="1284886" y="395502"/>
                </a:lnTo>
                <a:lnTo>
                  <a:pt x="1289111" y="380164"/>
                </a:lnTo>
                <a:lnTo>
                  <a:pt x="1201209" y="374363"/>
                </a:lnTo>
                <a:close/>
              </a:path>
              <a:path w="1889759" h="607060">
                <a:moveTo>
                  <a:pt x="1057970" y="272406"/>
                </a:moveTo>
                <a:lnTo>
                  <a:pt x="1001756" y="272406"/>
                </a:lnTo>
                <a:lnTo>
                  <a:pt x="1001756" y="331305"/>
                </a:lnTo>
                <a:lnTo>
                  <a:pt x="1057755" y="331305"/>
                </a:lnTo>
                <a:lnTo>
                  <a:pt x="1057755" y="275530"/>
                </a:lnTo>
                <a:lnTo>
                  <a:pt x="1057970" y="272406"/>
                </a:lnTo>
                <a:close/>
              </a:path>
              <a:path w="1889759" h="607060">
                <a:moveTo>
                  <a:pt x="1265927" y="202129"/>
                </a:moveTo>
                <a:lnTo>
                  <a:pt x="1131601" y="202129"/>
                </a:lnTo>
                <a:lnTo>
                  <a:pt x="1141655" y="202701"/>
                </a:lnTo>
                <a:lnTo>
                  <a:pt x="1151067" y="204416"/>
                </a:lnTo>
                <a:lnTo>
                  <a:pt x="1187837" y="228553"/>
                </a:lnTo>
                <a:lnTo>
                  <a:pt x="1201655" y="272406"/>
                </a:lnTo>
                <a:lnTo>
                  <a:pt x="1057970" y="272406"/>
                </a:lnTo>
                <a:lnTo>
                  <a:pt x="1057755" y="275530"/>
                </a:lnTo>
                <a:lnTo>
                  <a:pt x="1057755" y="331305"/>
                </a:lnTo>
                <a:lnTo>
                  <a:pt x="1291119" y="331305"/>
                </a:lnTo>
                <a:lnTo>
                  <a:pt x="1291119" y="305202"/>
                </a:lnTo>
                <a:lnTo>
                  <a:pt x="1290352" y="284035"/>
                </a:lnTo>
                <a:lnTo>
                  <a:pt x="1288051" y="264263"/>
                </a:lnTo>
                <a:lnTo>
                  <a:pt x="1284216" y="245885"/>
                </a:lnTo>
                <a:lnTo>
                  <a:pt x="1278848" y="228901"/>
                </a:lnTo>
                <a:lnTo>
                  <a:pt x="1272099" y="213201"/>
                </a:lnTo>
                <a:lnTo>
                  <a:pt x="1265927" y="202129"/>
                </a:lnTo>
                <a:close/>
              </a:path>
              <a:path w="1889759" h="607060">
                <a:moveTo>
                  <a:pt x="1457117" y="53544"/>
                </a:moveTo>
                <a:lnTo>
                  <a:pt x="1362075" y="53544"/>
                </a:lnTo>
                <a:lnTo>
                  <a:pt x="1362075" y="385518"/>
                </a:lnTo>
                <a:lnTo>
                  <a:pt x="1369898" y="429525"/>
                </a:lnTo>
                <a:lnTo>
                  <a:pt x="1393254" y="460481"/>
                </a:lnTo>
                <a:lnTo>
                  <a:pt x="1429536" y="478370"/>
                </a:lnTo>
                <a:lnTo>
                  <a:pt x="1476303" y="483014"/>
                </a:lnTo>
                <a:lnTo>
                  <a:pt x="1485213" y="482526"/>
                </a:lnTo>
                <a:lnTo>
                  <a:pt x="1523080" y="475577"/>
                </a:lnTo>
                <a:lnTo>
                  <a:pt x="1527840" y="474090"/>
                </a:lnTo>
                <a:lnTo>
                  <a:pt x="1513552" y="406490"/>
                </a:lnTo>
                <a:lnTo>
                  <a:pt x="1482848" y="406490"/>
                </a:lnTo>
                <a:lnTo>
                  <a:pt x="1477196" y="405523"/>
                </a:lnTo>
                <a:lnTo>
                  <a:pt x="1457117" y="381800"/>
                </a:lnTo>
                <a:lnTo>
                  <a:pt x="1457117" y="53544"/>
                </a:lnTo>
                <a:close/>
              </a:path>
              <a:path w="1889759" h="607060">
                <a:moveTo>
                  <a:pt x="1512892" y="403367"/>
                </a:moveTo>
                <a:lnTo>
                  <a:pt x="1510512" y="403813"/>
                </a:lnTo>
                <a:lnTo>
                  <a:pt x="1502629" y="405374"/>
                </a:lnTo>
                <a:lnTo>
                  <a:pt x="1498167" y="406118"/>
                </a:lnTo>
                <a:lnTo>
                  <a:pt x="1493705" y="406490"/>
                </a:lnTo>
                <a:lnTo>
                  <a:pt x="1513552" y="406490"/>
                </a:lnTo>
                <a:lnTo>
                  <a:pt x="1512892" y="403367"/>
                </a:lnTo>
                <a:close/>
              </a:path>
              <a:path w="1889759" h="607060">
                <a:moveTo>
                  <a:pt x="1362075" y="135645"/>
                </a:moveTo>
                <a:lnTo>
                  <a:pt x="1315224" y="135645"/>
                </a:lnTo>
                <a:lnTo>
                  <a:pt x="1315224" y="207037"/>
                </a:lnTo>
                <a:lnTo>
                  <a:pt x="1362075" y="207037"/>
                </a:lnTo>
                <a:lnTo>
                  <a:pt x="1362075" y="135645"/>
                </a:lnTo>
                <a:close/>
              </a:path>
              <a:path w="1889759" h="607060">
                <a:moveTo>
                  <a:pt x="1521593" y="135645"/>
                </a:moveTo>
                <a:lnTo>
                  <a:pt x="1457117" y="135645"/>
                </a:lnTo>
                <a:lnTo>
                  <a:pt x="1457117" y="207037"/>
                </a:lnTo>
                <a:lnTo>
                  <a:pt x="1521593" y="207037"/>
                </a:lnTo>
                <a:lnTo>
                  <a:pt x="1521593" y="135645"/>
                </a:lnTo>
                <a:close/>
              </a:path>
              <a:path w="1889759" h="607060">
                <a:moveTo>
                  <a:pt x="1589984" y="526072"/>
                </a:moveTo>
                <a:lnTo>
                  <a:pt x="1568566" y="597018"/>
                </a:lnTo>
                <a:lnTo>
                  <a:pt x="1574032" y="599040"/>
                </a:lnTo>
                <a:lnTo>
                  <a:pt x="1580168" y="600867"/>
                </a:lnTo>
                <a:lnTo>
                  <a:pt x="1619461" y="606654"/>
                </a:lnTo>
                <a:lnTo>
                  <a:pt x="1628357" y="606835"/>
                </a:lnTo>
                <a:lnTo>
                  <a:pt x="1645444" y="606110"/>
                </a:lnTo>
                <a:lnTo>
                  <a:pt x="1688595" y="595457"/>
                </a:lnTo>
                <a:lnTo>
                  <a:pt x="1721181" y="573328"/>
                </a:lnTo>
                <a:lnTo>
                  <a:pt x="1744649" y="541243"/>
                </a:lnTo>
                <a:lnTo>
                  <a:pt x="1749183" y="531947"/>
                </a:lnTo>
                <a:lnTo>
                  <a:pt x="1629175" y="531947"/>
                </a:lnTo>
                <a:lnTo>
                  <a:pt x="1620103" y="531650"/>
                </a:lnTo>
                <a:lnTo>
                  <a:pt x="1613200" y="531134"/>
                </a:lnTo>
                <a:lnTo>
                  <a:pt x="1605880" y="530032"/>
                </a:lnTo>
                <a:lnTo>
                  <a:pt x="1598141" y="528345"/>
                </a:lnTo>
                <a:lnTo>
                  <a:pt x="1589984" y="526072"/>
                </a:lnTo>
                <a:close/>
              </a:path>
              <a:path w="1889759" h="607060">
                <a:moveTo>
                  <a:pt x="1642413" y="135645"/>
                </a:moveTo>
                <a:lnTo>
                  <a:pt x="1542463" y="135645"/>
                </a:lnTo>
                <a:lnTo>
                  <a:pt x="1665392" y="488145"/>
                </a:lnTo>
                <a:lnTo>
                  <a:pt x="1659815" y="502647"/>
                </a:lnTo>
                <a:lnTo>
                  <a:pt x="1629175" y="531947"/>
                </a:lnTo>
                <a:lnTo>
                  <a:pt x="1749183" y="531947"/>
                </a:lnTo>
                <a:lnTo>
                  <a:pt x="1750743" y="528750"/>
                </a:lnTo>
                <a:lnTo>
                  <a:pt x="1755971" y="515363"/>
                </a:lnTo>
                <a:lnTo>
                  <a:pt x="1800890" y="387303"/>
                </a:lnTo>
                <a:lnTo>
                  <a:pt x="1713359" y="387303"/>
                </a:lnTo>
                <a:lnTo>
                  <a:pt x="1642413" y="135645"/>
                </a:lnTo>
                <a:close/>
              </a:path>
              <a:path w="1889759" h="607060">
                <a:moveTo>
                  <a:pt x="1889163" y="135645"/>
                </a:moveTo>
                <a:lnTo>
                  <a:pt x="1788544" y="135645"/>
                </a:lnTo>
                <a:lnTo>
                  <a:pt x="1716929" y="387303"/>
                </a:lnTo>
                <a:lnTo>
                  <a:pt x="1800890" y="387303"/>
                </a:lnTo>
                <a:lnTo>
                  <a:pt x="1889163" y="1356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65953" y="5434179"/>
            <a:ext cx="5262309" cy="114541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431973" y="4574423"/>
            <a:ext cx="4735306" cy="61152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407654" y="5436379"/>
            <a:ext cx="5262738" cy="713905"/>
          </a:xfrm>
          <a:prstGeom prst="rect">
            <a:avLst/>
          </a:prstGeom>
        </p:spPr>
      </p:pic>
      <p:sp>
        <p:nvSpPr>
          <p:cNvPr id="10" name="직사각형 9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25</a:t>
            </a:fld>
            <a:endParaRPr lang="ko-KR" altLang="en-US"/>
          </a:p>
        </p:txBody>
      </p:sp>
    </p:spTree>
  </p:cSld>
  <p:clrMapOvr>
    <a:masterClrMapping/>
  </p:clrMapOvr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2042" y="4890915"/>
            <a:ext cx="4366025" cy="39176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6336" y="5743280"/>
            <a:ext cx="6005924" cy="668917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9360971" y="1340273"/>
            <a:ext cx="10743565" cy="8628380"/>
            <a:chOff x="9360971" y="1340273"/>
            <a:chExt cx="10743565" cy="862838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60971" y="1340273"/>
              <a:ext cx="10743128" cy="862800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96182" y="1633198"/>
              <a:ext cx="7307917" cy="7385292"/>
            </a:xfrm>
            <a:prstGeom prst="rect">
              <a:avLst/>
            </a:prstGeom>
          </p:spPr>
        </p:pic>
      </p:grpSp>
      <p:sp>
        <p:nvSpPr>
          <p:cNvPr id="8" name="직사각형 7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26</a:t>
            </a:fld>
            <a:endParaRPr lang="ko-KR" altLang="en-US"/>
          </a:p>
        </p:txBody>
      </p:sp>
    </p:spTree>
  </p:cSld>
  <p:clrMapOvr>
    <a:masterClrMapping/>
  </p:clrMapOvr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0360025"/>
            <a:chOff x="0" y="0"/>
            <a:chExt cx="20104100" cy="103600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02824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980074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96122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715" y="2506858"/>
              <a:ext cx="19411518" cy="495351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0089" y="10065897"/>
              <a:ext cx="5244812" cy="293824"/>
            </a:xfrm>
            <a:prstGeom prst="rect">
              <a:avLst/>
            </a:prstGeom>
          </p:spPr>
        </p:pic>
      </p:grpSp>
      <p:sp>
        <p:nvSpPr>
          <p:cNvPr id="9" name="직사각형 8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27</a:t>
            </a:fld>
            <a:endParaRPr lang="ko-KR" altLang="en-US"/>
          </a:p>
        </p:txBody>
      </p:sp>
    </p:spTree>
  </p:cSld>
  <p:clrMapOvr>
    <a:masterClrMapping/>
  </p:clrMapOvr>
</p:sld>
</file>

<file path=ppt/slides/slide2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0437495"/>
            <a:chOff x="0" y="0"/>
            <a:chExt cx="20104100" cy="104374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02824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980074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96122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3976" y="1134559"/>
              <a:ext cx="17069093" cy="779074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20387" y="10065897"/>
              <a:ext cx="6044215" cy="371195"/>
            </a:xfrm>
            <a:prstGeom prst="rect">
              <a:avLst/>
            </a:prstGeom>
          </p:spPr>
        </p:pic>
      </p:grpSp>
      <p:sp>
        <p:nvSpPr>
          <p:cNvPr id="9" name="직사각형 8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28</a:t>
            </a:fld>
            <a:endParaRPr lang="ko-KR" altLang="en-US"/>
          </a:p>
        </p:txBody>
      </p:sp>
    </p:spTree>
  </p:cSld>
  <p:clrMapOvr>
    <a:masterClrMapping/>
  </p:clrMapOvr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0360025"/>
            <a:chOff x="0" y="0"/>
            <a:chExt cx="20104100" cy="103600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02824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980074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96122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2145" y="488366"/>
              <a:ext cx="17991055" cy="877198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93585" y="10065897"/>
              <a:ext cx="5320979" cy="293824"/>
            </a:xfrm>
            <a:prstGeom prst="rect">
              <a:avLst/>
            </a:prstGeom>
          </p:spPr>
        </p:pic>
      </p:grpSp>
      <p:sp>
        <p:nvSpPr>
          <p:cNvPr id="9" name="직사각형 8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29</a:t>
            </a:fld>
            <a:endParaRPr lang="ko-KR" altLang="en-US"/>
          </a:p>
        </p:txBody>
      </p:sp>
    </p:spTree>
  </p:cSld>
  <p:clrMapOvr>
    <a:masterClrMapping/>
  </p:clrMapOvr>
</p:sld>
</file>

<file path=ppt/slides/slide3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20104100" cy="10437495"/>
            <a:chOff x="0" y="0"/>
            <a:chExt cx="20104100" cy="1043749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028240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980074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0104099" cy="961227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6766" y="1603920"/>
              <a:ext cx="18246689" cy="701669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3883" y="10065897"/>
              <a:ext cx="6120382" cy="371195"/>
            </a:xfrm>
            <a:prstGeom prst="rect">
              <a:avLst/>
            </a:prstGeom>
          </p:spPr>
        </p:pic>
      </p:grpSp>
      <p:sp>
        <p:nvSpPr>
          <p:cNvPr id="9" name="직사각형 8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30</a:t>
            </a:fld>
            <a:endParaRPr lang="ko-KR" altLang="en-US"/>
          </a:p>
        </p:txBody>
      </p:sp>
    </p:spTree>
  </p:cSld>
  <p:clrMapOvr>
    <a:masterClrMapping/>
  </p:clrMapOvr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753903" y="2481599"/>
            <a:ext cx="18596610" cy="5906135"/>
            <a:chOff x="753903" y="2481599"/>
            <a:chExt cx="18596610" cy="59061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903" y="2481599"/>
              <a:ext cx="9549447" cy="5905579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1797" y="2795726"/>
              <a:ext cx="8753660" cy="510979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7447" y="2858551"/>
              <a:ext cx="8502358" cy="485849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2207" y="2879493"/>
              <a:ext cx="4732840" cy="473284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00748" y="2481599"/>
              <a:ext cx="9549447" cy="590557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98642" y="2795726"/>
              <a:ext cx="8753660" cy="510979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4293" y="2858551"/>
              <a:ext cx="8502358" cy="485849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09052" y="2879493"/>
              <a:ext cx="4732840" cy="4732840"/>
            </a:xfrm>
            <a:prstGeom prst="rect">
              <a:avLst/>
            </a:prstGeom>
          </p:spPr>
        </p:pic>
      </p:grpSp>
      <p:pic>
        <p:nvPicPr>
          <p:cNvPr id="11" name="object 1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72042" y="1435522"/>
            <a:ext cx="5106716" cy="48921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64100" y="8144444"/>
            <a:ext cx="1989746" cy="351250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53341" y="8754246"/>
            <a:ext cx="7087553" cy="253451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06126" y="8128783"/>
            <a:ext cx="1892582" cy="29382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396667" y="8752989"/>
            <a:ext cx="8240922" cy="565008"/>
          </a:xfrm>
          <a:prstGeom prst="rect">
            <a:avLst/>
          </a:prstGeom>
        </p:spPr>
      </p:pic>
      <p:sp>
        <p:nvSpPr>
          <p:cNvPr id="17" name="직사각형 16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31</a:t>
            </a:fld>
            <a:endParaRPr lang="ko-KR" altLang="en-US"/>
          </a:p>
        </p:txBody>
      </p:sp>
    </p:spTree>
  </p:cSld>
  <p:clrMapOvr>
    <a:masterClrMapping/>
  </p:clrMapOvr>
</p:sld>
</file>

<file path=ppt/slides/slide3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0273" y="2879493"/>
            <a:ext cx="5361093" cy="47328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1503" y="2879493"/>
            <a:ext cx="5361093" cy="47328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402733" y="2879493"/>
            <a:ext cx="5361093" cy="473284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49732" y="1435522"/>
            <a:ext cx="5735824" cy="49492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49643" y="8128783"/>
            <a:ext cx="2634702" cy="29382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52587" y="8755251"/>
            <a:ext cx="5129696" cy="89781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88646" y="8144444"/>
            <a:ext cx="3014924" cy="27816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86301" y="8755251"/>
            <a:ext cx="5284066" cy="56274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432471" y="8144444"/>
            <a:ext cx="2602642" cy="35125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422028" y="8755251"/>
            <a:ext cx="5259264" cy="562747"/>
          </a:xfrm>
          <a:prstGeom prst="rect">
            <a:avLst/>
          </a:prstGeom>
        </p:spPr>
      </p:pic>
      <p:sp>
        <p:nvSpPr>
          <p:cNvPr id="13" name="직사각형 12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32</a:t>
            </a:fld>
            <a:endParaRPr lang="ko-KR" altLang="en-US"/>
          </a:p>
        </p:txBody>
      </p:sp>
    </p:spTree>
  </p:cSld>
  <p:clrMapOvr>
    <a:masterClrMapping/>
  </p:clrMapOvr>
</p:sld>
</file>

<file path=ppt/slides/slide3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20104100" cy="9507855"/>
          </a:xfrm>
          <a:custGeom>
            <a:avLst/>
            <a:gdLst/>
            <a:ahLst/>
            <a:cxnLst/>
            <a:rect l="l" t="t" r="r" b="b"/>
            <a:pathLst>
              <a:path w="20104100" h="9507855">
                <a:moveTo>
                  <a:pt x="20104099" y="0"/>
                </a:moveTo>
                <a:lnTo>
                  <a:pt x="0" y="0"/>
                </a:lnTo>
                <a:lnTo>
                  <a:pt x="0" y="9507563"/>
                </a:lnTo>
                <a:lnTo>
                  <a:pt x="20104099" y="9507563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46562" y="10065897"/>
            <a:ext cx="2612614" cy="293824"/>
          </a:xfrm>
          <a:prstGeom prst="rect">
            <a:avLst/>
          </a:prstGeom>
        </p:spPr>
      </p:pic>
      <p:pic>
        <p:nvPicPr>
          <p:cNvPr id="5" name="그림 4">
            <a:hlinkClick r:id="" action="ppaction://media"/>
          </p:cNvPr>
          <p:cNvPicPr>
            <a:picLocks noRot="1"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 rotWithShape="1">
          <a:blip r:embed="rId5"/>
          <a:stretch>
            <a:fillRect/>
          </a:stretch>
        </p:blipFill>
        <p:spPr>
          <a:xfrm>
            <a:off x="1066800" y="0"/>
            <a:ext cx="18000002" cy="9525000"/>
          </a:xfrm>
          <a:prstGeom prst="rect">
            <a:avLst/>
          </a:prstGeom>
        </p:spPr>
      </p:pic>
      <p:sp>
        <p:nvSpPr>
          <p:cNvPr id="7" name="직사각형 6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33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510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9241" y="8026885"/>
            <a:ext cx="2475030" cy="291013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03812" y="8962125"/>
            <a:ext cx="2760345" cy="776605"/>
          </a:xfrm>
          <a:custGeom>
            <a:avLst/>
            <a:gdLst/>
            <a:ahLst/>
            <a:cxnLst/>
            <a:rect l="l" t="t" r="r" b="b"/>
            <a:pathLst>
              <a:path w="2760345" h="776604">
                <a:moveTo>
                  <a:pt x="492607" y="34268"/>
                </a:moveTo>
                <a:lnTo>
                  <a:pt x="0" y="34268"/>
                </a:lnTo>
                <a:lnTo>
                  <a:pt x="0" y="765326"/>
                </a:lnTo>
                <a:lnTo>
                  <a:pt x="494035" y="765326"/>
                </a:lnTo>
                <a:lnTo>
                  <a:pt x="494035" y="637891"/>
                </a:lnTo>
                <a:lnTo>
                  <a:pt x="154564" y="637891"/>
                </a:lnTo>
                <a:lnTo>
                  <a:pt x="154564" y="463336"/>
                </a:lnTo>
                <a:lnTo>
                  <a:pt x="467263" y="463336"/>
                </a:lnTo>
                <a:lnTo>
                  <a:pt x="467263" y="335901"/>
                </a:lnTo>
                <a:lnTo>
                  <a:pt x="154564" y="335901"/>
                </a:lnTo>
                <a:lnTo>
                  <a:pt x="154564" y="161703"/>
                </a:lnTo>
                <a:lnTo>
                  <a:pt x="492607" y="161703"/>
                </a:lnTo>
                <a:lnTo>
                  <a:pt x="492607" y="34268"/>
                </a:lnTo>
                <a:close/>
              </a:path>
              <a:path w="2760345" h="776604">
                <a:moveTo>
                  <a:pt x="806352" y="0"/>
                </a:moveTo>
                <a:lnTo>
                  <a:pt x="757359" y="4908"/>
                </a:lnTo>
                <a:lnTo>
                  <a:pt x="713898" y="19632"/>
                </a:lnTo>
                <a:lnTo>
                  <a:pt x="677488" y="44174"/>
                </a:lnTo>
                <a:lnTo>
                  <a:pt x="649645" y="78531"/>
                </a:lnTo>
                <a:lnTo>
                  <a:pt x="632243" y="122884"/>
                </a:lnTo>
                <a:lnTo>
                  <a:pt x="626443" y="177410"/>
                </a:lnTo>
                <a:lnTo>
                  <a:pt x="626443" y="765326"/>
                </a:lnTo>
                <a:lnTo>
                  <a:pt x="778152" y="765326"/>
                </a:lnTo>
                <a:lnTo>
                  <a:pt x="778152" y="180265"/>
                </a:lnTo>
                <a:lnTo>
                  <a:pt x="778977" y="167125"/>
                </a:lnTo>
                <a:lnTo>
                  <a:pt x="799235" y="130201"/>
                </a:lnTo>
                <a:lnTo>
                  <a:pt x="838121" y="121367"/>
                </a:lnTo>
                <a:lnTo>
                  <a:pt x="888533" y="121367"/>
                </a:lnTo>
                <a:lnTo>
                  <a:pt x="913797" y="14992"/>
                </a:lnTo>
                <a:lnTo>
                  <a:pt x="870248" y="5354"/>
                </a:lnTo>
                <a:lnTo>
                  <a:pt x="823464" y="334"/>
                </a:lnTo>
                <a:lnTo>
                  <a:pt x="806352" y="0"/>
                </a:lnTo>
                <a:close/>
              </a:path>
              <a:path w="2760345" h="776604">
                <a:moveTo>
                  <a:pt x="626443" y="217032"/>
                </a:moveTo>
                <a:lnTo>
                  <a:pt x="548982" y="217032"/>
                </a:lnTo>
                <a:lnTo>
                  <a:pt x="548982" y="331260"/>
                </a:lnTo>
                <a:lnTo>
                  <a:pt x="626443" y="331260"/>
                </a:lnTo>
                <a:lnTo>
                  <a:pt x="626443" y="217032"/>
                </a:lnTo>
                <a:close/>
              </a:path>
              <a:path w="2760345" h="776604">
                <a:moveTo>
                  <a:pt x="887382" y="217032"/>
                </a:moveTo>
                <a:lnTo>
                  <a:pt x="778152" y="217032"/>
                </a:lnTo>
                <a:lnTo>
                  <a:pt x="778152" y="331260"/>
                </a:lnTo>
                <a:lnTo>
                  <a:pt x="887382" y="331260"/>
                </a:lnTo>
                <a:lnTo>
                  <a:pt x="887382" y="217032"/>
                </a:lnTo>
                <a:close/>
              </a:path>
              <a:path w="2760345" h="776604">
                <a:moveTo>
                  <a:pt x="888533" y="121367"/>
                </a:moveTo>
                <a:lnTo>
                  <a:pt x="838121" y="121367"/>
                </a:lnTo>
                <a:lnTo>
                  <a:pt x="844859" y="121523"/>
                </a:lnTo>
                <a:lnTo>
                  <a:pt x="851507" y="121991"/>
                </a:lnTo>
                <a:lnTo>
                  <a:pt x="886668" y="129220"/>
                </a:lnTo>
                <a:lnTo>
                  <a:pt x="888533" y="121367"/>
                </a:lnTo>
                <a:close/>
              </a:path>
              <a:path w="2760345" h="776604">
                <a:moveTo>
                  <a:pt x="1173998" y="0"/>
                </a:moveTo>
                <a:lnTo>
                  <a:pt x="1125005" y="4908"/>
                </a:lnTo>
                <a:lnTo>
                  <a:pt x="1081544" y="19632"/>
                </a:lnTo>
                <a:lnTo>
                  <a:pt x="1045134" y="44174"/>
                </a:lnTo>
                <a:lnTo>
                  <a:pt x="1017291" y="78531"/>
                </a:lnTo>
                <a:lnTo>
                  <a:pt x="999889" y="122884"/>
                </a:lnTo>
                <a:lnTo>
                  <a:pt x="994089" y="177410"/>
                </a:lnTo>
                <a:lnTo>
                  <a:pt x="994089" y="765326"/>
                </a:lnTo>
                <a:lnTo>
                  <a:pt x="1145798" y="765326"/>
                </a:lnTo>
                <a:lnTo>
                  <a:pt x="1145798" y="180265"/>
                </a:lnTo>
                <a:lnTo>
                  <a:pt x="1146623" y="167125"/>
                </a:lnTo>
                <a:lnTo>
                  <a:pt x="1166881" y="130201"/>
                </a:lnTo>
                <a:lnTo>
                  <a:pt x="1205767" y="121367"/>
                </a:lnTo>
                <a:lnTo>
                  <a:pt x="1256179" y="121367"/>
                </a:lnTo>
                <a:lnTo>
                  <a:pt x="1281443" y="14992"/>
                </a:lnTo>
                <a:lnTo>
                  <a:pt x="1237894" y="5354"/>
                </a:lnTo>
                <a:lnTo>
                  <a:pt x="1191109" y="334"/>
                </a:lnTo>
                <a:lnTo>
                  <a:pt x="1173998" y="0"/>
                </a:lnTo>
                <a:close/>
              </a:path>
              <a:path w="2760345" h="776604">
                <a:moveTo>
                  <a:pt x="994089" y="217032"/>
                </a:moveTo>
                <a:lnTo>
                  <a:pt x="916628" y="217032"/>
                </a:lnTo>
                <a:lnTo>
                  <a:pt x="916628" y="331260"/>
                </a:lnTo>
                <a:lnTo>
                  <a:pt x="994089" y="331260"/>
                </a:lnTo>
                <a:lnTo>
                  <a:pt x="994089" y="217032"/>
                </a:lnTo>
                <a:close/>
              </a:path>
              <a:path w="2760345" h="776604">
                <a:moveTo>
                  <a:pt x="1255028" y="217032"/>
                </a:moveTo>
                <a:lnTo>
                  <a:pt x="1145798" y="217032"/>
                </a:lnTo>
                <a:lnTo>
                  <a:pt x="1145798" y="331260"/>
                </a:lnTo>
                <a:lnTo>
                  <a:pt x="1255028" y="331260"/>
                </a:lnTo>
                <a:lnTo>
                  <a:pt x="1255028" y="217032"/>
                </a:lnTo>
                <a:close/>
              </a:path>
              <a:path w="2760345" h="776604">
                <a:moveTo>
                  <a:pt x="1256179" y="121367"/>
                </a:moveTo>
                <a:lnTo>
                  <a:pt x="1205767" y="121367"/>
                </a:lnTo>
                <a:lnTo>
                  <a:pt x="1212505" y="121523"/>
                </a:lnTo>
                <a:lnTo>
                  <a:pt x="1219153" y="121991"/>
                </a:lnTo>
                <a:lnTo>
                  <a:pt x="1254314" y="129220"/>
                </a:lnTo>
                <a:lnTo>
                  <a:pt x="1256179" y="121367"/>
                </a:lnTo>
                <a:close/>
              </a:path>
              <a:path w="2760345" h="776604">
                <a:moveTo>
                  <a:pt x="1551995" y="209893"/>
                </a:moveTo>
                <a:lnTo>
                  <a:pt x="1512953" y="212124"/>
                </a:lnTo>
                <a:lnTo>
                  <a:pt x="1442631" y="229972"/>
                </a:lnTo>
                <a:lnTo>
                  <a:pt x="1383219" y="265200"/>
                </a:lnTo>
                <a:lnTo>
                  <a:pt x="1336993" y="314996"/>
                </a:lnTo>
                <a:lnTo>
                  <a:pt x="1304531" y="378424"/>
                </a:lnTo>
                <a:lnTo>
                  <a:pt x="1288111" y="452672"/>
                </a:lnTo>
                <a:lnTo>
                  <a:pt x="1286059" y="493678"/>
                </a:lnTo>
                <a:lnTo>
                  <a:pt x="1288111" y="535599"/>
                </a:lnTo>
                <a:lnTo>
                  <a:pt x="1294269" y="574619"/>
                </a:lnTo>
                <a:lnTo>
                  <a:pt x="1318899" y="643959"/>
                </a:lnTo>
                <a:lnTo>
                  <a:pt x="1358700" y="700002"/>
                </a:lnTo>
                <a:lnTo>
                  <a:pt x="1412423" y="741767"/>
                </a:lnTo>
                <a:lnTo>
                  <a:pt x="1479354" y="767468"/>
                </a:lnTo>
                <a:lnTo>
                  <a:pt x="1517236" y="773893"/>
                </a:lnTo>
                <a:lnTo>
                  <a:pt x="1558064" y="776035"/>
                </a:lnTo>
                <a:lnTo>
                  <a:pt x="1590971" y="774741"/>
                </a:lnTo>
                <a:lnTo>
                  <a:pt x="1650762" y="764389"/>
                </a:lnTo>
                <a:lnTo>
                  <a:pt x="1702499" y="743774"/>
                </a:lnTo>
                <a:lnTo>
                  <a:pt x="1744978" y="714504"/>
                </a:lnTo>
                <a:lnTo>
                  <a:pt x="1777796" y="677067"/>
                </a:lnTo>
                <a:lnTo>
                  <a:pt x="1786241" y="662521"/>
                </a:lnTo>
                <a:lnTo>
                  <a:pt x="1560562" y="662521"/>
                </a:lnTo>
                <a:lnTo>
                  <a:pt x="1542112" y="661517"/>
                </a:lnTo>
                <a:lnTo>
                  <a:pt x="1494524" y="646458"/>
                </a:lnTo>
                <a:lnTo>
                  <a:pt x="1459788" y="614733"/>
                </a:lnTo>
                <a:lnTo>
                  <a:pt x="1440088" y="568372"/>
                </a:lnTo>
                <a:lnTo>
                  <a:pt x="1436340" y="530445"/>
                </a:lnTo>
                <a:lnTo>
                  <a:pt x="1436340" y="530088"/>
                </a:lnTo>
                <a:lnTo>
                  <a:pt x="1346742" y="530088"/>
                </a:lnTo>
                <a:lnTo>
                  <a:pt x="1346742" y="435850"/>
                </a:lnTo>
                <a:lnTo>
                  <a:pt x="1436684" y="435850"/>
                </a:lnTo>
                <a:lnTo>
                  <a:pt x="1437433" y="424985"/>
                </a:lnTo>
                <a:lnTo>
                  <a:pt x="1451689" y="381949"/>
                </a:lnTo>
                <a:lnTo>
                  <a:pt x="1480603" y="348015"/>
                </a:lnTo>
                <a:lnTo>
                  <a:pt x="1521832" y="327423"/>
                </a:lnTo>
                <a:lnTo>
                  <a:pt x="1554494" y="323407"/>
                </a:lnTo>
                <a:lnTo>
                  <a:pt x="1769415" y="323407"/>
                </a:lnTo>
                <a:lnTo>
                  <a:pt x="1766529" y="318231"/>
                </a:lnTo>
                <a:lnTo>
                  <a:pt x="1735117" y="279144"/>
                </a:lnTo>
                <a:lnTo>
                  <a:pt x="1697100" y="248891"/>
                </a:lnTo>
                <a:lnTo>
                  <a:pt x="1653016" y="227384"/>
                </a:lnTo>
                <a:lnTo>
                  <a:pt x="1604379" y="214266"/>
                </a:lnTo>
                <a:lnTo>
                  <a:pt x="1578656" y="210986"/>
                </a:lnTo>
                <a:lnTo>
                  <a:pt x="1551995" y="209893"/>
                </a:lnTo>
                <a:close/>
              </a:path>
              <a:path w="2760345" h="776604">
                <a:moveTo>
                  <a:pt x="1665866" y="598982"/>
                </a:moveTo>
                <a:lnTo>
                  <a:pt x="1643021" y="633964"/>
                </a:lnTo>
                <a:lnTo>
                  <a:pt x="1606968" y="655382"/>
                </a:lnTo>
                <a:lnTo>
                  <a:pt x="1560562" y="662521"/>
                </a:lnTo>
                <a:lnTo>
                  <a:pt x="1786241" y="662521"/>
                </a:lnTo>
                <a:lnTo>
                  <a:pt x="1790178" y="655739"/>
                </a:lnTo>
                <a:lnTo>
                  <a:pt x="1799749" y="632804"/>
                </a:lnTo>
                <a:lnTo>
                  <a:pt x="1806509" y="608263"/>
                </a:lnTo>
                <a:lnTo>
                  <a:pt x="1665866" y="598982"/>
                </a:lnTo>
                <a:close/>
              </a:path>
              <a:path w="2760345" h="776604">
                <a:moveTo>
                  <a:pt x="1436684" y="435850"/>
                </a:moveTo>
                <a:lnTo>
                  <a:pt x="1346742" y="435850"/>
                </a:lnTo>
                <a:lnTo>
                  <a:pt x="1346742" y="530088"/>
                </a:lnTo>
                <a:lnTo>
                  <a:pt x="1436340" y="530088"/>
                </a:lnTo>
                <a:lnTo>
                  <a:pt x="1436340" y="440848"/>
                </a:lnTo>
                <a:lnTo>
                  <a:pt x="1436684" y="435850"/>
                </a:lnTo>
                <a:close/>
              </a:path>
              <a:path w="2760345" h="776604">
                <a:moveTo>
                  <a:pt x="1769415" y="323407"/>
                </a:moveTo>
                <a:lnTo>
                  <a:pt x="1554494" y="323407"/>
                </a:lnTo>
                <a:lnTo>
                  <a:pt x="1570580" y="324322"/>
                </a:lnTo>
                <a:lnTo>
                  <a:pt x="1585639" y="327066"/>
                </a:lnTo>
                <a:lnTo>
                  <a:pt x="1624659" y="345873"/>
                </a:lnTo>
                <a:lnTo>
                  <a:pt x="1652302" y="377665"/>
                </a:lnTo>
                <a:lnTo>
                  <a:pt x="1665688" y="419898"/>
                </a:lnTo>
                <a:lnTo>
                  <a:pt x="1666580" y="435850"/>
                </a:lnTo>
                <a:lnTo>
                  <a:pt x="1436684" y="435850"/>
                </a:lnTo>
                <a:lnTo>
                  <a:pt x="1436340" y="440848"/>
                </a:lnTo>
                <a:lnTo>
                  <a:pt x="1436340" y="530088"/>
                </a:lnTo>
                <a:lnTo>
                  <a:pt x="1809722" y="530088"/>
                </a:lnTo>
                <a:lnTo>
                  <a:pt x="1809722" y="488324"/>
                </a:lnTo>
                <a:lnTo>
                  <a:pt x="1808495" y="454457"/>
                </a:lnTo>
                <a:lnTo>
                  <a:pt x="1804814" y="422821"/>
                </a:lnTo>
                <a:lnTo>
                  <a:pt x="1798678" y="393416"/>
                </a:lnTo>
                <a:lnTo>
                  <a:pt x="1790089" y="366243"/>
                </a:lnTo>
                <a:lnTo>
                  <a:pt x="1779291" y="341121"/>
                </a:lnTo>
                <a:lnTo>
                  <a:pt x="1769415" y="323407"/>
                </a:lnTo>
                <a:close/>
              </a:path>
              <a:path w="2760345" h="776604">
                <a:moveTo>
                  <a:pt x="2135871" y="209893"/>
                </a:moveTo>
                <a:lnTo>
                  <a:pt x="2095713" y="212146"/>
                </a:lnTo>
                <a:lnTo>
                  <a:pt x="2023963" y="230173"/>
                </a:lnTo>
                <a:lnTo>
                  <a:pt x="1963927" y="265557"/>
                </a:lnTo>
                <a:lnTo>
                  <a:pt x="1917343" y="315353"/>
                </a:lnTo>
                <a:lnTo>
                  <a:pt x="1884994" y="378602"/>
                </a:lnTo>
                <a:lnTo>
                  <a:pt x="1868752" y="452493"/>
                </a:lnTo>
                <a:lnTo>
                  <a:pt x="1866722" y="493321"/>
                </a:lnTo>
                <a:lnTo>
                  <a:pt x="1868730" y="533702"/>
                </a:lnTo>
                <a:lnTo>
                  <a:pt x="1874753" y="571674"/>
                </a:lnTo>
                <a:lnTo>
                  <a:pt x="1898848" y="640389"/>
                </a:lnTo>
                <a:lnTo>
                  <a:pt x="1938293" y="697325"/>
                </a:lnTo>
                <a:lnTo>
                  <a:pt x="1991658" y="740339"/>
                </a:lnTo>
                <a:lnTo>
                  <a:pt x="2058232" y="767111"/>
                </a:lnTo>
                <a:lnTo>
                  <a:pt x="2095936" y="773804"/>
                </a:lnTo>
                <a:lnTo>
                  <a:pt x="2136585" y="776035"/>
                </a:lnTo>
                <a:lnTo>
                  <a:pt x="2171946" y="774362"/>
                </a:lnTo>
                <a:lnTo>
                  <a:pt x="2235307" y="760976"/>
                </a:lnTo>
                <a:lnTo>
                  <a:pt x="2288628" y="734583"/>
                </a:lnTo>
                <a:lnTo>
                  <a:pt x="2330571" y="697459"/>
                </a:lnTo>
                <a:lnTo>
                  <a:pt x="2357782" y="655739"/>
                </a:lnTo>
                <a:lnTo>
                  <a:pt x="2138370" y="655739"/>
                </a:lnTo>
                <a:lnTo>
                  <a:pt x="2121258" y="654534"/>
                </a:lnTo>
                <a:lnTo>
                  <a:pt x="2076615" y="636463"/>
                </a:lnTo>
                <a:lnTo>
                  <a:pt x="2043619" y="597710"/>
                </a:lnTo>
                <a:lnTo>
                  <a:pt x="2029318" y="561055"/>
                </a:lnTo>
                <a:lnTo>
                  <a:pt x="2022179" y="516434"/>
                </a:lnTo>
                <a:lnTo>
                  <a:pt x="2021286" y="491179"/>
                </a:lnTo>
                <a:lnTo>
                  <a:pt x="2022201" y="466259"/>
                </a:lnTo>
                <a:lnTo>
                  <a:pt x="2029519" y="422174"/>
                </a:lnTo>
                <a:lnTo>
                  <a:pt x="2043953" y="385898"/>
                </a:lnTo>
                <a:lnTo>
                  <a:pt x="2076615" y="347681"/>
                </a:lnTo>
                <a:lnTo>
                  <a:pt x="2121258" y="329609"/>
                </a:lnTo>
                <a:lnTo>
                  <a:pt x="2138370" y="328405"/>
                </a:lnTo>
                <a:lnTo>
                  <a:pt x="2357768" y="328405"/>
                </a:lnTo>
                <a:lnTo>
                  <a:pt x="2346836" y="309129"/>
                </a:lnTo>
                <a:lnTo>
                  <a:pt x="2309801" y="267275"/>
                </a:lnTo>
                <a:lnTo>
                  <a:pt x="2261522" y="235951"/>
                </a:lnTo>
                <a:lnTo>
                  <a:pt x="2203158" y="216408"/>
                </a:lnTo>
                <a:lnTo>
                  <a:pt x="2170630" y="211522"/>
                </a:lnTo>
                <a:lnTo>
                  <a:pt x="2135871" y="209893"/>
                </a:lnTo>
                <a:close/>
              </a:path>
              <a:path w="2760345" h="776604">
                <a:moveTo>
                  <a:pt x="2381461" y="564356"/>
                </a:moveTo>
                <a:lnTo>
                  <a:pt x="2237962" y="564356"/>
                </a:lnTo>
                <a:lnTo>
                  <a:pt x="2235218" y="578300"/>
                </a:lnTo>
                <a:lnTo>
                  <a:pt x="2231269" y="591218"/>
                </a:lnTo>
                <a:lnTo>
                  <a:pt x="2204318" y="631912"/>
                </a:lnTo>
                <a:lnTo>
                  <a:pt x="2163089" y="653061"/>
                </a:lnTo>
                <a:lnTo>
                  <a:pt x="2138370" y="655739"/>
                </a:lnTo>
                <a:lnTo>
                  <a:pt x="2357782" y="655739"/>
                </a:lnTo>
                <a:lnTo>
                  <a:pt x="2360846" y="650161"/>
                </a:lnTo>
                <a:lnTo>
                  <a:pt x="2371109" y="623434"/>
                </a:lnTo>
                <a:lnTo>
                  <a:pt x="2377980" y="594832"/>
                </a:lnTo>
                <a:lnTo>
                  <a:pt x="2381461" y="564356"/>
                </a:lnTo>
                <a:close/>
              </a:path>
              <a:path w="2760345" h="776604">
                <a:moveTo>
                  <a:pt x="2357768" y="328405"/>
                </a:moveTo>
                <a:lnTo>
                  <a:pt x="2138370" y="328405"/>
                </a:lnTo>
                <a:lnTo>
                  <a:pt x="2158248" y="329989"/>
                </a:lnTo>
                <a:lnTo>
                  <a:pt x="2176118" y="334741"/>
                </a:lnTo>
                <a:lnTo>
                  <a:pt x="2217615" y="367246"/>
                </a:lnTo>
                <a:lnTo>
                  <a:pt x="2237962" y="419787"/>
                </a:lnTo>
                <a:lnTo>
                  <a:pt x="2381461" y="419787"/>
                </a:lnTo>
                <a:lnTo>
                  <a:pt x="2378092" y="389043"/>
                </a:lnTo>
                <a:lnTo>
                  <a:pt x="2371198" y="360353"/>
                </a:lnTo>
                <a:lnTo>
                  <a:pt x="2360779" y="333714"/>
                </a:lnTo>
                <a:lnTo>
                  <a:pt x="2357768" y="328405"/>
                </a:lnTo>
                <a:close/>
              </a:path>
              <a:path w="2760345" h="776604">
                <a:moveTo>
                  <a:pt x="2647194" y="85670"/>
                </a:moveTo>
                <a:lnTo>
                  <a:pt x="2495128" y="85670"/>
                </a:lnTo>
                <a:lnTo>
                  <a:pt x="2495128" y="616830"/>
                </a:lnTo>
                <a:lnTo>
                  <a:pt x="2500572" y="666091"/>
                </a:lnTo>
                <a:lnTo>
                  <a:pt x="2517617" y="706070"/>
                </a:lnTo>
                <a:lnTo>
                  <a:pt x="2545014" y="736769"/>
                </a:lnTo>
                <a:lnTo>
                  <a:pt x="2581513" y="758187"/>
                </a:lnTo>
                <a:lnTo>
                  <a:pt x="2626312" y="770234"/>
                </a:lnTo>
                <a:lnTo>
                  <a:pt x="2677893" y="772822"/>
                </a:lnTo>
                <a:lnTo>
                  <a:pt x="2692149" y="772041"/>
                </a:lnTo>
                <a:lnTo>
                  <a:pt x="2737996" y="764501"/>
                </a:lnTo>
                <a:lnTo>
                  <a:pt x="2760351" y="758544"/>
                </a:lnTo>
                <a:lnTo>
                  <a:pt x="2737491" y="650384"/>
                </a:lnTo>
                <a:lnTo>
                  <a:pt x="2698597" y="650384"/>
                </a:lnTo>
                <a:lnTo>
                  <a:pt x="2691145" y="650094"/>
                </a:lnTo>
                <a:lnTo>
                  <a:pt x="2653619" y="629681"/>
                </a:lnTo>
                <a:lnTo>
                  <a:pt x="2647194" y="596840"/>
                </a:lnTo>
                <a:lnTo>
                  <a:pt x="2647194" y="85670"/>
                </a:lnTo>
                <a:close/>
              </a:path>
              <a:path w="2760345" h="776604">
                <a:moveTo>
                  <a:pt x="2736434" y="645387"/>
                </a:moveTo>
                <a:lnTo>
                  <a:pt x="2732627" y="646101"/>
                </a:lnTo>
                <a:lnTo>
                  <a:pt x="2720014" y="648599"/>
                </a:lnTo>
                <a:lnTo>
                  <a:pt x="2712875" y="649789"/>
                </a:lnTo>
                <a:lnTo>
                  <a:pt x="2705736" y="650384"/>
                </a:lnTo>
                <a:lnTo>
                  <a:pt x="2737491" y="650384"/>
                </a:lnTo>
                <a:lnTo>
                  <a:pt x="2736434" y="645387"/>
                </a:lnTo>
                <a:close/>
              </a:path>
              <a:path w="2760345" h="776604">
                <a:moveTo>
                  <a:pt x="2495128" y="217032"/>
                </a:moveTo>
                <a:lnTo>
                  <a:pt x="2420166" y="217032"/>
                </a:lnTo>
                <a:lnTo>
                  <a:pt x="2420166" y="331260"/>
                </a:lnTo>
                <a:lnTo>
                  <a:pt x="2495128" y="331260"/>
                </a:lnTo>
                <a:lnTo>
                  <a:pt x="2495128" y="217032"/>
                </a:lnTo>
                <a:close/>
              </a:path>
              <a:path w="2760345" h="776604">
                <a:moveTo>
                  <a:pt x="2750356" y="217032"/>
                </a:moveTo>
                <a:lnTo>
                  <a:pt x="2647194" y="217032"/>
                </a:lnTo>
                <a:lnTo>
                  <a:pt x="2647194" y="331260"/>
                </a:lnTo>
                <a:lnTo>
                  <a:pt x="2750356" y="331260"/>
                </a:lnTo>
                <a:lnTo>
                  <a:pt x="2750356" y="2170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직사각형 4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34</a:t>
            </a:fld>
            <a:endParaRPr lang="ko-KR" altLang="en-US"/>
          </a:p>
        </p:txBody>
      </p:sp>
    </p:spTree>
  </p:cSld>
  <p:clrMapOvr>
    <a:masterClrMapping/>
  </p:clrMapOvr>
</p:sld>
</file>

<file path=ppt/slides/slide3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2207" y="2879493"/>
            <a:ext cx="4732840" cy="47328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09052" y="2879493"/>
            <a:ext cx="4732840" cy="47328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2042" y="1435522"/>
            <a:ext cx="2742069" cy="39176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65152" y="8102706"/>
            <a:ext cx="4615548" cy="35056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5979" y="8766120"/>
            <a:ext cx="7295763" cy="714219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0397673" y="8102706"/>
            <a:ext cx="2749550" cy="350520"/>
          </a:xfrm>
          <a:custGeom>
            <a:avLst/>
            <a:gdLst/>
            <a:ahLst/>
            <a:cxnLst/>
            <a:rect l="l" t="t" r="r" b="b"/>
            <a:pathLst>
              <a:path w="2749550" h="350520">
                <a:moveTo>
                  <a:pt x="303446" y="376"/>
                </a:moveTo>
                <a:lnTo>
                  <a:pt x="255573" y="376"/>
                </a:lnTo>
                <a:lnTo>
                  <a:pt x="255573" y="349434"/>
                </a:lnTo>
                <a:lnTo>
                  <a:pt x="303446" y="349434"/>
                </a:lnTo>
                <a:lnTo>
                  <a:pt x="303446" y="171890"/>
                </a:lnTo>
                <a:lnTo>
                  <a:pt x="269143" y="171890"/>
                </a:lnTo>
                <a:lnTo>
                  <a:pt x="269143" y="131933"/>
                </a:lnTo>
                <a:lnTo>
                  <a:pt x="303446" y="131933"/>
                </a:lnTo>
                <a:lnTo>
                  <a:pt x="303446" y="376"/>
                </a:lnTo>
                <a:close/>
              </a:path>
              <a:path w="2749550" h="350520">
                <a:moveTo>
                  <a:pt x="225040" y="9423"/>
                </a:moveTo>
                <a:lnTo>
                  <a:pt x="178298" y="9423"/>
                </a:lnTo>
                <a:lnTo>
                  <a:pt x="178298" y="334356"/>
                </a:lnTo>
                <a:lnTo>
                  <a:pt x="225040" y="334356"/>
                </a:lnTo>
                <a:lnTo>
                  <a:pt x="225040" y="171890"/>
                </a:lnTo>
                <a:lnTo>
                  <a:pt x="211470" y="171890"/>
                </a:lnTo>
                <a:lnTo>
                  <a:pt x="211470" y="131933"/>
                </a:lnTo>
                <a:lnTo>
                  <a:pt x="225040" y="131933"/>
                </a:lnTo>
                <a:lnTo>
                  <a:pt x="225040" y="9423"/>
                </a:lnTo>
                <a:close/>
              </a:path>
              <a:path w="2749550" h="350520">
                <a:moveTo>
                  <a:pt x="225040" y="131933"/>
                </a:moveTo>
                <a:lnTo>
                  <a:pt x="211470" y="131933"/>
                </a:lnTo>
                <a:lnTo>
                  <a:pt x="211470" y="171890"/>
                </a:lnTo>
                <a:lnTo>
                  <a:pt x="225040" y="171890"/>
                </a:lnTo>
                <a:lnTo>
                  <a:pt x="225040" y="131933"/>
                </a:lnTo>
                <a:close/>
              </a:path>
              <a:path w="2749550" h="350520">
                <a:moveTo>
                  <a:pt x="255573" y="131933"/>
                </a:moveTo>
                <a:lnTo>
                  <a:pt x="225040" y="131933"/>
                </a:lnTo>
                <a:lnTo>
                  <a:pt x="225040" y="171890"/>
                </a:lnTo>
                <a:lnTo>
                  <a:pt x="255573" y="171890"/>
                </a:lnTo>
                <a:lnTo>
                  <a:pt x="255573" y="131933"/>
                </a:lnTo>
                <a:close/>
              </a:path>
              <a:path w="2749550" h="350520">
                <a:moveTo>
                  <a:pt x="303446" y="131933"/>
                </a:moveTo>
                <a:lnTo>
                  <a:pt x="269143" y="131933"/>
                </a:lnTo>
                <a:lnTo>
                  <a:pt x="269143" y="171890"/>
                </a:lnTo>
                <a:lnTo>
                  <a:pt x="303446" y="171890"/>
                </a:lnTo>
                <a:lnTo>
                  <a:pt x="303446" y="131933"/>
                </a:lnTo>
                <a:close/>
              </a:path>
              <a:path w="2749550" h="350520">
                <a:moveTo>
                  <a:pt x="122132" y="42972"/>
                </a:moveTo>
                <a:lnTo>
                  <a:pt x="107431" y="42972"/>
                </a:lnTo>
                <a:lnTo>
                  <a:pt x="107431" y="53527"/>
                </a:lnTo>
                <a:lnTo>
                  <a:pt x="103893" y="100857"/>
                </a:lnTo>
                <a:lnTo>
                  <a:pt x="92522" y="142849"/>
                </a:lnTo>
                <a:lnTo>
                  <a:pt x="72175" y="180137"/>
                </a:lnTo>
                <a:lnTo>
                  <a:pt x="41715" y="213354"/>
                </a:lnTo>
                <a:lnTo>
                  <a:pt x="0" y="243133"/>
                </a:lnTo>
                <a:lnTo>
                  <a:pt x="29025" y="277813"/>
                </a:lnTo>
                <a:lnTo>
                  <a:pt x="72278" y="247486"/>
                </a:lnTo>
                <a:lnTo>
                  <a:pt x="105155" y="213494"/>
                </a:lnTo>
                <a:lnTo>
                  <a:pt x="128776" y="175942"/>
                </a:lnTo>
                <a:lnTo>
                  <a:pt x="144260" y="134934"/>
                </a:lnTo>
                <a:lnTo>
                  <a:pt x="152730" y="90576"/>
                </a:lnTo>
                <a:lnTo>
                  <a:pt x="153123" y="83306"/>
                </a:lnTo>
                <a:lnTo>
                  <a:pt x="122132" y="83306"/>
                </a:lnTo>
                <a:lnTo>
                  <a:pt x="122132" y="42972"/>
                </a:lnTo>
                <a:close/>
              </a:path>
              <a:path w="2749550" h="350520">
                <a:moveTo>
                  <a:pt x="107431" y="42972"/>
                </a:moveTo>
                <a:lnTo>
                  <a:pt x="17716" y="42972"/>
                </a:lnTo>
                <a:lnTo>
                  <a:pt x="17716" y="83306"/>
                </a:lnTo>
                <a:lnTo>
                  <a:pt x="105205" y="83306"/>
                </a:lnTo>
                <a:lnTo>
                  <a:pt x="107431" y="53527"/>
                </a:lnTo>
                <a:lnTo>
                  <a:pt x="107431" y="42972"/>
                </a:lnTo>
                <a:close/>
              </a:path>
              <a:path w="2749550" h="350520">
                <a:moveTo>
                  <a:pt x="155304" y="42972"/>
                </a:moveTo>
                <a:lnTo>
                  <a:pt x="122132" y="42972"/>
                </a:lnTo>
                <a:lnTo>
                  <a:pt x="122132" y="83306"/>
                </a:lnTo>
                <a:lnTo>
                  <a:pt x="153123" y="83306"/>
                </a:lnTo>
                <a:lnTo>
                  <a:pt x="155304" y="42972"/>
                </a:lnTo>
                <a:close/>
              </a:path>
              <a:path w="2749550" h="350520">
                <a:moveTo>
                  <a:pt x="403686" y="15831"/>
                </a:moveTo>
                <a:lnTo>
                  <a:pt x="353928" y="15831"/>
                </a:lnTo>
                <a:lnTo>
                  <a:pt x="353928" y="168497"/>
                </a:lnTo>
                <a:lnTo>
                  <a:pt x="521671" y="168497"/>
                </a:lnTo>
                <a:lnTo>
                  <a:pt x="521671" y="129294"/>
                </a:lnTo>
                <a:lnTo>
                  <a:pt x="403686" y="129294"/>
                </a:lnTo>
                <a:lnTo>
                  <a:pt x="403686" y="94614"/>
                </a:lnTo>
                <a:lnTo>
                  <a:pt x="521671" y="94614"/>
                </a:lnTo>
                <a:lnTo>
                  <a:pt x="521671" y="56919"/>
                </a:lnTo>
                <a:lnTo>
                  <a:pt x="403686" y="56919"/>
                </a:lnTo>
                <a:lnTo>
                  <a:pt x="403686" y="15831"/>
                </a:lnTo>
                <a:close/>
              </a:path>
              <a:path w="2749550" h="350520">
                <a:moveTo>
                  <a:pt x="521671" y="94614"/>
                </a:moveTo>
                <a:lnTo>
                  <a:pt x="471914" y="94614"/>
                </a:lnTo>
                <a:lnTo>
                  <a:pt x="471914" y="129294"/>
                </a:lnTo>
                <a:lnTo>
                  <a:pt x="521671" y="129294"/>
                </a:lnTo>
                <a:lnTo>
                  <a:pt x="521671" y="94614"/>
                </a:lnTo>
                <a:close/>
              </a:path>
              <a:path w="2749550" h="350520">
                <a:moveTo>
                  <a:pt x="521671" y="15831"/>
                </a:moveTo>
                <a:lnTo>
                  <a:pt x="471914" y="15831"/>
                </a:lnTo>
                <a:lnTo>
                  <a:pt x="471914" y="56919"/>
                </a:lnTo>
                <a:lnTo>
                  <a:pt x="521671" y="56919"/>
                </a:lnTo>
                <a:lnTo>
                  <a:pt x="521671" y="15831"/>
                </a:lnTo>
                <a:close/>
              </a:path>
              <a:path w="2749550" h="350520">
                <a:moveTo>
                  <a:pt x="618548" y="376"/>
                </a:moveTo>
                <a:lnTo>
                  <a:pt x="568413" y="376"/>
                </a:lnTo>
                <a:lnTo>
                  <a:pt x="568413" y="177544"/>
                </a:lnTo>
                <a:lnTo>
                  <a:pt x="618548" y="177544"/>
                </a:lnTo>
                <a:lnTo>
                  <a:pt x="618548" y="108185"/>
                </a:lnTo>
                <a:lnTo>
                  <a:pt x="598193" y="108185"/>
                </a:lnTo>
                <a:lnTo>
                  <a:pt x="598193" y="67474"/>
                </a:lnTo>
                <a:lnTo>
                  <a:pt x="618548" y="67474"/>
                </a:lnTo>
                <a:lnTo>
                  <a:pt x="618548" y="376"/>
                </a:lnTo>
                <a:close/>
              </a:path>
              <a:path w="2749550" h="350520">
                <a:moveTo>
                  <a:pt x="618548" y="67474"/>
                </a:moveTo>
                <a:lnTo>
                  <a:pt x="598193" y="67474"/>
                </a:lnTo>
                <a:lnTo>
                  <a:pt x="598193" y="108185"/>
                </a:lnTo>
                <a:lnTo>
                  <a:pt x="618548" y="108185"/>
                </a:lnTo>
                <a:lnTo>
                  <a:pt x="618548" y="67474"/>
                </a:lnTo>
                <a:close/>
              </a:path>
              <a:path w="2749550" h="350520">
                <a:moveTo>
                  <a:pt x="664536" y="67474"/>
                </a:moveTo>
                <a:lnTo>
                  <a:pt x="618548" y="67474"/>
                </a:lnTo>
                <a:lnTo>
                  <a:pt x="618548" y="108185"/>
                </a:lnTo>
                <a:lnTo>
                  <a:pt x="664536" y="108185"/>
                </a:lnTo>
                <a:lnTo>
                  <a:pt x="664536" y="67474"/>
                </a:lnTo>
                <a:close/>
              </a:path>
              <a:path w="2749550" h="350520">
                <a:moveTo>
                  <a:pt x="618548" y="191114"/>
                </a:moveTo>
                <a:lnTo>
                  <a:pt x="387854" y="191114"/>
                </a:lnTo>
                <a:lnTo>
                  <a:pt x="387854" y="229563"/>
                </a:lnTo>
                <a:lnTo>
                  <a:pt x="569167" y="229563"/>
                </a:lnTo>
                <a:lnTo>
                  <a:pt x="569167" y="250296"/>
                </a:lnTo>
                <a:lnTo>
                  <a:pt x="388607" y="250296"/>
                </a:lnTo>
                <a:lnTo>
                  <a:pt x="388607" y="347172"/>
                </a:lnTo>
                <a:lnTo>
                  <a:pt x="628726" y="347172"/>
                </a:lnTo>
                <a:lnTo>
                  <a:pt x="628726" y="327571"/>
                </a:lnTo>
                <a:lnTo>
                  <a:pt x="438365" y="327571"/>
                </a:lnTo>
                <a:lnTo>
                  <a:pt x="438365" y="286106"/>
                </a:lnTo>
                <a:lnTo>
                  <a:pt x="618548" y="286106"/>
                </a:lnTo>
                <a:lnTo>
                  <a:pt x="618548" y="191114"/>
                </a:lnTo>
                <a:close/>
              </a:path>
              <a:path w="2749550" h="350520">
                <a:moveTo>
                  <a:pt x="628726" y="308346"/>
                </a:moveTo>
                <a:lnTo>
                  <a:pt x="438365" y="308346"/>
                </a:lnTo>
                <a:lnTo>
                  <a:pt x="438365" y="327571"/>
                </a:lnTo>
                <a:lnTo>
                  <a:pt x="628726" y="327571"/>
                </a:lnTo>
                <a:lnTo>
                  <a:pt x="628726" y="308346"/>
                </a:lnTo>
                <a:close/>
              </a:path>
              <a:path w="2749550" h="350520">
                <a:moveTo>
                  <a:pt x="771938" y="55411"/>
                </a:moveTo>
                <a:lnTo>
                  <a:pt x="761383" y="55411"/>
                </a:lnTo>
                <a:lnTo>
                  <a:pt x="761383" y="94614"/>
                </a:lnTo>
                <a:lnTo>
                  <a:pt x="756065" y="138353"/>
                </a:lnTo>
                <a:lnTo>
                  <a:pt x="740038" y="180748"/>
                </a:lnTo>
                <a:lnTo>
                  <a:pt x="713198" y="217489"/>
                </a:lnTo>
                <a:lnTo>
                  <a:pt x="675438" y="244264"/>
                </a:lnTo>
                <a:lnTo>
                  <a:pt x="703710" y="283844"/>
                </a:lnTo>
                <a:lnTo>
                  <a:pt x="738432" y="260148"/>
                </a:lnTo>
                <a:lnTo>
                  <a:pt x="765626" y="226897"/>
                </a:lnTo>
                <a:lnTo>
                  <a:pt x="785186" y="186573"/>
                </a:lnTo>
                <a:lnTo>
                  <a:pt x="787622" y="177309"/>
                </a:lnTo>
                <a:lnTo>
                  <a:pt x="778005" y="149967"/>
                </a:lnTo>
                <a:lnTo>
                  <a:pt x="771938" y="94614"/>
                </a:lnTo>
                <a:lnTo>
                  <a:pt x="771938" y="55411"/>
                </a:lnTo>
                <a:close/>
              </a:path>
              <a:path w="2749550" h="350520">
                <a:moveTo>
                  <a:pt x="811518" y="55411"/>
                </a:moveTo>
                <a:lnTo>
                  <a:pt x="800963" y="55411"/>
                </a:lnTo>
                <a:lnTo>
                  <a:pt x="800963" y="94614"/>
                </a:lnTo>
                <a:lnTo>
                  <a:pt x="797001" y="141652"/>
                </a:lnTo>
                <a:lnTo>
                  <a:pt x="787622" y="177309"/>
                </a:lnTo>
                <a:lnTo>
                  <a:pt x="796157" y="201575"/>
                </a:lnTo>
                <a:lnTo>
                  <a:pt x="826325" y="244842"/>
                </a:lnTo>
                <a:lnTo>
                  <a:pt x="868438" y="275174"/>
                </a:lnTo>
                <a:lnTo>
                  <a:pt x="895955" y="235594"/>
                </a:lnTo>
                <a:lnTo>
                  <a:pt x="858590" y="209856"/>
                </a:lnTo>
                <a:lnTo>
                  <a:pt x="832250" y="174999"/>
                </a:lnTo>
                <a:lnTo>
                  <a:pt x="816654" y="135196"/>
                </a:lnTo>
                <a:lnTo>
                  <a:pt x="811518" y="94614"/>
                </a:lnTo>
                <a:lnTo>
                  <a:pt x="811518" y="55411"/>
                </a:lnTo>
                <a:close/>
              </a:path>
              <a:path w="2749550" h="350520">
                <a:moveTo>
                  <a:pt x="800963" y="55411"/>
                </a:moveTo>
                <a:lnTo>
                  <a:pt x="771938" y="55411"/>
                </a:lnTo>
                <a:lnTo>
                  <a:pt x="771938" y="94614"/>
                </a:lnTo>
                <a:lnTo>
                  <a:pt x="778005" y="149967"/>
                </a:lnTo>
                <a:lnTo>
                  <a:pt x="787622" y="177309"/>
                </a:lnTo>
                <a:lnTo>
                  <a:pt x="797001" y="141652"/>
                </a:lnTo>
                <a:lnTo>
                  <a:pt x="800963" y="94614"/>
                </a:lnTo>
                <a:lnTo>
                  <a:pt x="800963" y="55411"/>
                </a:lnTo>
                <a:close/>
              </a:path>
              <a:path w="2749550" h="350520">
                <a:moveTo>
                  <a:pt x="880500" y="33925"/>
                </a:moveTo>
                <a:lnTo>
                  <a:pt x="689009" y="33925"/>
                </a:lnTo>
                <a:lnTo>
                  <a:pt x="689009" y="75013"/>
                </a:lnTo>
                <a:lnTo>
                  <a:pt x="761383" y="75013"/>
                </a:lnTo>
                <a:lnTo>
                  <a:pt x="761383" y="55411"/>
                </a:lnTo>
                <a:lnTo>
                  <a:pt x="880500" y="55411"/>
                </a:lnTo>
                <a:lnTo>
                  <a:pt x="880500" y="33925"/>
                </a:lnTo>
                <a:close/>
              </a:path>
              <a:path w="2749550" h="350520">
                <a:moveTo>
                  <a:pt x="880500" y="55411"/>
                </a:moveTo>
                <a:lnTo>
                  <a:pt x="811518" y="55411"/>
                </a:lnTo>
                <a:lnTo>
                  <a:pt x="811518" y="75013"/>
                </a:lnTo>
                <a:lnTo>
                  <a:pt x="880500" y="75013"/>
                </a:lnTo>
                <a:lnTo>
                  <a:pt x="880500" y="55411"/>
                </a:lnTo>
                <a:close/>
              </a:path>
              <a:path w="2749550" h="350520">
                <a:moveTo>
                  <a:pt x="956644" y="376"/>
                </a:moveTo>
                <a:lnTo>
                  <a:pt x="906133" y="376"/>
                </a:lnTo>
                <a:lnTo>
                  <a:pt x="906133" y="349434"/>
                </a:lnTo>
                <a:lnTo>
                  <a:pt x="956644" y="349434"/>
                </a:lnTo>
                <a:lnTo>
                  <a:pt x="956644" y="174905"/>
                </a:lnTo>
                <a:lnTo>
                  <a:pt x="945336" y="174905"/>
                </a:lnTo>
                <a:lnTo>
                  <a:pt x="945336" y="133440"/>
                </a:lnTo>
                <a:lnTo>
                  <a:pt x="956644" y="133440"/>
                </a:lnTo>
                <a:lnTo>
                  <a:pt x="956644" y="376"/>
                </a:lnTo>
                <a:close/>
              </a:path>
              <a:path w="2749550" h="350520">
                <a:moveTo>
                  <a:pt x="956644" y="133440"/>
                </a:moveTo>
                <a:lnTo>
                  <a:pt x="945336" y="133440"/>
                </a:lnTo>
                <a:lnTo>
                  <a:pt x="945336" y="174905"/>
                </a:lnTo>
                <a:lnTo>
                  <a:pt x="956644" y="174905"/>
                </a:lnTo>
                <a:lnTo>
                  <a:pt x="956644" y="133440"/>
                </a:lnTo>
                <a:close/>
              </a:path>
              <a:path w="2749550" h="350520">
                <a:moveTo>
                  <a:pt x="1007156" y="133440"/>
                </a:moveTo>
                <a:lnTo>
                  <a:pt x="956644" y="133440"/>
                </a:lnTo>
                <a:lnTo>
                  <a:pt x="956644" y="174905"/>
                </a:lnTo>
                <a:lnTo>
                  <a:pt x="1007156" y="174905"/>
                </a:lnTo>
                <a:lnTo>
                  <a:pt x="1007156" y="133440"/>
                </a:lnTo>
                <a:close/>
              </a:path>
              <a:path w="2749550" h="350520">
                <a:moveTo>
                  <a:pt x="1134536" y="23371"/>
                </a:moveTo>
                <a:lnTo>
                  <a:pt x="1096399" y="29749"/>
                </a:lnTo>
                <a:lnTo>
                  <a:pt x="1065790" y="47543"/>
                </a:lnTo>
                <a:lnTo>
                  <a:pt x="1045428" y="74736"/>
                </a:lnTo>
                <a:lnTo>
                  <a:pt x="1038037" y="109316"/>
                </a:lnTo>
                <a:lnTo>
                  <a:pt x="1045428" y="144113"/>
                </a:lnTo>
                <a:lnTo>
                  <a:pt x="1065790" y="171418"/>
                </a:lnTo>
                <a:lnTo>
                  <a:pt x="1096399" y="189253"/>
                </a:lnTo>
                <a:lnTo>
                  <a:pt x="1134536" y="195638"/>
                </a:lnTo>
                <a:lnTo>
                  <a:pt x="1172773" y="189253"/>
                </a:lnTo>
                <a:lnTo>
                  <a:pt x="1203236" y="171418"/>
                </a:lnTo>
                <a:lnTo>
                  <a:pt x="1217070" y="152665"/>
                </a:lnTo>
                <a:lnTo>
                  <a:pt x="1134536" y="152665"/>
                </a:lnTo>
                <a:lnTo>
                  <a:pt x="1115883" y="149761"/>
                </a:lnTo>
                <a:lnTo>
                  <a:pt x="1100940" y="141309"/>
                </a:lnTo>
                <a:lnTo>
                  <a:pt x="1091016" y="127698"/>
                </a:lnTo>
                <a:lnTo>
                  <a:pt x="1087417" y="109316"/>
                </a:lnTo>
                <a:lnTo>
                  <a:pt x="1091016" y="91151"/>
                </a:lnTo>
                <a:lnTo>
                  <a:pt x="1100940" y="77652"/>
                </a:lnTo>
                <a:lnTo>
                  <a:pt x="1115883" y="69241"/>
                </a:lnTo>
                <a:lnTo>
                  <a:pt x="1134536" y="66343"/>
                </a:lnTo>
                <a:lnTo>
                  <a:pt x="1217162" y="66343"/>
                </a:lnTo>
                <a:lnTo>
                  <a:pt x="1203236" y="47543"/>
                </a:lnTo>
                <a:lnTo>
                  <a:pt x="1172773" y="29749"/>
                </a:lnTo>
                <a:lnTo>
                  <a:pt x="1134536" y="23371"/>
                </a:lnTo>
                <a:close/>
              </a:path>
              <a:path w="2749550" h="350520">
                <a:moveTo>
                  <a:pt x="1217162" y="66343"/>
                </a:moveTo>
                <a:lnTo>
                  <a:pt x="1134536" y="66343"/>
                </a:lnTo>
                <a:lnTo>
                  <a:pt x="1153189" y="69241"/>
                </a:lnTo>
                <a:lnTo>
                  <a:pt x="1168132" y="77652"/>
                </a:lnTo>
                <a:lnTo>
                  <a:pt x="1178057" y="91151"/>
                </a:lnTo>
                <a:lnTo>
                  <a:pt x="1181655" y="109316"/>
                </a:lnTo>
                <a:lnTo>
                  <a:pt x="1178057" y="127698"/>
                </a:lnTo>
                <a:lnTo>
                  <a:pt x="1168132" y="141309"/>
                </a:lnTo>
                <a:lnTo>
                  <a:pt x="1153189" y="149761"/>
                </a:lnTo>
                <a:lnTo>
                  <a:pt x="1134536" y="152665"/>
                </a:lnTo>
                <a:lnTo>
                  <a:pt x="1217070" y="152665"/>
                </a:lnTo>
                <a:lnTo>
                  <a:pt x="1223379" y="144113"/>
                </a:lnTo>
                <a:lnTo>
                  <a:pt x="1230659" y="109316"/>
                </a:lnTo>
                <a:lnTo>
                  <a:pt x="1223379" y="74736"/>
                </a:lnTo>
                <a:lnTo>
                  <a:pt x="1217162" y="66343"/>
                </a:lnTo>
                <a:close/>
              </a:path>
              <a:path w="2749550" h="350520">
                <a:moveTo>
                  <a:pt x="1313588" y="0"/>
                </a:moveTo>
                <a:lnTo>
                  <a:pt x="1263454" y="0"/>
                </a:lnTo>
                <a:lnTo>
                  <a:pt x="1263454" y="350188"/>
                </a:lnTo>
                <a:lnTo>
                  <a:pt x="1313588" y="350188"/>
                </a:lnTo>
                <a:lnTo>
                  <a:pt x="1313588" y="0"/>
                </a:lnTo>
                <a:close/>
              </a:path>
              <a:path w="2749550" h="350520">
                <a:moveTo>
                  <a:pt x="1244229" y="227302"/>
                </a:moveTo>
                <a:lnTo>
                  <a:pt x="1187404" y="233739"/>
                </a:lnTo>
                <a:lnTo>
                  <a:pt x="1129447" y="237244"/>
                </a:lnTo>
                <a:lnTo>
                  <a:pt x="1073753" y="238698"/>
                </a:lnTo>
                <a:lnTo>
                  <a:pt x="1023712" y="238987"/>
                </a:lnTo>
                <a:lnTo>
                  <a:pt x="1029744" y="279321"/>
                </a:lnTo>
                <a:lnTo>
                  <a:pt x="1078635" y="278967"/>
                </a:lnTo>
                <a:lnTo>
                  <a:pt x="1133076" y="277059"/>
                </a:lnTo>
                <a:lnTo>
                  <a:pt x="1190413" y="272324"/>
                </a:lnTo>
                <a:lnTo>
                  <a:pt x="1247999" y="263489"/>
                </a:lnTo>
                <a:lnTo>
                  <a:pt x="1244229" y="227302"/>
                </a:lnTo>
                <a:close/>
              </a:path>
              <a:path w="2749550" h="350520">
                <a:moveTo>
                  <a:pt x="1715934" y="376"/>
                </a:moveTo>
                <a:lnTo>
                  <a:pt x="1665800" y="376"/>
                </a:lnTo>
                <a:lnTo>
                  <a:pt x="1665800" y="254065"/>
                </a:lnTo>
                <a:lnTo>
                  <a:pt x="1715934" y="254065"/>
                </a:lnTo>
                <a:lnTo>
                  <a:pt x="1715934" y="141356"/>
                </a:lnTo>
                <a:lnTo>
                  <a:pt x="1701610" y="141356"/>
                </a:lnTo>
                <a:lnTo>
                  <a:pt x="1701610" y="100269"/>
                </a:lnTo>
                <a:lnTo>
                  <a:pt x="1715934" y="100269"/>
                </a:lnTo>
                <a:lnTo>
                  <a:pt x="1715934" y="376"/>
                </a:lnTo>
                <a:close/>
              </a:path>
              <a:path w="2749550" h="350520">
                <a:moveTo>
                  <a:pt x="1715934" y="100269"/>
                </a:moveTo>
                <a:lnTo>
                  <a:pt x="1701610" y="100269"/>
                </a:lnTo>
                <a:lnTo>
                  <a:pt x="1701610" y="141356"/>
                </a:lnTo>
                <a:lnTo>
                  <a:pt x="1715934" y="141356"/>
                </a:lnTo>
                <a:lnTo>
                  <a:pt x="1715934" y="100269"/>
                </a:lnTo>
                <a:close/>
              </a:path>
              <a:path w="2749550" h="350520">
                <a:moveTo>
                  <a:pt x="1762300" y="100269"/>
                </a:moveTo>
                <a:lnTo>
                  <a:pt x="1715934" y="100269"/>
                </a:lnTo>
                <a:lnTo>
                  <a:pt x="1715934" y="141356"/>
                </a:lnTo>
                <a:lnTo>
                  <a:pt x="1762300" y="141356"/>
                </a:lnTo>
                <a:lnTo>
                  <a:pt x="1762300" y="100269"/>
                </a:lnTo>
                <a:close/>
              </a:path>
              <a:path w="2749550" h="350520">
                <a:moveTo>
                  <a:pt x="1541029" y="227678"/>
                </a:moveTo>
                <a:lnTo>
                  <a:pt x="1490894" y="227678"/>
                </a:lnTo>
                <a:lnTo>
                  <a:pt x="1490894" y="343403"/>
                </a:lnTo>
                <a:lnTo>
                  <a:pt x="1728374" y="343403"/>
                </a:lnTo>
                <a:lnTo>
                  <a:pt x="1728374" y="321163"/>
                </a:lnTo>
                <a:lnTo>
                  <a:pt x="1541029" y="321163"/>
                </a:lnTo>
                <a:lnTo>
                  <a:pt x="1541029" y="227678"/>
                </a:lnTo>
                <a:close/>
              </a:path>
              <a:path w="2749550" h="350520">
                <a:moveTo>
                  <a:pt x="1728374" y="303446"/>
                </a:moveTo>
                <a:lnTo>
                  <a:pt x="1541029" y="303446"/>
                </a:lnTo>
                <a:lnTo>
                  <a:pt x="1541029" y="321163"/>
                </a:lnTo>
                <a:lnTo>
                  <a:pt x="1728374" y="321163"/>
                </a:lnTo>
                <a:lnTo>
                  <a:pt x="1728374" y="303446"/>
                </a:lnTo>
                <a:close/>
              </a:path>
              <a:path w="2749550" h="350520">
                <a:moveTo>
                  <a:pt x="1538390" y="22617"/>
                </a:moveTo>
                <a:lnTo>
                  <a:pt x="1500966" y="29255"/>
                </a:lnTo>
                <a:lnTo>
                  <a:pt x="1470821" y="47731"/>
                </a:lnTo>
                <a:lnTo>
                  <a:pt x="1450713" y="75891"/>
                </a:lnTo>
                <a:lnTo>
                  <a:pt x="1443398" y="111577"/>
                </a:lnTo>
                <a:lnTo>
                  <a:pt x="1450713" y="147046"/>
                </a:lnTo>
                <a:lnTo>
                  <a:pt x="1470821" y="175094"/>
                </a:lnTo>
                <a:lnTo>
                  <a:pt x="1500966" y="193529"/>
                </a:lnTo>
                <a:lnTo>
                  <a:pt x="1538390" y="200161"/>
                </a:lnTo>
                <a:lnTo>
                  <a:pt x="1575814" y="193529"/>
                </a:lnTo>
                <a:lnTo>
                  <a:pt x="1605959" y="175094"/>
                </a:lnTo>
                <a:lnTo>
                  <a:pt x="1619336" y="156435"/>
                </a:lnTo>
                <a:lnTo>
                  <a:pt x="1538390" y="156435"/>
                </a:lnTo>
                <a:lnTo>
                  <a:pt x="1520391" y="153401"/>
                </a:lnTo>
                <a:lnTo>
                  <a:pt x="1505784" y="144608"/>
                </a:lnTo>
                <a:lnTo>
                  <a:pt x="1495983" y="130513"/>
                </a:lnTo>
                <a:lnTo>
                  <a:pt x="1492402" y="111577"/>
                </a:lnTo>
                <a:lnTo>
                  <a:pt x="1495983" y="92423"/>
                </a:lnTo>
                <a:lnTo>
                  <a:pt x="1505784" y="78217"/>
                </a:lnTo>
                <a:lnTo>
                  <a:pt x="1520391" y="69382"/>
                </a:lnTo>
                <a:lnTo>
                  <a:pt x="1538390" y="66343"/>
                </a:lnTo>
                <a:lnTo>
                  <a:pt x="1619249" y="66343"/>
                </a:lnTo>
                <a:lnTo>
                  <a:pt x="1605959" y="47731"/>
                </a:lnTo>
                <a:lnTo>
                  <a:pt x="1575814" y="29255"/>
                </a:lnTo>
                <a:lnTo>
                  <a:pt x="1538390" y="22617"/>
                </a:lnTo>
                <a:close/>
              </a:path>
              <a:path w="2749550" h="350520">
                <a:moveTo>
                  <a:pt x="1619249" y="66343"/>
                </a:moveTo>
                <a:lnTo>
                  <a:pt x="1538390" y="66343"/>
                </a:lnTo>
                <a:lnTo>
                  <a:pt x="1556549" y="69382"/>
                </a:lnTo>
                <a:lnTo>
                  <a:pt x="1571138" y="78217"/>
                </a:lnTo>
                <a:lnTo>
                  <a:pt x="1580850" y="92423"/>
                </a:lnTo>
                <a:lnTo>
                  <a:pt x="1584378" y="111577"/>
                </a:lnTo>
                <a:lnTo>
                  <a:pt x="1580850" y="130513"/>
                </a:lnTo>
                <a:lnTo>
                  <a:pt x="1571138" y="144608"/>
                </a:lnTo>
                <a:lnTo>
                  <a:pt x="1556549" y="153401"/>
                </a:lnTo>
                <a:lnTo>
                  <a:pt x="1538390" y="156435"/>
                </a:lnTo>
                <a:lnTo>
                  <a:pt x="1619336" y="156435"/>
                </a:lnTo>
                <a:lnTo>
                  <a:pt x="1626067" y="147046"/>
                </a:lnTo>
                <a:lnTo>
                  <a:pt x="1633382" y="111577"/>
                </a:lnTo>
                <a:lnTo>
                  <a:pt x="1626067" y="75891"/>
                </a:lnTo>
                <a:lnTo>
                  <a:pt x="1619249" y="66343"/>
                </a:lnTo>
                <a:close/>
              </a:path>
              <a:path w="2749550" h="350520">
                <a:moveTo>
                  <a:pt x="1892318" y="233710"/>
                </a:moveTo>
                <a:lnTo>
                  <a:pt x="1842184" y="233710"/>
                </a:lnTo>
                <a:lnTo>
                  <a:pt x="1842184" y="343403"/>
                </a:lnTo>
                <a:lnTo>
                  <a:pt x="2080418" y="343403"/>
                </a:lnTo>
                <a:lnTo>
                  <a:pt x="2080418" y="327194"/>
                </a:lnTo>
                <a:lnTo>
                  <a:pt x="1892318" y="327194"/>
                </a:lnTo>
                <a:lnTo>
                  <a:pt x="1892318" y="233710"/>
                </a:lnTo>
                <a:close/>
              </a:path>
              <a:path w="2749550" h="350520">
                <a:moveTo>
                  <a:pt x="2080418" y="303446"/>
                </a:moveTo>
                <a:lnTo>
                  <a:pt x="1892318" y="303446"/>
                </a:lnTo>
                <a:lnTo>
                  <a:pt x="1892318" y="327194"/>
                </a:lnTo>
                <a:lnTo>
                  <a:pt x="2080418" y="327194"/>
                </a:lnTo>
                <a:lnTo>
                  <a:pt x="2080418" y="303446"/>
                </a:lnTo>
                <a:close/>
              </a:path>
              <a:path w="2749550" h="350520">
                <a:moveTo>
                  <a:pt x="2072501" y="753"/>
                </a:moveTo>
                <a:lnTo>
                  <a:pt x="2022367" y="753"/>
                </a:lnTo>
                <a:lnTo>
                  <a:pt x="2022367" y="255196"/>
                </a:lnTo>
                <a:lnTo>
                  <a:pt x="2072501" y="255196"/>
                </a:lnTo>
                <a:lnTo>
                  <a:pt x="2072501" y="130802"/>
                </a:lnTo>
                <a:lnTo>
                  <a:pt x="2048754" y="130802"/>
                </a:lnTo>
                <a:lnTo>
                  <a:pt x="2048754" y="90468"/>
                </a:lnTo>
                <a:lnTo>
                  <a:pt x="2072501" y="90468"/>
                </a:lnTo>
                <a:lnTo>
                  <a:pt x="2072501" y="753"/>
                </a:lnTo>
                <a:close/>
              </a:path>
              <a:path w="2749550" h="350520">
                <a:moveTo>
                  <a:pt x="1871586" y="46365"/>
                </a:moveTo>
                <a:lnTo>
                  <a:pt x="1861031" y="46365"/>
                </a:lnTo>
                <a:lnTo>
                  <a:pt x="1861031" y="68228"/>
                </a:lnTo>
                <a:lnTo>
                  <a:pt x="1856243" y="101146"/>
                </a:lnTo>
                <a:lnTo>
                  <a:pt x="1841383" y="131980"/>
                </a:lnTo>
                <a:lnTo>
                  <a:pt x="1815709" y="158078"/>
                </a:lnTo>
                <a:lnTo>
                  <a:pt x="1778479" y="176790"/>
                </a:lnTo>
                <a:lnTo>
                  <a:pt x="1803735" y="216747"/>
                </a:lnTo>
                <a:lnTo>
                  <a:pt x="1847355" y="193382"/>
                </a:lnTo>
                <a:lnTo>
                  <a:pt x="1877900" y="158743"/>
                </a:lnTo>
                <a:lnTo>
                  <a:pt x="1887117" y="136801"/>
                </a:lnTo>
                <a:lnTo>
                  <a:pt x="1877252" y="113592"/>
                </a:lnTo>
                <a:lnTo>
                  <a:pt x="1871586" y="68228"/>
                </a:lnTo>
                <a:lnTo>
                  <a:pt x="1871586" y="46365"/>
                </a:lnTo>
                <a:close/>
              </a:path>
              <a:path w="2749550" h="350520">
                <a:moveTo>
                  <a:pt x="1911920" y="46365"/>
                </a:moveTo>
                <a:lnTo>
                  <a:pt x="1901742" y="46365"/>
                </a:lnTo>
                <a:lnTo>
                  <a:pt x="1901742" y="68228"/>
                </a:lnTo>
                <a:lnTo>
                  <a:pt x="1895864" y="115977"/>
                </a:lnTo>
                <a:lnTo>
                  <a:pt x="1887117" y="136801"/>
                </a:lnTo>
                <a:lnTo>
                  <a:pt x="1894580" y="154361"/>
                </a:lnTo>
                <a:lnTo>
                  <a:pt x="1924065" y="187498"/>
                </a:lnTo>
                <a:lnTo>
                  <a:pt x="1966201" y="209962"/>
                </a:lnTo>
                <a:lnTo>
                  <a:pt x="1990703" y="170759"/>
                </a:lnTo>
                <a:lnTo>
                  <a:pt x="1955175" y="152671"/>
                </a:lnTo>
                <a:lnTo>
                  <a:pt x="1930673" y="127833"/>
                </a:lnTo>
                <a:lnTo>
                  <a:pt x="1916490" y="98826"/>
                </a:lnTo>
                <a:lnTo>
                  <a:pt x="1911920" y="68228"/>
                </a:lnTo>
                <a:lnTo>
                  <a:pt x="1911920" y="46365"/>
                </a:lnTo>
                <a:close/>
              </a:path>
              <a:path w="2749550" h="350520">
                <a:moveTo>
                  <a:pt x="1901742" y="46365"/>
                </a:moveTo>
                <a:lnTo>
                  <a:pt x="1871586" y="46365"/>
                </a:lnTo>
                <a:lnTo>
                  <a:pt x="1871586" y="68228"/>
                </a:lnTo>
                <a:lnTo>
                  <a:pt x="1877252" y="113592"/>
                </a:lnTo>
                <a:lnTo>
                  <a:pt x="1887117" y="136801"/>
                </a:lnTo>
                <a:lnTo>
                  <a:pt x="1895864" y="115977"/>
                </a:lnTo>
                <a:lnTo>
                  <a:pt x="1901742" y="68228"/>
                </a:lnTo>
                <a:lnTo>
                  <a:pt x="1901742" y="46365"/>
                </a:lnTo>
                <a:close/>
              </a:path>
              <a:path w="2749550" h="350520">
                <a:moveTo>
                  <a:pt x="2022367" y="90468"/>
                </a:moveTo>
                <a:lnTo>
                  <a:pt x="1967332" y="90468"/>
                </a:lnTo>
                <a:lnTo>
                  <a:pt x="1967332" y="130802"/>
                </a:lnTo>
                <a:lnTo>
                  <a:pt x="2022367" y="130802"/>
                </a:lnTo>
                <a:lnTo>
                  <a:pt x="2022367" y="90468"/>
                </a:lnTo>
                <a:close/>
              </a:path>
              <a:path w="2749550" h="350520">
                <a:moveTo>
                  <a:pt x="2072501" y="90468"/>
                </a:moveTo>
                <a:lnTo>
                  <a:pt x="2048754" y="90468"/>
                </a:lnTo>
                <a:lnTo>
                  <a:pt x="2048754" y="130802"/>
                </a:lnTo>
                <a:lnTo>
                  <a:pt x="2072501" y="130802"/>
                </a:lnTo>
                <a:lnTo>
                  <a:pt x="2072501" y="90468"/>
                </a:lnTo>
                <a:close/>
              </a:path>
              <a:path w="2749550" h="350520">
                <a:moveTo>
                  <a:pt x="1979771" y="24124"/>
                </a:moveTo>
                <a:lnTo>
                  <a:pt x="1792049" y="24124"/>
                </a:lnTo>
                <a:lnTo>
                  <a:pt x="1792049" y="63704"/>
                </a:lnTo>
                <a:lnTo>
                  <a:pt x="1861031" y="63704"/>
                </a:lnTo>
                <a:lnTo>
                  <a:pt x="1861031" y="46365"/>
                </a:lnTo>
                <a:lnTo>
                  <a:pt x="1979771" y="46365"/>
                </a:lnTo>
                <a:lnTo>
                  <a:pt x="1979771" y="24124"/>
                </a:lnTo>
                <a:close/>
              </a:path>
              <a:path w="2749550" h="350520">
                <a:moveTo>
                  <a:pt x="1979771" y="46365"/>
                </a:moveTo>
                <a:lnTo>
                  <a:pt x="1911920" y="46365"/>
                </a:lnTo>
                <a:lnTo>
                  <a:pt x="1911920" y="63704"/>
                </a:lnTo>
                <a:lnTo>
                  <a:pt x="1979771" y="63704"/>
                </a:lnTo>
                <a:lnTo>
                  <a:pt x="1979771" y="46365"/>
                </a:lnTo>
                <a:close/>
              </a:path>
              <a:path w="2749550" h="350520">
                <a:moveTo>
                  <a:pt x="2207421" y="39203"/>
                </a:moveTo>
                <a:lnTo>
                  <a:pt x="2197243" y="39203"/>
                </a:lnTo>
                <a:lnTo>
                  <a:pt x="2197243" y="61066"/>
                </a:lnTo>
                <a:lnTo>
                  <a:pt x="2192508" y="94208"/>
                </a:lnTo>
                <a:lnTo>
                  <a:pt x="2177736" y="125195"/>
                </a:lnTo>
                <a:lnTo>
                  <a:pt x="2152080" y="151446"/>
                </a:lnTo>
                <a:lnTo>
                  <a:pt x="2114691" y="170382"/>
                </a:lnTo>
                <a:lnTo>
                  <a:pt x="2139570" y="209962"/>
                </a:lnTo>
                <a:lnTo>
                  <a:pt x="2183467" y="186697"/>
                </a:lnTo>
                <a:lnTo>
                  <a:pt x="2214253" y="152194"/>
                </a:lnTo>
                <a:lnTo>
                  <a:pt x="2223794" y="129654"/>
                </a:lnTo>
                <a:lnTo>
                  <a:pt x="2213169" y="105876"/>
                </a:lnTo>
                <a:lnTo>
                  <a:pt x="2207421" y="61066"/>
                </a:lnTo>
                <a:lnTo>
                  <a:pt x="2207421" y="39203"/>
                </a:lnTo>
                <a:close/>
              </a:path>
              <a:path w="2749550" h="350520">
                <a:moveTo>
                  <a:pt x="2248132" y="39203"/>
                </a:moveTo>
                <a:lnTo>
                  <a:pt x="2238331" y="39203"/>
                </a:lnTo>
                <a:lnTo>
                  <a:pt x="2238331" y="61066"/>
                </a:lnTo>
                <a:lnTo>
                  <a:pt x="2232388" y="109351"/>
                </a:lnTo>
                <a:lnTo>
                  <a:pt x="2223794" y="129654"/>
                </a:lnTo>
                <a:lnTo>
                  <a:pt x="2230792" y="145314"/>
                </a:lnTo>
                <a:lnTo>
                  <a:pt x="2260854" y="176837"/>
                </a:lnTo>
                <a:lnTo>
                  <a:pt x="2303921" y="197899"/>
                </a:lnTo>
                <a:lnTo>
                  <a:pt x="2327669" y="158696"/>
                </a:lnTo>
                <a:lnTo>
                  <a:pt x="2291546" y="142010"/>
                </a:lnTo>
                <a:lnTo>
                  <a:pt x="2266838" y="118786"/>
                </a:lnTo>
                <a:lnTo>
                  <a:pt x="2252661" y="91110"/>
                </a:lnTo>
                <a:lnTo>
                  <a:pt x="2248132" y="61066"/>
                </a:lnTo>
                <a:lnTo>
                  <a:pt x="2248132" y="39203"/>
                </a:lnTo>
                <a:close/>
              </a:path>
              <a:path w="2749550" h="350520">
                <a:moveTo>
                  <a:pt x="2238331" y="39203"/>
                </a:moveTo>
                <a:lnTo>
                  <a:pt x="2207421" y="39203"/>
                </a:lnTo>
                <a:lnTo>
                  <a:pt x="2207421" y="61066"/>
                </a:lnTo>
                <a:lnTo>
                  <a:pt x="2213169" y="105876"/>
                </a:lnTo>
                <a:lnTo>
                  <a:pt x="2223794" y="129654"/>
                </a:lnTo>
                <a:lnTo>
                  <a:pt x="2232388" y="109351"/>
                </a:lnTo>
                <a:lnTo>
                  <a:pt x="2238331" y="61066"/>
                </a:lnTo>
                <a:lnTo>
                  <a:pt x="2238331" y="39203"/>
                </a:lnTo>
                <a:close/>
              </a:path>
              <a:path w="2749550" h="350520">
                <a:moveTo>
                  <a:pt x="2316360" y="23747"/>
                </a:moveTo>
                <a:lnTo>
                  <a:pt x="2127884" y="23747"/>
                </a:lnTo>
                <a:lnTo>
                  <a:pt x="2127884" y="63704"/>
                </a:lnTo>
                <a:lnTo>
                  <a:pt x="2196866" y="63704"/>
                </a:lnTo>
                <a:lnTo>
                  <a:pt x="2197243" y="61066"/>
                </a:lnTo>
                <a:lnTo>
                  <a:pt x="2197243" y="39203"/>
                </a:lnTo>
                <a:lnTo>
                  <a:pt x="2316360" y="39203"/>
                </a:lnTo>
                <a:lnTo>
                  <a:pt x="2316360" y="23747"/>
                </a:lnTo>
                <a:close/>
              </a:path>
              <a:path w="2749550" h="350520">
                <a:moveTo>
                  <a:pt x="2316360" y="39203"/>
                </a:moveTo>
                <a:lnTo>
                  <a:pt x="2248132" y="39203"/>
                </a:lnTo>
                <a:lnTo>
                  <a:pt x="2248132" y="61066"/>
                </a:lnTo>
                <a:lnTo>
                  <a:pt x="2248530" y="63704"/>
                </a:lnTo>
                <a:lnTo>
                  <a:pt x="2316360" y="63704"/>
                </a:lnTo>
                <a:lnTo>
                  <a:pt x="2316360" y="39203"/>
                </a:lnTo>
                <a:close/>
              </a:path>
              <a:path w="2749550" h="350520">
                <a:moveTo>
                  <a:pt x="2394389" y="376"/>
                </a:moveTo>
                <a:lnTo>
                  <a:pt x="2344254" y="376"/>
                </a:lnTo>
                <a:lnTo>
                  <a:pt x="2344254" y="207323"/>
                </a:lnTo>
                <a:lnTo>
                  <a:pt x="2394389" y="207323"/>
                </a:lnTo>
                <a:lnTo>
                  <a:pt x="2394389" y="121755"/>
                </a:lnTo>
                <a:lnTo>
                  <a:pt x="2380442" y="121755"/>
                </a:lnTo>
                <a:lnTo>
                  <a:pt x="2380442" y="80667"/>
                </a:lnTo>
                <a:lnTo>
                  <a:pt x="2394389" y="80667"/>
                </a:lnTo>
                <a:lnTo>
                  <a:pt x="2394389" y="376"/>
                </a:lnTo>
                <a:close/>
              </a:path>
              <a:path w="2749550" h="350520">
                <a:moveTo>
                  <a:pt x="2394389" y="80667"/>
                </a:moveTo>
                <a:lnTo>
                  <a:pt x="2380442" y="80667"/>
                </a:lnTo>
                <a:lnTo>
                  <a:pt x="2380442" y="121755"/>
                </a:lnTo>
                <a:lnTo>
                  <a:pt x="2394389" y="121755"/>
                </a:lnTo>
                <a:lnTo>
                  <a:pt x="2394389" y="80667"/>
                </a:lnTo>
                <a:close/>
              </a:path>
              <a:path w="2749550" h="350520">
                <a:moveTo>
                  <a:pt x="2440754" y="80667"/>
                </a:moveTo>
                <a:lnTo>
                  <a:pt x="2394389" y="80667"/>
                </a:lnTo>
                <a:lnTo>
                  <a:pt x="2394389" y="121755"/>
                </a:lnTo>
                <a:lnTo>
                  <a:pt x="2440754" y="121755"/>
                </a:lnTo>
                <a:lnTo>
                  <a:pt x="2440754" y="80667"/>
                </a:lnTo>
                <a:close/>
              </a:path>
              <a:path w="2749550" h="350520">
                <a:moveTo>
                  <a:pt x="2280550" y="213731"/>
                </a:moveTo>
                <a:lnTo>
                  <a:pt x="2231363" y="218343"/>
                </a:lnTo>
                <a:lnTo>
                  <a:pt x="2194086" y="231684"/>
                </a:lnTo>
                <a:lnTo>
                  <a:pt x="2170450" y="253011"/>
                </a:lnTo>
                <a:lnTo>
                  <a:pt x="2162187" y="281583"/>
                </a:lnTo>
                <a:lnTo>
                  <a:pt x="2170450" y="310154"/>
                </a:lnTo>
                <a:lnTo>
                  <a:pt x="2194086" y="331482"/>
                </a:lnTo>
                <a:lnTo>
                  <a:pt x="2231363" y="344822"/>
                </a:lnTo>
                <a:lnTo>
                  <a:pt x="2280550" y="349434"/>
                </a:lnTo>
                <a:lnTo>
                  <a:pt x="2329518" y="344822"/>
                </a:lnTo>
                <a:lnTo>
                  <a:pt x="2366683" y="331482"/>
                </a:lnTo>
                <a:lnTo>
                  <a:pt x="2389359" y="310985"/>
                </a:lnTo>
                <a:lnTo>
                  <a:pt x="2280550" y="310985"/>
                </a:lnTo>
                <a:lnTo>
                  <a:pt x="2251065" y="309147"/>
                </a:lnTo>
                <a:lnTo>
                  <a:pt x="2229567" y="303634"/>
                </a:lnTo>
                <a:lnTo>
                  <a:pt x="2216409" y="294446"/>
                </a:lnTo>
                <a:lnTo>
                  <a:pt x="2211944" y="281583"/>
                </a:lnTo>
                <a:lnTo>
                  <a:pt x="2216409" y="268837"/>
                </a:lnTo>
                <a:lnTo>
                  <a:pt x="2229567" y="259908"/>
                </a:lnTo>
                <a:lnTo>
                  <a:pt x="2251065" y="254654"/>
                </a:lnTo>
                <a:lnTo>
                  <a:pt x="2280550" y="252934"/>
                </a:lnTo>
                <a:lnTo>
                  <a:pt x="2390193" y="252934"/>
                </a:lnTo>
                <a:lnTo>
                  <a:pt x="2366683" y="231684"/>
                </a:lnTo>
                <a:lnTo>
                  <a:pt x="2329518" y="218343"/>
                </a:lnTo>
                <a:lnTo>
                  <a:pt x="2280550" y="213731"/>
                </a:lnTo>
                <a:close/>
              </a:path>
              <a:path w="2749550" h="350520">
                <a:moveTo>
                  <a:pt x="2390193" y="252934"/>
                </a:moveTo>
                <a:lnTo>
                  <a:pt x="2280550" y="252934"/>
                </a:lnTo>
                <a:lnTo>
                  <a:pt x="2309975" y="254654"/>
                </a:lnTo>
                <a:lnTo>
                  <a:pt x="2331344" y="259908"/>
                </a:lnTo>
                <a:lnTo>
                  <a:pt x="2344372" y="268837"/>
                </a:lnTo>
                <a:lnTo>
                  <a:pt x="2348778" y="281583"/>
                </a:lnTo>
                <a:lnTo>
                  <a:pt x="2344372" y="294446"/>
                </a:lnTo>
                <a:lnTo>
                  <a:pt x="2331344" y="303634"/>
                </a:lnTo>
                <a:lnTo>
                  <a:pt x="2309975" y="309147"/>
                </a:lnTo>
                <a:lnTo>
                  <a:pt x="2280550" y="310985"/>
                </a:lnTo>
                <a:lnTo>
                  <a:pt x="2389359" y="310985"/>
                </a:lnTo>
                <a:lnTo>
                  <a:pt x="2390278" y="310154"/>
                </a:lnTo>
                <a:lnTo>
                  <a:pt x="2398536" y="281583"/>
                </a:lnTo>
                <a:lnTo>
                  <a:pt x="2390278" y="253011"/>
                </a:lnTo>
                <a:close/>
              </a:path>
              <a:path w="2749550" h="350520">
                <a:moveTo>
                  <a:pt x="2749071" y="376"/>
                </a:moveTo>
                <a:lnTo>
                  <a:pt x="2698560" y="376"/>
                </a:lnTo>
                <a:lnTo>
                  <a:pt x="2698560" y="349434"/>
                </a:lnTo>
                <a:lnTo>
                  <a:pt x="2749071" y="349434"/>
                </a:lnTo>
                <a:lnTo>
                  <a:pt x="2749071" y="376"/>
                </a:lnTo>
                <a:close/>
              </a:path>
              <a:path w="2749550" h="350520">
                <a:moveTo>
                  <a:pt x="2555695" y="90845"/>
                </a:moveTo>
                <a:lnTo>
                  <a:pt x="2544763" y="90845"/>
                </a:lnTo>
                <a:lnTo>
                  <a:pt x="2544763" y="108939"/>
                </a:lnTo>
                <a:lnTo>
                  <a:pt x="2539627" y="149096"/>
                </a:lnTo>
                <a:lnTo>
                  <a:pt x="2524031" y="187910"/>
                </a:lnTo>
                <a:lnTo>
                  <a:pt x="2497691" y="221635"/>
                </a:lnTo>
                <a:lnTo>
                  <a:pt x="2460326" y="246526"/>
                </a:lnTo>
                <a:lnTo>
                  <a:pt x="2487090" y="284975"/>
                </a:lnTo>
                <a:lnTo>
                  <a:pt x="2529479" y="256091"/>
                </a:lnTo>
                <a:lnTo>
                  <a:pt x="2559889" y="214202"/>
                </a:lnTo>
                <a:lnTo>
                  <a:pt x="2570517" y="184904"/>
                </a:lnTo>
                <a:lnTo>
                  <a:pt x="2561885" y="162012"/>
                </a:lnTo>
                <a:lnTo>
                  <a:pt x="2555695" y="108939"/>
                </a:lnTo>
                <a:lnTo>
                  <a:pt x="2555695" y="90845"/>
                </a:lnTo>
                <a:close/>
              </a:path>
              <a:path w="2749550" h="350520">
                <a:moveTo>
                  <a:pt x="2594898" y="90845"/>
                </a:moveTo>
                <a:lnTo>
                  <a:pt x="2584343" y="90845"/>
                </a:lnTo>
                <a:lnTo>
                  <a:pt x="2584343" y="108939"/>
                </a:lnTo>
                <a:lnTo>
                  <a:pt x="2578212" y="163691"/>
                </a:lnTo>
                <a:lnTo>
                  <a:pt x="2570517" y="184904"/>
                </a:lnTo>
                <a:lnTo>
                  <a:pt x="2580338" y="210951"/>
                </a:lnTo>
                <a:lnTo>
                  <a:pt x="2610877" y="251479"/>
                </a:lnTo>
                <a:lnTo>
                  <a:pt x="2653326" y="279321"/>
                </a:lnTo>
                <a:lnTo>
                  <a:pt x="2680089" y="240872"/>
                </a:lnTo>
                <a:lnTo>
                  <a:pt x="2642447" y="216971"/>
                </a:lnTo>
                <a:lnTo>
                  <a:pt x="2615866" y="184517"/>
                </a:lnTo>
                <a:lnTo>
                  <a:pt x="2600099" y="147258"/>
                </a:lnTo>
                <a:lnTo>
                  <a:pt x="2594898" y="108939"/>
                </a:lnTo>
                <a:lnTo>
                  <a:pt x="2594898" y="90845"/>
                </a:lnTo>
                <a:close/>
              </a:path>
              <a:path w="2749550" h="350520">
                <a:moveTo>
                  <a:pt x="2584343" y="90845"/>
                </a:moveTo>
                <a:lnTo>
                  <a:pt x="2555695" y="90845"/>
                </a:lnTo>
                <a:lnTo>
                  <a:pt x="2555695" y="108939"/>
                </a:lnTo>
                <a:lnTo>
                  <a:pt x="2561885" y="162012"/>
                </a:lnTo>
                <a:lnTo>
                  <a:pt x="2570517" y="184904"/>
                </a:lnTo>
                <a:lnTo>
                  <a:pt x="2578212" y="163691"/>
                </a:lnTo>
                <a:lnTo>
                  <a:pt x="2584343" y="108939"/>
                </a:lnTo>
                <a:lnTo>
                  <a:pt x="2584343" y="90845"/>
                </a:lnTo>
                <a:close/>
              </a:path>
              <a:path w="2749550" h="350520">
                <a:moveTo>
                  <a:pt x="2544763" y="57296"/>
                </a:moveTo>
                <a:lnTo>
                  <a:pt x="2472012" y="57296"/>
                </a:lnTo>
                <a:lnTo>
                  <a:pt x="2472012" y="96876"/>
                </a:lnTo>
                <a:lnTo>
                  <a:pt x="2544763" y="96876"/>
                </a:lnTo>
                <a:lnTo>
                  <a:pt x="2544763" y="90845"/>
                </a:lnTo>
                <a:lnTo>
                  <a:pt x="2666142" y="90845"/>
                </a:lnTo>
                <a:lnTo>
                  <a:pt x="2666142" y="77652"/>
                </a:lnTo>
                <a:lnTo>
                  <a:pt x="2544763" y="77652"/>
                </a:lnTo>
                <a:lnTo>
                  <a:pt x="2544763" y="57296"/>
                </a:lnTo>
                <a:close/>
              </a:path>
              <a:path w="2749550" h="350520">
                <a:moveTo>
                  <a:pt x="2666142" y="90845"/>
                </a:moveTo>
                <a:lnTo>
                  <a:pt x="2594898" y="90845"/>
                </a:lnTo>
                <a:lnTo>
                  <a:pt x="2594898" y="96876"/>
                </a:lnTo>
                <a:lnTo>
                  <a:pt x="2666142" y="96876"/>
                </a:lnTo>
                <a:lnTo>
                  <a:pt x="2666142" y="90845"/>
                </a:lnTo>
                <a:close/>
              </a:path>
              <a:path w="2749550" h="350520">
                <a:moveTo>
                  <a:pt x="2594898" y="8292"/>
                </a:moveTo>
                <a:lnTo>
                  <a:pt x="2544763" y="8292"/>
                </a:lnTo>
                <a:lnTo>
                  <a:pt x="2544763" y="77652"/>
                </a:lnTo>
                <a:lnTo>
                  <a:pt x="2594898" y="77652"/>
                </a:lnTo>
                <a:lnTo>
                  <a:pt x="2594898" y="8292"/>
                </a:lnTo>
                <a:close/>
              </a:path>
              <a:path w="2749550" h="350520">
                <a:moveTo>
                  <a:pt x="2666142" y="57296"/>
                </a:moveTo>
                <a:lnTo>
                  <a:pt x="2594898" y="57296"/>
                </a:lnTo>
                <a:lnTo>
                  <a:pt x="2594898" y="77652"/>
                </a:lnTo>
                <a:lnTo>
                  <a:pt x="2666142" y="77652"/>
                </a:lnTo>
                <a:lnTo>
                  <a:pt x="2666142" y="572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01254" y="8766120"/>
            <a:ext cx="8260451" cy="713590"/>
          </a:xfrm>
          <a:prstGeom prst="rect">
            <a:avLst/>
          </a:prstGeom>
        </p:spPr>
      </p:pic>
      <p:sp>
        <p:nvSpPr>
          <p:cNvPr id="10" name="직사각형 9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35</a:t>
            </a:fld>
            <a:endParaRPr lang="ko-KR" altLang="en-US"/>
          </a:p>
        </p:txBody>
      </p:sp>
    </p:spTree>
  </p:cSld>
  <p:clrMapOvr>
    <a:masterClrMapping/>
  </p:clrMapOvr>
</p:sld>
</file>

<file path=ppt/slides/slide3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2207" y="2879493"/>
            <a:ext cx="4732840" cy="47328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56296" y="3047772"/>
            <a:ext cx="4438352" cy="439628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2042" y="1435522"/>
            <a:ext cx="4378296" cy="391765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356482" y="8102706"/>
            <a:ext cx="2588895" cy="350520"/>
          </a:xfrm>
          <a:custGeom>
            <a:avLst/>
            <a:gdLst/>
            <a:ahLst/>
            <a:cxnLst/>
            <a:rect l="l" t="t" r="r" b="b"/>
            <a:pathLst>
              <a:path w="2588895" h="350520">
                <a:moveTo>
                  <a:pt x="97630" y="14701"/>
                </a:moveTo>
                <a:lnTo>
                  <a:pt x="86698" y="14701"/>
                </a:lnTo>
                <a:lnTo>
                  <a:pt x="86698" y="32794"/>
                </a:lnTo>
                <a:lnTo>
                  <a:pt x="81951" y="60636"/>
                </a:lnTo>
                <a:lnTo>
                  <a:pt x="67097" y="86180"/>
                </a:lnTo>
                <a:lnTo>
                  <a:pt x="41217" y="107272"/>
                </a:lnTo>
                <a:lnTo>
                  <a:pt x="3392" y="121755"/>
                </a:lnTo>
                <a:lnTo>
                  <a:pt x="26386" y="160958"/>
                </a:lnTo>
                <a:lnTo>
                  <a:pt x="71332" y="141887"/>
                </a:lnTo>
                <a:lnTo>
                  <a:pt x="102954" y="112708"/>
                </a:lnTo>
                <a:lnTo>
                  <a:pt x="113253" y="92266"/>
                </a:lnTo>
                <a:lnTo>
                  <a:pt x="103708" y="74129"/>
                </a:lnTo>
                <a:lnTo>
                  <a:pt x="97630" y="32794"/>
                </a:lnTo>
                <a:lnTo>
                  <a:pt x="97630" y="14701"/>
                </a:lnTo>
                <a:close/>
              </a:path>
              <a:path w="2588895" h="350520">
                <a:moveTo>
                  <a:pt x="138718" y="14701"/>
                </a:moveTo>
                <a:lnTo>
                  <a:pt x="127786" y="14701"/>
                </a:lnTo>
                <a:lnTo>
                  <a:pt x="127786" y="32794"/>
                </a:lnTo>
                <a:lnTo>
                  <a:pt x="121643" y="75614"/>
                </a:lnTo>
                <a:lnTo>
                  <a:pt x="113253" y="92266"/>
                </a:lnTo>
                <a:lnTo>
                  <a:pt x="122226" y="109316"/>
                </a:lnTo>
                <a:lnTo>
                  <a:pt x="153607" y="136586"/>
                </a:lnTo>
                <a:lnTo>
                  <a:pt x="198276" y="154173"/>
                </a:lnTo>
                <a:lnTo>
                  <a:pt x="220516" y="115347"/>
                </a:lnTo>
                <a:lnTo>
                  <a:pt x="183404" y="102130"/>
                </a:lnTo>
                <a:lnTo>
                  <a:pt x="157989" y="82835"/>
                </a:lnTo>
                <a:lnTo>
                  <a:pt x="143388" y="59157"/>
                </a:lnTo>
                <a:lnTo>
                  <a:pt x="138718" y="32794"/>
                </a:lnTo>
                <a:lnTo>
                  <a:pt x="138718" y="14701"/>
                </a:lnTo>
                <a:close/>
              </a:path>
              <a:path w="2588895" h="350520">
                <a:moveTo>
                  <a:pt x="127786" y="14701"/>
                </a:moveTo>
                <a:lnTo>
                  <a:pt x="97630" y="14701"/>
                </a:lnTo>
                <a:lnTo>
                  <a:pt x="97630" y="32794"/>
                </a:lnTo>
                <a:lnTo>
                  <a:pt x="103708" y="74129"/>
                </a:lnTo>
                <a:lnTo>
                  <a:pt x="113253" y="92266"/>
                </a:lnTo>
                <a:lnTo>
                  <a:pt x="121643" y="75614"/>
                </a:lnTo>
                <a:lnTo>
                  <a:pt x="127786" y="32794"/>
                </a:lnTo>
                <a:lnTo>
                  <a:pt x="127786" y="14701"/>
                </a:lnTo>
                <a:close/>
              </a:path>
              <a:path w="2588895" h="350520">
                <a:moveTo>
                  <a:pt x="138718" y="217991"/>
                </a:moveTo>
                <a:lnTo>
                  <a:pt x="109975" y="220375"/>
                </a:lnTo>
                <a:lnTo>
                  <a:pt x="88583" y="221157"/>
                </a:lnTo>
                <a:lnTo>
                  <a:pt x="88583" y="338879"/>
                </a:lnTo>
                <a:lnTo>
                  <a:pt x="138718" y="338879"/>
                </a:lnTo>
                <a:lnTo>
                  <a:pt x="138718" y="217991"/>
                </a:lnTo>
                <a:close/>
              </a:path>
              <a:path w="2588895" h="350520">
                <a:moveTo>
                  <a:pt x="221270" y="170759"/>
                </a:moveTo>
                <a:lnTo>
                  <a:pt x="164380" y="176978"/>
                </a:lnTo>
                <a:lnTo>
                  <a:pt x="106253" y="180371"/>
                </a:lnTo>
                <a:lnTo>
                  <a:pt x="50317" y="181785"/>
                </a:lnTo>
                <a:lnTo>
                  <a:pt x="0" y="182067"/>
                </a:lnTo>
                <a:lnTo>
                  <a:pt x="6031" y="222778"/>
                </a:lnTo>
                <a:lnTo>
                  <a:pt x="55353" y="222372"/>
                </a:lnTo>
                <a:lnTo>
                  <a:pt x="88583" y="221157"/>
                </a:lnTo>
                <a:lnTo>
                  <a:pt x="88583" y="196768"/>
                </a:lnTo>
                <a:lnTo>
                  <a:pt x="223709" y="196768"/>
                </a:lnTo>
                <a:lnTo>
                  <a:pt x="221270" y="170759"/>
                </a:lnTo>
                <a:close/>
              </a:path>
              <a:path w="2588895" h="350520">
                <a:moveTo>
                  <a:pt x="138718" y="196768"/>
                </a:moveTo>
                <a:lnTo>
                  <a:pt x="88583" y="196768"/>
                </a:lnTo>
                <a:lnTo>
                  <a:pt x="88583" y="221157"/>
                </a:lnTo>
                <a:lnTo>
                  <a:pt x="109975" y="220375"/>
                </a:lnTo>
                <a:lnTo>
                  <a:pt x="138718" y="217991"/>
                </a:lnTo>
                <a:lnTo>
                  <a:pt x="138718" y="196768"/>
                </a:lnTo>
                <a:close/>
              </a:path>
              <a:path w="2588895" h="350520">
                <a:moveTo>
                  <a:pt x="223709" y="196768"/>
                </a:moveTo>
                <a:lnTo>
                  <a:pt x="138718" y="196768"/>
                </a:lnTo>
                <a:lnTo>
                  <a:pt x="138718" y="217991"/>
                </a:lnTo>
                <a:lnTo>
                  <a:pt x="167284" y="215622"/>
                </a:lnTo>
                <a:lnTo>
                  <a:pt x="224663" y="206946"/>
                </a:lnTo>
                <a:lnTo>
                  <a:pt x="223709" y="196768"/>
                </a:lnTo>
                <a:close/>
              </a:path>
              <a:path w="2588895" h="350520">
                <a:moveTo>
                  <a:pt x="291006" y="376"/>
                </a:moveTo>
                <a:lnTo>
                  <a:pt x="241249" y="376"/>
                </a:lnTo>
                <a:lnTo>
                  <a:pt x="241249" y="349434"/>
                </a:lnTo>
                <a:lnTo>
                  <a:pt x="291006" y="349434"/>
                </a:lnTo>
                <a:lnTo>
                  <a:pt x="291006" y="376"/>
                </a:lnTo>
                <a:close/>
              </a:path>
              <a:path w="2588895" h="350520">
                <a:moveTo>
                  <a:pt x="425549" y="238987"/>
                </a:moveTo>
                <a:lnTo>
                  <a:pt x="375037" y="238987"/>
                </a:lnTo>
                <a:lnTo>
                  <a:pt x="375037" y="343403"/>
                </a:lnTo>
                <a:lnTo>
                  <a:pt x="619679" y="343403"/>
                </a:lnTo>
                <a:lnTo>
                  <a:pt x="619679" y="313247"/>
                </a:lnTo>
                <a:lnTo>
                  <a:pt x="425549" y="313247"/>
                </a:lnTo>
                <a:lnTo>
                  <a:pt x="425549" y="238987"/>
                </a:lnTo>
                <a:close/>
              </a:path>
              <a:path w="2588895" h="350520">
                <a:moveTo>
                  <a:pt x="619679" y="303069"/>
                </a:moveTo>
                <a:lnTo>
                  <a:pt x="425549" y="303069"/>
                </a:lnTo>
                <a:lnTo>
                  <a:pt x="425549" y="313247"/>
                </a:lnTo>
                <a:lnTo>
                  <a:pt x="619679" y="313247"/>
                </a:lnTo>
                <a:lnTo>
                  <a:pt x="619679" y="303069"/>
                </a:lnTo>
                <a:close/>
              </a:path>
              <a:path w="2588895" h="350520">
                <a:moveTo>
                  <a:pt x="524310" y="196015"/>
                </a:moveTo>
                <a:lnTo>
                  <a:pt x="473422" y="196015"/>
                </a:lnTo>
                <a:lnTo>
                  <a:pt x="473422" y="269520"/>
                </a:lnTo>
                <a:lnTo>
                  <a:pt x="524310" y="269520"/>
                </a:lnTo>
                <a:lnTo>
                  <a:pt x="524310" y="196015"/>
                </a:lnTo>
                <a:close/>
              </a:path>
              <a:path w="2588895" h="350520">
                <a:moveTo>
                  <a:pt x="654359" y="170005"/>
                </a:moveTo>
                <a:lnTo>
                  <a:pt x="338096" y="170005"/>
                </a:lnTo>
                <a:lnTo>
                  <a:pt x="338096" y="209585"/>
                </a:lnTo>
                <a:lnTo>
                  <a:pt x="473422" y="209585"/>
                </a:lnTo>
                <a:lnTo>
                  <a:pt x="473422" y="196015"/>
                </a:lnTo>
                <a:lnTo>
                  <a:pt x="654359" y="196015"/>
                </a:lnTo>
                <a:lnTo>
                  <a:pt x="654359" y="170005"/>
                </a:lnTo>
                <a:close/>
              </a:path>
              <a:path w="2588895" h="350520">
                <a:moveTo>
                  <a:pt x="654359" y="196015"/>
                </a:moveTo>
                <a:lnTo>
                  <a:pt x="524310" y="196015"/>
                </a:lnTo>
                <a:lnTo>
                  <a:pt x="524310" y="209585"/>
                </a:lnTo>
                <a:lnTo>
                  <a:pt x="654359" y="209585"/>
                </a:lnTo>
                <a:lnTo>
                  <a:pt x="654359" y="196015"/>
                </a:lnTo>
                <a:close/>
              </a:path>
              <a:path w="2588895" h="350520">
                <a:moveTo>
                  <a:pt x="496039" y="6785"/>
                </a:moveTo>
                <a:lnTo>
                  <a:pt x="444620" y="11891"/>
                </a:lnTo>
                <a:lnTo>
                  <a:pt x="405005" y="26433"/>
                </a:lnTo>
                <a:lnTo>
                  <a:pt x="379525" y="49245"/>
                </a:lnTo>
                <a:lnTo>
                  <a:pt x="370514" y="79159"/>
                </a:lnTo>
                <a:lnTo>
                  <a:pt x="379525" y="109233"/>
                </a:lnTo>
                <a:lnTo>
                  <a:pt x="405005" y="132027"/>
                </a:lnTo>
                <a:lnTo>
                  <a:pt x="444620" y="146481"/>
                </a:lnTo>
                <a:lnTo>
                  <a:pt x="496039" y="151534"/>
                </a:lnTo>
                <a:lnTo>
                  <a:pt x="547298" y="146481"/>
                </a:lnTo>
                <a:lnTo>
                  <a:pt x="586931" y="132027"/>
                </a:lnTo>
                <a:lnTo>
                  <a:pt x="609870" y="111577"/>
                </a:lnTo>
                <a:lnTo>
                  <a:pt x="496039" y="111577"/>
                </a:lnTo>
                <a:lnTo>
                  <a:pt x="466242" y="109533"/>
                </a:lnTo>
                <a:lnTo>
                  <a:pt x="443690" y="103426"/>
                </a:lnTo>
                <a:lnTo>
                  <a:pt x="429407" y="93289"/>
                </a:lnTo>
                <a:lnTo>
                  <a:pt x="424418" y="79159"/>
                </a:lnTo>
                <a:lnTo>
                  <a:pt x="429407" y="64971"/>
                </a:lnTo>
                <a:lnTo>
                  <a:pt x="443690" y="54705"/>
                </a:lnTo>
                <a:lnTo>
                  <a:pt x="466242" y="48467"/>
                </a:lnTo>
                <a:lnTo>
                  <a:pt x="496039" y="46365"/>
                </a:lnTo>
                <a:lnTo>
                  <a:pt x="609271" y="46365"/>
                </a:lnTo>
                <a:lnTo>
                  <a:pt x="586931" y="26433"/>
                </a:lnTo>
                <a:lnTo>
                  <a:pt x="547298" y="11891"/>
                </a:lnTo>
                <a:lnTo>
                  <a:pt x="496039" y="6785"/>
                </a:lnTo>
                <a:close/>
              </a:path>
              <a:path w="2588895" h="350520">
                <a:moveTo>
                  <a:pt x="609271" y="46365"/>
                </a:moveTo>
                <a:lnTo>
                  <a:pt x="496039" y="46365"/>
                </a:lnTo>
                <a:lnTo>
                  <a:pt x="525836" y="48467"/>
                </a:lnTo>
                <a:lnTo>
                  <a:pt x="548388" y="54705"/>
                </a:lnTo>
                <a:lnTo>
                  <a:pt x="562671" y="64971"/>
                </a:lnTo>
                <a:lnTo>
                  <a:pt x="567660" y="79159"/>
                </a:lnTo>
                <a:lnTo>
                  <a:pt x="562671" y="93289"/>
                </a:lnTo>
                <a:lnTo>
                  <a:pt x="548388" y="103426"/>
                </a:lnTo>
                <a:lnTo>
                  <a:pt x="525836" y="109533"/>
                </a:lnTo>
                <a:lnTo>
                  <a:pt x="496039" y="111577"/>
                </a:lnTo>
                <a:lnTo>
                  <a:pt x="609870" y="111577"/>
                </a:lnTo>
                <a:lnTo>
                  <a:pt x="612499" y="109233"/>
                </a:lnTo>
                <a:lnTo>
                  <a:pt x="621564" y="79159"/>
                </a:lnTo>
                <a:lnTo>
                  <a:pt x="612499" y="49245"/>
                </a:lnTo>
                <a:lnTo>
                  <a:pt x="609271" y="46365"/>
                </a:lnTo>
                <a:close/>
              </a:path>
              <a:path w="2588895" h="350520">
                <a:moveTo>
                  <a:pt x="846742" y="11685"/>
                </a:moveTo>
                <a:lnTo>
                  <a:pt x="836942" y="11685"/>
                </a:lnTo>
                <a:lnTo>
                  <a:pt x="836942" y="36564"/>
                </a:lnTo>
                <a:lnTo>
                  <a:pt x="832206" y="69206"/>
                </a:lnTo>
                <a:lnTo>
                  <a:pt x="817434" y="98949"/>
                </a:lnTo>
                <a:lnTo>
                  <a:pt x="791778" y="123604"/>
                </a:lnTo>
                <a:lnTo>
                  <a:pt x="754389" y="140980"/>
                </a:lnTo>
                <a:lnTo>
                  <a:pt x="780022" y="180559"/>
                </a:lnTo>
                <a:lnTo>
                  <a:pt x="823424" y="158431"/>
                </a:lnTo>
                <a:lnTo>
                  <a:pt x="853857" y="125383"/>
                </a:lnTo>
                <a:lnTo>
                  <a:pt x="862667" y="105004"/>
                </a:lnTo>
                <a:lnTo>
                  <a:pt x="852391" y="81486"/>
                </a:lnTo>
                <a:lnTo>
                  <a:pt x="846742" y="36564"/>
                </a:lnTo>
                <a:lnTo>
                  <a:pt x="846742" y="11685"/>
                </a:lnTo>
                <a:close/>
              </a:path>
              <a:path w="2588895" h="350520">
                <a:moveTo>
                  <a:pt x="1049166" y="376"/>
                </a:moveTo>
                <a:lnTo>
                  <a:pt x="999031" y="376"/>
                </a:lnTo>
                <a:lnTo>
                  <a:pt x="999031" y="177544"/>
                </a:lnTo>
                <a:lnTo>
                  <a:pt x="1049166" y="177544"/>
                </a:lnTo>
                <a:lnTo>
                  <a:pt x="1049166" y="91222"/>
                </a:lnTo>
                <a:lnTo>
                  <a:pt x="1021271" y="91222"/>
                </a:lnTo>
                <a:lnTo>
                  <a:pt x="1021271" y="51265"/>
                </a:lnTo>
                <a:lnTo>
                  <a:pt x="1049166" y="51265"/>
                </a:lnTo>
                <a:lnTo>
                  <a:pt x="1049166" y="376"/>
                </a:lnTo>
                <a:close/>
              </a:path>
              <a:path w="2588895" h="350520">
                <a:moveTo>
                  <a:pt x="887453" y="11685"/>
                </a:moveTo>
                <a:lnTo>
                  <a:pt x="877652" y="11685"/>
                </a:lnTo>
                <a:lnTo>
                  <a:pt x="877652" y="36564"/>
                </a:lnTo>
                <a:lnTo>
                  <a:pt x="871780" y="83924"/>
                </a:lnTo>
                <a:lnTo>
                  <a:pt x="862667" y="105004"/>
                </a:lnTo>
                <a:lnTo>
                  <a:pt x="869595" y="120860"/>
                </a:lnTo>
                <a:lnTo>
                  <a:pt x="898744" y="152388"/>
                </a:lnTo>
                <a:lnTo>
                  <a:pt x="940226" y="173774"/>
                </a:lnTo>
                <a:lnTo>
                  <a:pt x="965859" y="134948"/>
                </a:lnTo>
                <a:lnTo>
                  <a:pt x="930390" y="118410"/>
                </a:lnTo>
                <a:lnTo>
                  <a:pt x="906018" y="95086"/>
                </a:lnTo>
                <a:lnTo>
                  <a:pt x="891965" y="67097"/>
                </a:lnTo>
                <a:lnTo>
                  <a:pt x="887453" y="36564"/>
                </a:lnTo>
                <a:lnTo>
                  <a:pt x="887453" y="11685"/>
                </a:lnTo>
                <a:close/>
              </a:path>
              <a:path w="2588895" h="350520">
                <a:moveTo>
                  <a:pt x="877652" y="11685"/>
                </a:moveTo>
                <a:lnTo>
                  <a:pt x="846742" y="11685"/>
                </a:lnTo>
                <a:lnTo>
                  <a:pt x="846742" y="36564"/>
                </a:lnTo>
                <a:lnTo>
                  <a:pt x="852391" y="81486"/>
                </a:lnTo>
                <a:lnTo>
                  <a:pt x="862667" y="105004"/>
                </a:lnTo>
                <a:lnTo>
                  <a:pt x="871780" y="83924"/>
                </a:lnTo>
                <a:lnTo>
                  <a:pt x="877652" y="36564"/>
                </a:lnTo>
                <a:lnTo>
                  <a:pt x="877652" y="11685"/>
                </a:lnTo>
                <a:close/>
              </a:path>
              <a:path w="2588895" h="350520">
                <a:moveTo>
                  <a:pt x="999031" y="51265"/>
                </a:moveTo>
                <a:lnTo>
                  <a:pt x="935326" y="51265"/>
                </a:lnTo>
                <a:lnTo>
                  <a:pt x="935326" y="91222"/>
                </a:lnTo>
                <a:lnTo>
                  <a:pt x="999031" y="91222"/>
                </a:lnTo>
                <a:lnTo>
                  <a:pt x="999031" y="51265"/>
                </a:lnTo>
                <a:close/>
              </a:path>
              <a:path w="2588895" h="350520">
                <a:moveTo>
                  <a:pt x="1049166" y="51265"/>
                </a:moveTo>
                <a:lnTo>
                  <a:pt x="1021271" y="51265"/>
                </a:lnTo>
                <a:lnTo>
                  <a:pt x="1021271" y="91222"/>
                </a:lnTo>
                <a:lnTo>
                  <a:pt x="1049166" y="91222"/>
                </a:lnTo>
                <a:lnTo>
                  <a:pt x="1049166" y="51265"/>
                </a:lnTo>
                <a:close/>
              </a:path>
              <a:path w="2588895" h="350520">
                <a:moveTo>
                  <a:pt x="1049166" y="192245"/>
                </a:moveTo>
                <a:lnTo>
                  <a:pt x="818471" y="192245"/>
                </a:lnTo>
                <a:lnTo>
                  <a:pt x="818471" y="230694"/>
                </a:lnTo>
                <a:lnTo>
                  <a:pt x="999408" y="230694"/>
                </a:lnTo>
                <a:lnTo>
                  <a:pt x="999408" y="249919"/>
                </a:lnTo>
                <a:lnTo>
                  <a:pt x="819225" y="249919"/>
                </a:lnTo>
                <a:lnTo>
                  <a:pt x="819225" y="345664"/>
                </a:lnTo>
                <a:lnTo>
                  <a:pt x="1058966" y="345664"/>
                </a:lnTo>
                <a:lnTo>
                  <a:pt x="1058966" y="329832"/>
                </a:lnTo>
                <a:lnTo>
                  <a:pt x="868606" y="329832"/>
                </a:lnTo>
                <a:lnTo>
                  <a:pt x="868606" y="286106"/>
                </a:lnTo>
                <a:lnTo>
                  <a:pt x="1049166" y="286106"/>
                </a:lnTo>
                <a:lnTo>
                  <a:pt x="1049166" y="192245"/>
                </a:lnTo>
                <a:close/>
              </a:path>
              <a:path w="2588895" h="350520">
                <a:moveTo>
                  <a:pt x="1058966" y="306838"/>
                </a:moveTo>
                <a:lnTo>
                  <a:pt x="868606" y="306838"/>
                </a:lnTo>
                <a:lnTo>
                  <a:pt x="868606" y="329832"/>
                </a:lnTo>
                <a:lnTo>
                  <a:pt x="1058966" y="329832"/>
                </a:lnTo>
                <a:lnTo>
                  <a:pt x="1058966" y="306838"/>
                </a:lnTo>
                <a:close/>
              </a:path>
              <a:path w="2588895" h="350520">
                <a:moveTo>
                  <a:pt x="1386508" y="376"/>
                </a:moveTo>
                <a:lnTo>
                  <a:pt x="1335997" y="376"/>
                </a:lnTo>
                <a:lnTo>
                  <a:pt x="1335997" y="349434"/>
                </a:lnTo>
                <a:lnTo>
                  <a:pt x="1386508" y="349434"/>
                </a:lnTo>
                <a:lnTo>
                  <a:pt x="1386508" y="376"/>
                </a:lnTo>
                <a:close/>
              </a:path>
              <a:path w="2588895" h="350520">
                <a:moveTo>
                  <a:pt x="1193132" y="90845"/>
                </a:moveTo>
                <a:lnTo>
                  <a:pt x="1182200" y="90845"/>
                </a:lnTo>
                <a:lnTo>
                  <a:pt x="1182200" y="108939"/>
                </a:lnTo>
                <a:lnTo>
                  <a:pt x="1177064" y="149096"/>
                </a:lnTo>
                <a:lnTo>
                  <a:pt x="1161468" y="187910"/>
                </a:lnTo>
                <a:lnTo>
                  <a:pt x="1135128" y="221635"/>
                </a:lnTo>
                <a:lnTo>
                  <a:pt x="1097763" y="246526"/>
                </a:lnTo>
                <a:lnTo>
                  <a:pt x="1124526" y="284975"/>
                </a:lnTo>
                <a:lnTo>
                  <a:pt x="1166916" y="256091"/>
                </a:lnTo>
                <a:lnTo>
                  <a:pt x="1197325" y="214202"/>
                </a:lnTo>
                <a:lnTo>
                  <a:pt x="1207954" y="184904"/>
                </a:lnTo>
                <a:lnTo>
                  <a:pt x="1199322" y="162012"/>
                </a:lnTo>
                <a:lnTo>
                  <a:pt x="1193132" y="108939"/>
                </a:lnTo>
                <a:lnTo>
                  <a:pt x="1193132" y="90845"/>
                </a:lnTo>
                <a:close/>
              </a:path>
              <a:path w="2588895" h="350520">
                <a:moveTo>
                  <a:pt x="1232335" y="90845"/>
                </a:moveTo>
                <a:lnTo>
                  <a:pt x="1221780" y="90845"/>
                </a:lnTo>
                <a:lnTo>
                  <a:pt x="1221780" y="108939"/>
                </a:lnTo>
                <a:lnTo>
                  <a:pt x="1215649" y="163691"/>
                </a:lnTo>
                <a:lnTo>
                  <a:pt x="1207954" y="184904"/>
                </a:lnTo>
                <a:lnTo>
                  <a:pt x="1217775" y="210951"/>
                </a:lnTo>
                <a:lnTo>
                  <a:pt x="1248314" y="251479"/>
                </a:lnTo>
                <a:lnTo>
                  <a:pt x="1290762" y="279321"/>
                </a:lnTo>
                <a:lnTo>
                  <a:pt x="1317526" y="240872"/>
                </a:lnTo>
                <a:lnTo>
                  <a:pt x="1279884" y="216971"/>
                </a:lnTo>
                <a:lnTo>
                  <a:pt x="1253303" y="184517"/>
                </a:lnTo>
                <a:lnTo>
                  <a:pt x="1237535" y="147258"/>
                </a:lnTo>
                <a:lnTo>
                  <a:pt x="1232335" y="108939"/>
                </a:lnTo>
                <a:lnTo>
                  <a:pt x="1232335" y="90845"/>
                </a:lnTo>
                <a:close/>
              </a:path>
              <a:path w="2588895" h="350520">
                <a:moveTo>
                  <a:pt x="1221780" y="90845"/>
                </a:moveTo>
                <a:lnTo>
                  <a:pt x="1193132" y="90845"/>
                </a:lnTo>
                <a:lnTo>
                  <a:pt x="1193132" y="108939"/>
                </a:lnTo>
                <a:lnTo>
                  <a:pt x="1199322" y="162012"/>
                </a:lnTo>
                <a:lnTo>
                  <a:pt x="1207954" y="184904"/>
                </a:lnTo>
                <a:lnTo>
                  <a:pt x="1215649" y="163691"/>
                </a:lnTo>
                <a:lnTo>
                  <a:pt x="1221780" y="108939"/>
                </a:lnTo>
                <a:lnTo>
                  <a:pt x="1221780" y="90845"/>
                </a:lnTo>
                <a:close/>
              </a:path>
              <a:path w="2588895" h="350520">
                <a:moveTo>
                  <a:pt x="1182200" y="57296"/>
                </a:moveTo>
                <a:lnTo>
                  <a:pt x="1109448" y="57296"/>
                </a:lnTo>
                <a:lnTo>
                  <a:pt x="1109448" y="96876"/>
                </a:lnTo>
                <a:lnTo>
                  <a:pt x="1182200" y="96876"/>
                </a:lnTo>
                <a:lnTo>
                  <a:pt x="1182200" y="90845"/>
                </a:lnTo>
                <a:lnTo>
                  <a:pt x="1303579" y="90845"/>
                </a:lnTo>
                <a:lnTo>
                  <a:pt x="1303579" y="77652"/>
                </a:lnTo>
                <a:lnTo>
                  <a:pt x="1182200" y="77652"/>
                </a:lnTo>
                <a:lnTo>
                  <a:pt x="1182200" y="57296"/>
                </a:lnTo>
                <a:close/>
              </a:path>
              <a:path w="2588895" h="350520">
                <a:moveTo>
                  <a:pt x="1303579" y="90845"/>
                </a:moveTo>
                <a:lnTo>
                  <a:pt x="1232335" y="90845"/>
                </a:lnTo>
                <a:lnTo>
                  <a:pt x="1232335" y="96876"/>
                </a:lnTo>
                <a:lnTo>
                  <a:pt x="1303579" y="96876"/>
                </a:lnTo>
                <a:lnTo>
                  <a:pt x="1303579" y="90845"/>
                </a:lnTo>
                <a:close/>
              </a:path>
              <a:path w="2588895" h="350520">
                <a:moveTo>
                  <a:pt x="1232335" y="8292"/>
                </a:moveTo>
                <a:lnTo>
                  <a:pt x="1182200" y="8292"/>
                </a:lnTo>
                <a:lnTo>
                  <a:pt x="1182200" y="77652"/>
                </a:lnTo>
                <a:lnTo>
                  <a:pt x="1232335" y="77652"/>
                </a:lnTo>
                <a:lnTo>
                  <a:pt x="1232335" y="8292"/>
                </a:lnTo>
                <a:close/>
              </a:path>
              <a:path w="2588895" h="350520">
                <a:moveTo>
                  <a:pt x="1303579" y="57296"/>
                </a:moveTo>
                <a:lnTo>
                  <a:pt x="1232335" y="57296"/>
                </a:lnTo>
                <a:lnTo>
                  <a:pt x="1232335" y="77652"/>
                </a:lnTo>
                <a:lnTo>
                  <a:pt x="1303579" y="77652"/>
                </a:lnTo>
                <a:lnTo>
                  <a:pt x="1303579" y="57296"/>
                </a:lnTo>
                <a:close/>
              </a:path>
              <a:path w="2588895" h="350520">
                <a:moveTo>
                  <a:pt x="1702155" y="21109"/>
                </a:moveTo>
                <a:lnTo>
                  <a:pt x="1532904" y="21109"/>
                </a:lnTo>
                <a:lnTo>
                  <a:pt x="1532904" y="168874"/>
                </a:lnTo>
                <a:lnTo>
                  <a:pt x="1702155" y="168874"/>
                </a:lnTo>
                <a:lnTo>
                  <a:pt x="1702155" y="129671"/>
                </a:lnTo>
                <a:lnTo>
                  <a:pt x="1581907" y="129671"/>
                </a:lnTo>
                <a:lnTo>
                  <a:pt x="1581907" y="60312"/>
                </a:lnTo>
                <a:lnTo>
                  <a:pt x="1702155" y="60312"/>
                </a:lnTo>
                <a:lnTo>
                  <a:pt x="1702155" y="21109"/>
                </a:lnTo>
                <a:close/>
              </a:path>
              <a:path w="2588895" h="350520">
                <a:moveTo>
                  <a:pt x="1702155" y="60312"/>
                </a:moveTo>
                <a:lnTo>
                  <a:pt x="1653151" y="60312"/>
                </a:lnTo>
                <a:lnTo>
                  <a:pt x="1653151" y="129671"/>
                </a:lnTo>
                <a:lnTo>
                  <a:pt x="1702155" y="129671"/>
                </a:lnTo>
                <a:lnTo>
                  <a:pt x="1702155" y="60312"/>
                </a:lnTo>
                <a:close/>
              </a:path>
              <a:path w="2588895" h="350520">
                <a:moveTo>
                  <a:pt x="1805440" y="376"/>
                </a:moveTo>
                <a:lnTo>
                  <a:pt x="1754928" y="376"/>
                </a:lnTo>
                <a:lnTo>
                  <a:pt x="1754928" y="198276"/>
                </a:lnTo>
                <a:lnTo>
                  <a:pt x="1805440" y="198276"/>
                </a:lnTo>
                <a:lnTo>
                  <a:pt x="1805440" y="376"/>
                </a:lnTo>
                <a:close/>
              </a:path>
              <a:path w="2588895" h="350520">
                <a:moveTo>
                  <a:pt x="1670114" y="243133"/>
                </a:moveTo>
                <a:lnTo>
                  <a:pt x="1661821" y="243133"/>
                </a:lnTo>
                <a:lnTo>
                  <a:pt x="1661821" y="247657"/>
                </a:lnTo>
                <a:lnTo>
                  <a:pt x="1655266" y="267465"/>
                </a:lnTo>
                <a:lnTo>
                  <a:pt x="1635105" y="286530"/>
                </a:lnTo>
                <a:lnTo>
                  <a:pt x="1600596" y="301991"/>
                </a:lnTo>
                <a:lnTo>
                  <a:pt x="1550997" y="310985"/>
                </a:lnTo>
                <a:lnTo>
                  <a:pt x="1567206" y="348680"/>
                </a:lnTo>
                <a:lnTo>
                  <a:pt x="1626394" y="336394"/>
                </a:lnTo>
                <a:lnTo>
                  <a:pt x="1669502" y="313718"/>
                </a:lnTo>
                <a:lnTo>
                  <a:pt x="1687678" y="292718"/>
                </a:lnTo>
                <a:lnTo>
                  <a:pt x="1678996" y="282631"/>
                </a:lnTo>
                <a:lnTo>
                  <a:pt x="1670114" y="247657"/>
                </a:lnTo>
                <a:lnTo>
                  <a:pt x="1670114" y="243133"/>
                </a:lnTo>
                <a:close/>
              </a:path>
              <a:path w="2588895" h="350520">
                <a:moveTo>
                  <a:pt x="1713464" y="243133"/>
                </a:moveTo>
                <a:lnTo>
                  <a:pt x="1704794" y="243133"/>
                </a:lnTo>
                <a:lnTo>
                  <a:pt x="1704794" y="247657"/>
                </a:lnTo>
                <a:lnTo>
                  <a:pt x="1695859" y="283267"/>
                </a:lnTo>
                <a:lnTo>
                  <a:pt x="1687678" y="292718"/>
                </a:lnTo>
                <a:lnTo>
                  <a:pt x="1705265" y="313152"/>
                </a:lnTo>
                <a:lnTo>
                  <a:pt x="1748355" y="336182"/>
                </a:lnTo>
                <a:lnTo>
                  <a:pt x="1807702" y="348680"/>
                </a:lnTo>
                <a:lnTo>
                  <a:pt x="1823910" y="310985"/>
                </a:lnTo>
                <a:lnTo>
                  <a:pt x="1774689" y="301673"/>
                </a:lnTo>
                <a:lnTo>
                  <a:pt x="1740274" y="285965"/>
                </a:lnTo>
                <a:lnTo>
                  <a:pt x="1720066" y="266934"/>
                </a:lnTo>
                <a:lnTo>
                  <a:pt x="1713464" y="247657"/>
                </a:lnTo>
                <a:lnTo>
                  <a:pt x="1713464" y="243133"/>
                </a:lnTo>
                <a:close/>
              </a:path>
              <a:path w="2588895" h="350520">
                <a:moveTo>
                  <a:pt x="1704794" y="243133"/>
                </a:moveTo>
                <a:lnTo>
                  <a:pt x="1670114" y="243133"/>
                </a:lnTo>
                <a:lnTo>
                  <a:pt x="1670114" y="247657"/>
                </a:lnTo>
                <a:lnTo>
                  <a:pt x="1678996" y="282631"/>
                </a:lnTo>
                <a:lnTo>
                  <a:pt x="1687678" y="292718"/>
                </a:lnTo>
                <a:lnTo>
                  <a:pt x="1695859" y="283267"/>
                </a:lnTo>
                <a:lnTo>
                  <a:pt x="1704794" y="247657"/>
                </a:lnTo>
                <a:lnTo>
                  <a:pt x="1704794" y="243133"/>
                </a:lnTo>
                <a:close/>
              </a:path>
              <a:path w="2588895" h="350520">
                <a:moveTo>
                  <a:pt x="1662198" y="217124"/>
                </a:moveTo>
                <a:lnTo>
                  <a:pt x="1564568" y="217124"/>
                </a:lnTo>
                <a:lnTo>
                  <a:pt x="1564568" y="254442"/>
                </a:lnTo>
                <a:lnTo>
                  <a:pt x="1659576" y="254442"/>
                </a:lnTo>
                <a:lnTo>
                  <a:pt x="1661821" y="247657"/>
                </a:lnTo>
                <a:lnTo>
                  <a:pt x="1661821" y="243133"/>
                </a:lnTo>
                <a:lnTo>
                  <a:pt x="1810340" y="243133"/>
                </a:lnTo>
                <a:lnTo>
                  <a:pt x="1810340" y="234464"/>
                </a:lnTo>
                <a:lnTo>
                  <a:pt x="1662198" y="234464"/>
                </a:lnTo>
                <a:lnTo>
                  <a:pt x="1662198" y="217124"/>
                </a:lnTo>
                <a:close/>
              </a:path>
              <a:path w="2588895" h="350520">
                <a:moveTo>
                  <a:pt x="1810340" y="243133"/>
                </a:moveTo>
                <a:lnTo>
                  <a:pt x="1713464" y="243133"/>
                </a:lnTo>
                <a:lnTo>
                  <a:pt x="1713464" y="247657"/>
                </a:lnTo>
                <a:lnTo>
                  <a:pt x="1715788" y="254442"/>
                </a:lnTo>
                <a:lnTo>
                  <a:pt x="1810340" y="254442"/>
                </a:lnTo>
                <a:lnTo>
                  <a:pt x="1810340" y="243133"/>
                </a:lnTo>
                <a:close/>
              </a:path>
              <a:path w="2588895" h="350520">
                <a:moveTo>
                  <a:pt x="1713464" y="188852"/>
                </a:moveTo>
                <a:lnTo>
                  <a:pt x="1662198" y="188852"/>
                </a:lnTo>
                <a:lnTo>
                  <a:pt x="1662198" y="234464"/>
                </a:lnTo>
                <a:lnTo>
                  <a:pt x="1713464" y="234464"/>
                </a:lnTo>
                <a:lnTo>
                  <a:pt x="1713464" y="188852"/>
                </a:lnTo>
                <a:close/>
              </a:path>
              <a:path w="2588895" h="350520">
                <a:moveTo>
                  <a:pt x="1810340" y="217124"/>
                </a:moveTo>
                <a:lnTo>
                  <a:pt x="1713464" y="217124"/>
                </a:lnTo>
                <a:lnTo>
                  <a:pt x="1713464" y="234464"/>
                </a:lnTo>
                <a:lnTo>
                  <a:pt x="1810340" y="234464"/>
                </a:lnTo>
                <a:lnTo>
                  <a:pt x="1810340" y="217124"/>
                </a:lnTo>
                <a:close/>
              </a:path>
              <a:path w="2588895" h="350520">
                <a:moveTo>
                  <a:pt x="2223995" y="0"/>
                </a:moveTo>
                <a:lnTo>
                  <a:pt x="2173483" y="0"/>
                </a:lnTo>
                <a:lnTo>
                  <a:pt x="2173483" y="350188"/>
                </a:lnTo>
                <a:lnTo>
                  <a:pt x="2223995" y="350188"/>
                </a:lnTo>
                <a:lnTo>
                  <a:pt x="2223995" y="0"/>
                </a:lnTo>
                <a:close/>
              </a:path>
              <a:path w="2588895" h="350520">
                <a:moveTo>
                  <a:pt x="2035896" y="24501"/>
                </a:moveTo>
                <a:lnTo>
                  <a:pt x="1999320" y="33230"/>
                </a:lnTo>
                <a:lnTo>
                  <a:pt x="1970306" y="58144"/>
                </a:lnTo>
                <a:lnTo>
                  <a:pt x="1951188" y="97336"/>
                </a:lnTo>
                <a:lnTo>
                  <a:pt x="1944297" y="148896"/>
                </a:lnTo>
                <a:lnTo>
                  <a:pt x="1951188" y="200891"/>
                </a:lnTo>
                <a:lnTo>
                  <a:pt x="1970306" y="240306"/>
                </a:lnTo>
                <a:lnTo>
                  <a:pt x="1999320" y="265303"/>
                </a:lnTo>
                <a:lnTo>
                  <a:pt x="2035896" y="274044"/>
                </a:lnTo>
                <a:lnTo>
                  <a:pt x="2072472" y="265303"/>
                </a:lnTo>
                <a:lnTo>
                  <a:pt x="2101486" y="240306"/>
                </a:lnTo>
                <a:lnTo>
                  <a:pt x="2107062" y="228809"/>
                </a:lnTo>
                <a:lnTo>
                  <a:pt x="2035896" y="228809"/>
                </a:lnTo>
                <a:lnTo>
                  <a:pt x="2018091" y="223638"/>
                </a:lnTo>
                <a:lnTo>
                  <a:pt x="2004279" y="208360"/>
                </a:lnTo>
                <a:lnTo>
                  <a:pt x="1995344" y="183328"/>
                </a:lnTo>
                <a:lnTo>
                  <a:pt x="1992170" y="148896"/>
                </a:lnTo>
                <a:lnTo>
                  <a:pt x="1995344" y="114958"/>
                </a:lnTo>
                <a:lnTo>
                  <a:pt x="2004279" y="90280"/>
                </a:lnTo>
                <a:lnTo>
                  <a:pt x="2018091" y="75213"/>
                </a:lnTo>
                <a:lnTo>
                  <a:pt x="2035896" y="70113"/>
                </a:lnTo>
                <a:lnTo>
                  <a:pt x="2107324" y="70113"/>
                </a:lnTo>
                <a:lnTo>
                  <a:pt x="2101486" y="58144"/>
                </a:lnTo>
                <a:lnTo>
                  <a:pt x="2072472" y="33230"/>
                </a:lnTo>
                <a:lnTo>
                  <a:pt x="2035896" y="24501"/>
                </a:lnTo>
                <a:close/>
              </a:path>
              <a:path w="2588895" h="350520">
                <a:moveTo>
                  <a:pt x="2107324" y="70113"/>
                </a:moveTo>
                <a:lnTo>
                  <a:pt x="2035896" y="70113"/>
                </a:lnTo>
                <a:lnTo>
                  <a:pt x="2053642" y="75213"/>
                </a:lnTo>
                <a:lnTo>
                  <a:pt x="2067324" y="90280"/>
                </a:lnTo>
                <a:lnTo>
                  <a:pt x="2076130" y="114958"/>
                </a:lnTo>
                <a:lnTo>
                  <a:pt x="2079246" y="148896"/>
                </a:lnTo>
                <a:lnTo>
                  <a:pt x="2076130" y="183328"/>
                </a:lnTo>
                <a:lnTo>
                  <a:pt x="2067324" y="208360"/>
                </a:lnTo>
                <a:lnTo>
                  <a:pt x="2053642" y="223638"/>
                </a:lnTo>
                <a:lnTo>
                  <a:pt x="2035896" y="228809"/>
                </a:lnTo>
                <a:lnTo>
                  <a:pt x="2107062" y="228809"/>
                </a:lnTo>
                <a:lnTo>
                  <a:pt x="2120604" y="200891"/>
                </a:lnTo>
                <a:lnTo>
                  <a:pt x="2127495" y="148896"/>
                </a:lnTo>
                <a:lnTo>
                  <a:pt x="2120604" y="97336"/>
                </a:lnTo>
                <a:lnTo>
                  <a:pt x="2107324" y="70113"/>
                </a:lnTo>
                <a:close/>
              </a:path>
              <a:path w="2588895" h="350520">
                <a:moveTo>
                  <a:pt x="2344213" y="165858"/>
                </a:moveTo>
                <a:lnTo>
                  <a:pt x="2273346" y="165858"/>
                </a:lnTo>
                <a:lnTo>
                  <a:pt x="2273346" y="205438"/>
                </a:lnTo>
                <a:lnTo>
                  <a:pt x="2588855" y="205438"/>
                </a:lnTo>
                <a:lnTo>
                  <a:pt x="2588855" y="181313"/>
                </a:lnTo>
                <a:lnTo>
                  <a:pt x="2344213" y="181313"/>
                </a:lnTo>
                <a:lnTo>
                  <a:pt x="2344213" y="165858"/>
                </a:lnTo>
                <a:close/>
              </a:path>
              <a:path w="2588895" h="350520">
                <a:moveTo>
                  <a:pt x="2344213" y="123131"/>
                </a:moveTo>
                <a:lnTo>
                  <a:pt x="2344213" y="181313"/>
                </a:lnTo>
                <a:lnTo>
                  <a:pt x="2394348" y="181313"/>
                </a:lnTo>
                <a:lnTo>
                  <a:pt x="2394348" y="135893"/>
                </a:lnTo>
                <a:lnTo>
                  <a:pt x="2378958" y="134560"/>
                </a:lnTo>
                <a:lnTo>
                  <a:pt x="2344213" y="123131"/>
                </a:lnTo>
                <a:close/>
              </a:path>
              <a:path w="2588895" h="350520">
                <a:moveTo>
                  <a:pt x="2467099" y="165858"/>
                </a:moveTo>
                <a:lnTo>
                  <a:pt x="2394348" y="165858"/>
                </a:lnTo>
                <a:lnTo>
                  <a:pt x="2394348" y="181313"/>
                </a:lnTo>
                <a:lnTo>
                  <a:pt x="2467099" y="181313"/>
                </a:lnTo>
                <a:lnTo>
                  <a:pt x="2467099" y="165858"/>
                </a:lnTo>
                <a:close/>
              </a:path>
              <a:path w="2588895" h="350520">
                <a:moveTo>
                  <a:pt x="2516857" y="123579"/>
                </a:moveTo>
                <a:lnTo>
                  <a:pt x="2483462" y="134560"/>
                </a:lnTo>
                <a:lnTo>
                  <a:pt x="2467099" y="135982"/>
                </a:lnTo>
                <a:lnTo>
                  <a:pt x="2467099" y="181313"/>
                </a:lnTo>
                <a:lnTo>
                  <a:pt x="2516857" y="181313"/>
                </a:lnTo>
                <a:lnTo>
                  <a:pt x="2516857" y="123579"/>
                </a:lnTo>
                <a:close/>
              </a:path>
              <a:path w="2588895" h="350520">
                <a:moveTo>
                  <a:pt x="2588855" y="165858"/>
                </a:moveTo>
                <a:lnTo>
                  <a:pt x="2516857" y="165858"/>
                </a:lnTo>
                <a:lnTo>
                  <a:pt x="2516857" y="181313"/>
                </a:lnTo>
                <a:lnTo>
                  <a:pt x="2588855" y="181313"/>
                </a:lnTo>
                <a:lnTo>
                  <a:pt x="2588855" y="165858"/>
                </a:lnTo>
                <a:close/>
              </a:path>
              <a:path w="2588895" h="350520">
                <a:moveTo>
                  <a:pt x="2467099" y="117232"/>
                </a:moveTo>
                <a:lnTo>
                  <a:pt x="2394348" y="117232"/>
                </a:lnTo>
                <a:lnTo>
                  <a:pt x="2394348" y="135893"/>
                </a:lnTo>
                <a:lnTo>
                  <a:pt x="2431289" y="139095"/>
                </a:lnTo>
                <a:lnTo>
                  <a:pt x="2467099" y="135982"/>
                </a:lnTo>
                <a:lnTo>
                  <a:pt x="2467099" y="117232"/>
                </a:lnTo>
                <a:close/>
              </a:path>
              <a:path w="2588895" h="350520">
                <a:moveTo>
                  <a:pt x="2516857" y="117232"/>
                </a:moveTo>
                <a:lnTo>
                  <a:pt x="2467099" y="117232"/>
                </a:lnTo>
                <a:lnTo>
                  <a:pt x="2467099" y="135982"/>
                </a:lnTo>
                <a:lnTo>
                  <a:pt x="2483462" y="134560"/>
                </a:lnTo>
                <a:lnTo>
                  <a:pt x="2516857" y="123579"/>
                </a:lnTo>
                <a:lnTo>
                  <a:pt x="2516857" y="117232"/>
                </a:lnTo>
                <a:close/>
              </a:path>
              <a:path w="2588895" h="350520">
                <a:moveTo>
                  <a:pt x="2394348" y="117232"/>
                </a:moveTo>
                <a:lnTo>
                  <a:pt x="2344213" y="117232"/>
                </a:lnTo>
                <a:lnTo>
                  <a:pt x="2344213" y="123131"/>
                </a:lnTo>
                <a:lnTo>
                  <a:pt x="2378958" y="134560"/>
                </a:lnTo>
                <a:lnTo>
                  <a:pt x="2394348" y="135893"/>
                </a:lnTo>
                <a:lnTo>
                  <a:pt x="2394348" y="117232"/>
                </a:lnTo>
                <a:close/>
              </a:path>
              <a:path w="2588895" h="350520">
                <a:moveTo>
                  <a:pt x="2528426" y="117232"/>
                </a:moveTo>
                <a:lnTo>
                  <a:pt x="2516857" y="117232"/>
                </a:lnTo>
                <a:lnTo>
                  <a:pt x="2516857" y="123579"/>
                </a:lnTo>
                <a:lnTo>
                  <a:pt x="2523265" y="121472"/>
                </a:lnTo>
                <a:lnTo>
                  <a:pt x="2528426" y="117232"/>
                </a:lnTo>
                <a:close/>
              </a:path>
              <a:path w="2588895" h="350520">
                <a:moveTo>
                  <a:pt x="2431289" y="5277"/>
                </a:moveTo>
                <a:lnTo>
                  <a:pt x="2378958" y="9936"/>
                </a:lnTo>
                <a:lnTo>
                  <a:pt x="2339171" y="23323"/>
                </a:lnTo>
                <a:lnTo>
                  <a:pt x="2313874" y="44556"/>
                </a:lnTo>
                <a:lnTo>
                  <a:pt x="2305010" y="72751"/>
                </a:lnTo>
                <a:lnTo>
                  <a:pt x="2313874" y="100610"/>
                </a:lnTo>
                <a:lnTo>
                  <a:pt x="2339171" y="121472"/>
                </a:lnTo>
                <a:lnTo>
                  <a:pt x="2344213" y="123131"/>
                </a:lnTo>
                <a:lnTo>
                  <a:pt x="2344213" y="117232"/>
                </a:lnTo>
                <a:lnTo>
                  <a:pt x="2528426" y="117232"/>
                </a:lnTo>
                <a:lnTo>
                  <a:pt x="2547690" y="101400"/>
                </a:lnTo>
                <a:lnTo>
                  <a:pt x="2431289" y="101400"/>
                </a:lnTo>
                <a:lnTo>
                  <a:pt x="2399431" y="99627"/>
                </a:lnTo>
                <a:lnTo>
                  <a:pt x="2376018" y="94285"/>
                </a:lnTo>
                <a:lnTo>
                  <a:pt x="2361582" y="85338"/>
                </a:lnTo>
                <a:lnTo>
                  <a:pt x="2356653" y="72751"/>
                </a:lnTo>
                <a:lnTo>
                  <a:pt x="2361582" y="59947"/>
                </a:lnTo>
                <a:lnTo>
                  <a:pt x="2376018" y="50888"/>
                </a:lnTo>
                <a:lnTo>
                  <a:pt x="2399431" y="45505"/>
                </a:lnTo>
                <a:lnTo>
                  <a:pt x="2431289" y="43726"/>
                </a:lnTo>
                <a:lnTo>
                  <a:pt x="2547658" y="43726"/>
                </a:lnTo>
                <a:lnTo>
                  <a:pt x="2523265" y="23323"/>
                </a:lnTo>
                <a:lnTo>
                  <a:pt x="2483462" y="9936"/>
                </a:lnTo>
                <a:lnTo>
                  <a:pt x="2431289" y="5277"/>
                </a:lnTo>
                <a:close/>
              </a:path>
              <a:path w="2588895" h="350520">
                <a:moveTo>
                  <a:pt x="2547658" y="43726"/>
                </a:moveTo>
                <a:lnTo>
                  <a:pt x="2431289" y="43726"/>
                </a:lnTo>
                <a:lnTo>
                  <a:pt x="2463147" y="45505"/>
                </a:lnTo>
                <a:lnTo>
                  <a:pt x="2486560" y="50888"/>
                </a:lnTo>
                <a:lnTo>
                  <a:pt x="2500996" y="59947"/>
                </a:lnTo>
                <a:lnTo>
                  <a:pt x="2505925" y="72751"/>
                </a:lnTo>
                <a:lnTo>
                  <a:pt x="2500996" y="85338"/>
                </a:lnTo>
                <a:lnTo>
                  <a:pt x="2486560" y="94285"/>
                </a:lnTo>
                <a:lnTo>
                  <a:pt x="2463147" y="99627"/>
                </a:lnTo>
                <a:lnTo>
                  <a:pt x="2431289" y="101400"/>
                </a:lnTo>
                <a:lnTo>
                  <a:pt x="2547690" y="101400"/>
                </a:lnTo>
                <a:lnTo>
                  <a:pt x="2548651" y="100610"/>
                </a:lnTo>
                <a:lnTo>
                  <a:pt x="2557568" y="72751"/>
                </a:lnTo>
                <a:lnTo>
                  <a:pt x="2548651" y="44556"/>
                </a:lnTo>
                <a:lnTo>
                  <a:pt x="2547658" y="43726"/>
                </a:lnTo>
                <a:close/>
              </a:path>
              <a:path w="2588895" h="350520">
                <a:moveTo>
                  <a:pt x="2430535" y="223155"/>
                </a:moveTo>
                <a:lnTo>
                  <a:pt x="2379605" y="227319"/>
                </a:lnTo>
                <a:lnTo>
                  <a:pt x="2341433" y="239505"/>
                </a:lnTo>
                <a:lnTo>
                  <a:pt x="2317467" y="259254"/>
                </a:lnTo>
                <a:lnTo>
                  <a:pt x="2309157" y="286106"/>
                </a:lnTo>
                <a:lnTo>
                  <a:pt x="2317467" y="313176"/>
                </a:lnTo>
                <a:lnTo>
                  <a:pt x="2341433" y="333037"/>
                </a:lnTo>
                <a:lnTo>
                  <a:pt x="2379605" y="345264"/>
                </a:lnTo>
                <a:lnTo>
                  <a:pt x="2430535" y="349434"/>
                </a:lnTo>
                <a:lnTo>
                  <a:pt x="2481247" y="345264"/>
                </a:lnTo>
                <a:lnTo>
                  <a:pt x="2519307" y="333037"/>
                </a:lnTo>
                <a:lnTo>
                  <a:pt x="2543232" y="313176"/>
                </a:lnTo>
                <a:lnTo>
                  <a:pt x="2543673" y="311739"/>
                </a:lnTo>
                <a:lnTo>
                  <a:pt x="2430535" y="311739"/>
                </a:lnTo>
                <a:lnTo>
                  <a:pt x="2399802" y="310225"/>
                </a:lnTo>
                <a:lnTo>
                  <a:pt x="2377762" y="305566"/>
                </a:lnTo>
                <a:lnTo>
                  <a:pt x="2364486" y="297585"/>
                </a:lnTo>
                <a:lnTo>
                  <a:pt x="2360045" y="286106"/>
                </a:lnTo>
                <a:lnTo>
                  <a:pt x="2364486" y="274845"/>
                </a:lnTo>
                <a:lnTo>
                  <a:pt x="2377762" y="266976"/>
                </a:lnTo>
                <a:lnTo>
                  <a:pt x="2399802" y="262358"/>
                </a:lnTo>
                <a:lnTo>
                  <a:pt x="2430535" y="260850"/>
                </a:lnTo>
                <a:lnTo>
                  <a:pt x="2543726" y="260850"/>
                </a:lnTo>
                <a:lnTo>
                  <a:pt x="2543232" y="259254"/>
                </a:lnTo>
                <a:lnTo>
                  <a:pt x="2519307" y="239505"/>
                </a:lnTo>
                <a:lnTo>
                  <a:pt x="2481247" y="227319"/>
                </a:lnTo>
                <a:lnTo>
                  <a:pt x="2430535" y="223155"/>
                </a:lnTo>
                <a:close/>
              </a:path>
              <a:path w="2588895" h="350520">
                <a:moveTo>
                  <a:pt x="2543726" y="260850"/>
                </a:moveTo>
                <a:lnTo>
                  <a:pt x="2430535" y="260850"/>
                </a:lnTo>
                <a:lnTo>
                  <a:pt x="2461269" y="262358"/>
                </a:lnTo>
                <a:lnTo>
                  <a:pt x="2483308" y="266976"/>
                </a:lnTo>
                <a:lnTo>
                  <a:pt x="2496584" y="274845"/>
                </a:lnTo>
                <a:lnTo>
                  <a:pt x="2501025" y="286106"/>
                </a:lnTo>
                <a:lnTo>
                  <a:pt x="2496584" y="297585"/>
                </a:lnTo>
                <a:lnTo>
                  <a:pt x="2483308" y="305566"/>
                </a:lnTo>
                <a:lnTo>
                  <a:pt x="2461269" y="310225"/>
                </a:lnTo>
                <a:lnTo>
                  <a:pt x="2430535" y="311739"/>
                </a:lnTo>
                <a:lnTo>
                  <a:pt x="2543673" y="311739"/>
                </a:lnTo>
                <a:lnTo>
                  <a:pt x="2551537" y="286106"/>
                </a:lnTo>
                <a:lnTo>
                  <a:pt x="2543726" y="260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5665" y="8764864"/>
            <a:ext cx="7767721" cy="714847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0401065" y="8102706"/>
            <a:ext cx="973455" cy="350520"/>
          </a:xfrm>
          <a:custGeom>
            <a:avLst/>
            <a:gdLst/>
            <a:ahLst/>
            <a:cxnLst/>
            <a:rect l="l" t="t" r="r" b="b"/>
            <a:pathLst>
              <a:path w="973454" h="350520">
                <a:moveTo>
                  <a:pt x="291383" y="753"/>
                </a:moveTo>
                <a:lnTo>
                  <a:pt x="240872" y="753"/>
                </a:lnTo>
                <a:lnTo>
                  <a:pt x="240872" y="255196"/>
                </a:lnTo>
                <a:lnTo>
                  <a:pt x="291383" y="255196"/>
                </a:lnTo>
                <a:lnTo>
                  <a:pt x="291383" y="753"/>
                </a:lnTo>
                <a:close/>
              </a:path>
              <a:path w="973454" h="350520">
                <a:moveTo>
                  <a:pt x="108939" y="230694"/>
                </a:moveTo>
                <a:lnTo>
                  <a:pt x="58804" y="230694"/>
                </a:lnTo>
                <a:lnTo>
                  <a:pt x="58804" y="343403"/>
                </a:lnTo>
                <a:lnTo>
                  <a:pt x="300053" y="343403"/>
                </a:lnTo>
                <a:lnTo>
                  <a:pt x="300053" y="324178"/>
                </a:lnTo>
                <a:lnTo>
                  <a:pt x="108939" y="324178"/>
                </a:lnTo>
                <a:lnTo>
                  <a:pt x="108939" y="230694"/>
                </a:lnTo>
                <a:close/>
              </a:path>
              <a:path w="973454" h="350520">
                <a:moveTo>
                  <a:pt x="300053" y="303446"/>
                </a:moveTo>
                <a:lnTo>
                  <a:pt x="108939" y="303446"/>
                </a:lnTo>
                <a:lnTo>
                  <a:pt x="108939" y="324178"/>
                </a:lnTo>
                <a:lnTo>
                  <a:pt x="300053" y="324178"/>
                </a:lnTo>
                <a:lnTo>
                  <a:pt x="300053" y="303446"/>
                </a:lnTo>
                <a:close/>
              </a:path>
              <a:path w="973454" h="350520">
                <a:moveTo>
                  <a:pt x="93107" y="19601"/>
                </a:moveTo>
                <a:lnTo>
                  <a:pt x="82929" y="19601"/>
                </a:lnTo>
                <a:lnTo>
                  <a:pt x="82929" y="53527"/>
                </a:lnTo>
                <a:lnTo>
                  <a:pt x="78188" y="88242"/>
                </a:lnTo>
                <a:lnTo>
                  <a:pt x="63375" y="120907"/>
                </a:lnTo>
                <a:lnTo>
                  <a:pt x="37606" y="148625"/>
                </a:lnTo>
                <a:lnTo>
                  <a:pt x="0" y="168497"/>
                </a:lnTo>
                <a:lnTo>
                  <a:pt x="25255" y="208454"/>
                </a:lnTo>
                <a:lnTo>
                  <a:pt x="69370" y="183822"/>
                </a:lnTo>
                <a:lnTo>
                  <a:pt x="100269" y="147670"/>
                </a:lnTo>
                <a:lnTo>
                  <a:pt x="108954" y="126411"/>
                </a:lnTo>
                <a:lnTo>
                  <a:pt x="98908" y="102130"/>
                </a:lnTo>
                <a:lnTo>
                  <a:pt x="93107" y="53527"/>
                </a:lnTo>
                <a:lnTo>
                  <a:pt x="93107" y="19601"/>
                </a:lnTo>
                <a:close/>
              </a:path>
              <a:path w="973454" h="350520">
                <a:moveTo>
                  <a:pt x="134194" y="19601"/>
                </a:moveTo>
                <a:lnTo>
                  <a:pt x="124394" y="19601"/>
                </a:lnTo>
                <a:lnTo>
                  <a:pt x="124394" y="53527"/>
                </a:lnTo>
                <a:lnTo>
                  <a:pt x="118445" y="103178"/>
                </a:lnTo>
                <a:lnTo>
                  <a:pt x="108954" y="126411"/>
                </a:lnTo>
                <a:lnTo>
                  <a:pt x="116619" y="144938"/>
                </a:lnTo>
                <a:lnTo>
                  <a:pt x="146699" y="179264"/>
                </a:lnTo>
                <a:lnTo>
                  <a:pt x="189606" y="202423"/>
                </a:lnTo>
                <a:lnTo>
                  <a:pt x="215239" y="162466"/>
                </a:lnTo>
                <a:lnTo>
                  <a:pt x="178404" y="144066"/>
                </a:lnTo>
                <a:lnTo>
                  <a:pt x="153230" y="118174"/>
                </a:lnTo>
                <a:lnTo>
                  <a:pt x="138800" y="87193"/>
                </a:lnTo>
                <a:lnTo>
                  <a:pt x="134194" y="53527"/>
                </a:lnTo>
                <a:lnTo>
                  <a:pt x="134194" y="19601"/>
                </a:lnTo>
                <a:close/>
              </a:path>
              <a:path w="973454" h="350520">
                <a:moveTo>
                  <a:pt x="124394" y="19601"/>
                </a:moveTo>
                <a:lnTo>
                  <a:pt x="93107" y="19601"/>
                </a:lnTo>
                <a:lnTo>
                  <a:pt x="93107" y="53527"/>
                </a:lnTo>
                <a:lnTo>
                  <a:pt x="98908" y="102130"/>
                </a:lnTo>
                <a:lnTo>
                  <a:pt x="108954" y="126411"/>
                </a:lnTo>
                <a:lnTo>
                  <a:pt x="118445" y="103178"/>
                </a:lnTo>
                <a:lnTo>
                  <a:pt x="124394" y="53527"/>
                </a:lnTo>
                <a:lnTo>
                  <a:pt x="124394" y="19601"/>
                </a:lnTo>
                <a:close/>
              </a:path>
              <a:path w="973454" h="350520">
                <a:moveTo>
                  <a:pt x="430826" y="247235"/>
                </a:moveTo>
                <a:lnTo>
                  <a:pt x="394397" y="247857"/>
                </a:lnTo>
                <a:lnTo>
                  <a:pt x="341865" y="248034"/>
                </a:lnTo>
                <a:lnTo>
                  <a:pt x="347897" y="288745"/>
                </a:lnTo>
                <a:lnTo>
                  <a:pt x="398750" y="288656"/>
                </a:lnTo>
                <a:lnTo>
                  <a:pt x="453066" y="287190"/>
                </a:lnTo>
                <a:lnTo>
                  <a:pt x="509362" y="283391"/>
                </a:lnTo>
                <a:lnTo>
                  <a:pt x="566152" y="276305"/>
                </a:lnTo>
                <a:lnTo>
                  <a:pt x="564346" y="258965"/>
                </a:lnTo>
                <a:lnTo>
                  <a:pt x="430826" y="258965"/>
                </a:lnTo>
                <a:lnTo>
                  <a:pt x="430826" y="247235"/>
                </a:lnTo>
                <a:close/>
              </a:path>
              <a:path w="973454" h="350520">
                <a:moveTo>
                  <a:pt x="481338" y="245609"/>
                </a:moveTo>
                <a:lnTo>
                  <a:pt x="450286" y="246903"/>
                </a:lnTo>
                <a:lnTo>
                  <a:pt x="430826" y="247235"/>
                </a:lnTo>
                <a:lnTo>
                  <a:pt x="430826" y="258965"/>
                </a:lnTo>
                <a:lnTo>
                  <a:pt x="481338" y="258965"/>
                </a:lnTo>
                <a:lnTo>
                  <a:pt x="481338" y="245609"/>
                </a:lnTo>
                <a:close/>
              </a:path>
              <a:path w="973454" h="350520">
                <a:moveTo>
                  <a:pt x="562382" y="240118"/>
                </a:moveTo>
                <a:lnTo>
                  <a:pt x="507094" y="244535"/>
                </a:lnTo>
                <a:lnTo>
                  <a:pt x="481338" y="245609"/>
                </a:lnTo>
                <a:lnTo>
                  <a:pt x="481338" y="258965"/>
                </a:lnTo>
                <a:lnTo>
                  <a:pt x="564346" y="258965"/>
                </a:lnTo>
                <a:lnTo>
                  <a:pt x="562382" y="240118"/>
                </a:lnTo>
                <a:close/>
              </a:path>
              <a:path w="973454" h="350520">
                <a:moveTo>
                  <a:pt x="481338" y="190737"/>
                </a:moveTo>
                <a:lnTo>
                  <a:pt x="430826" y="190737"/>
                </a:lnTo>
                <a:lnTo>
                  <a:pt x="430826" y="247235"/>
                </a:lnTo>
                <a:lnTo>
                  <a:pt x="450286" y="246903"/>
                </a:lnTo>
                <a:lnTo>
                  <a:pt x="481338" y="245609"/>
                </a:lnTo>
                <a:lnTo>
                  <a:pt x="481338" y="190737"/>
                </a:lnTo>
                <a:close/>
              </a:path>
              <a:path w="973454" h="350520">
                <a:moveTo>
                  <a:pt x="543535" y="30533"/>
                </a:moveTo>
                <a:lnTo>
                  <a:pt x="365236" y="30533"/>
                </a:lnTo>
                <a:lnTo>
                  <a:pt x="365236" y="69736"/>
                </a:lnTo>
                <a:lnTo>
                  <a:pt x="493777" y="69736"/>
                </a:lnTo>
                <a:lnTo>
                  <a:pt x="493777" y="98384"/>
                </a:lnTo>
                <a:lnTo>
                  <a:pt x="365613" y="98384"/>
                </a:lnTo>
                <a:lnTo>
                  <a:pt x="365613" y="203177"/>
                </a:lnTo>
                <a:lnTo>
                  <a:pt x="430826" y="203177"/>
                </a:lnTo>
                <a:lnTo>
                  <a:pt x="430826" y="190737"/>
                </a:lnTo>
                <a:lnTo>
                  <a:pt x="551074" y="190737"/>
                </a:lnTo>
                <a:lnTo>
                  <a:pt x="551074" y="177167"/>
                </a:lnTo>
                <a:lnTo>
                  <a:pt x="415371" y="177167"/>
                </a:lnTo>
                <a:lnTo>
                  <a:pt x="415371" y="134948"/>
                </a:lnTo>
                <a:lnTo>
                  <a:pt x="543535" y="134948"/>
                </a:lnTo>
                <a:lnTo>
                  <a:pt x="543535" y="30533"/>
                </a:lnTo>
                <a:close/>
              </a:path>
              <a:path w="973454" h="350520">
                <a:moveTo>
                  <a:pt x="551074" y="190737"/>
                </a:moveTo>
                <a:lnTo>
                  <a:pt x="481338" y="190737"/>
                </a:lnTo>
                <a:lnTo>
                  <a:pt x="481338" y="203177"/>
                </a:lnTo>
                <a:lnTo>
                  <a:pt x="551074" y="203177"/>
                </a:lnTo>
                <a:lnTo>
                  <a:pt x="551074" y="190737"/>
                </a:lnTo>
                <a:close/>
              </a:path>
              <a:path w="973454" h="350520">
                <a:moveTo>
                  <a:pt x="551074" y="164351"/>
                </a:moveTo>
                <a:lnTo>
                  <a:pt x="415371" y="164351"/>
                </a:lnTo>
                <a:lnTo>
                  <a:pt x="415371" y="177167"/>
                </a:lnTo>
                <a:lnTo>
                  <a:pt x="551074" y="177167"/>
                </a:lnTo>
                <a:lnTo>
                  <a:pt x="551074" y="164351"/>
                </a:lnTo>
                <a:close/>
              </a:path>
              <a:path w="973454" h="350520">
                <a:moveTo>
                  <a:pt x="631741" y="0"/>
                </a:moveTo>
                <a:lnTo>
                  <a:pt x="581607" y="0"/>
                </a:lnTo>
                <a:lnTo>
                  <a:pt x="581607" y="350188"/>
                </a:lnTo>
                <a:lnTo>
                  <a:pt x="631741" y="350188"/>
                </a:lnTo>
                <a:lnTo>
                  <a:pt x="631741" y="0"/>
                </a:lnTo>
                <a:close/>
              </a:path>
              <a:path w="973454" h="350520">
                <a:moveTo>
                  <a:pt x="971723" y="376"/>
                </a:moveTo>
                <a:lnTo>
                  <a:pt x="921588" y="376"/>
                </a:lnTo>
                <a:lnTo>
                  <a:pt x="921588" y="204684"/>
                </a:lnTo>
                <a:lnTo>
                  <a:pt x="971723" y="204684"/>
                </a:lnTo>
                <a:lnTo>
                  <a:pt x="971723" y="104415"/>
                </a:lnTo>
                <a:lnTo>
                  <a:pt x="928750" y="104415"/>
                </a:lnTo>
                <a:lnTo>
                  <a:pt x="928750" y="63704"/>
                </a:lnTo>
                <a:lnTo>
                  <a:pt x="971723" y="63704"/>
                </a:lnTo>
                <a:lnTo>
                  <a:pt x="971723" y="376"/>
                </a:lnTo>
                <a:close/>
              </a:path>
              <a:path w="973454" h="350520">
                <a:moveTo>
                  <a:pt x="771184" y="18470"/>
                </a:moveTo>
                <a:lnTo>
                  <a:pt x="760629" y="18470"/>
                </a:lnTo>
                <a:lnTo>
                  <a:pt x="760629" y="49757"/>
                </a:lnTo>
                <a:lnTo>
                  <a:pt x="755870" y="85096"/>
                </a:lnTo>
                <a:lnTo>
                  <a:pt x="740934" y="117609"/>
                </a:lnTo>
                <a:lnTo>
                  <a:pt x="714830" y="144749"/>
                </a:lnTo>
                <a:lnTo>
                  <a:pt x="676569" y="163974"/>
                </a:lnTo>
                <a:lnTo>
                  <a:pt x="702579" y="204307"/>
                </a:lnTo>
                <a:lnTo>
                  <a:pt x="747130" y="180318"/>
                </a:lnTo>
                <a:lnTo>
                  <a:pt x="778252" y="144702"/>
                </a:lnTo>
                <a:lnTo>
                  <a:pt x="787253" y="122788"/>
                </a:lnTo>
                <a:lnTo>
                  <a:pt x="776550" y="95845"/>
                </a:lnTo>
                <a:lnTo>
                  <a:pt x="771184" y="47495"/>
                </a:lnTo>
                <a:lnTo>
                  <a:pt x="771184" y="18470"/>
                </a:lnTo>
                <a:close/>
              </a:path>
              <a:path w="973454" h="350520">
                <a:moveTo>
                  <a:pt x="811518" y="18470"/>
                </a:moveTo>
                <a:lnTo>
                  <a:pt x="802471" y="18470"/>
                </a:lnTo>
                <a:lnTo>
                  <a:pt x="802471" y="49757"/>
                </a:lnTo>
                <a:lnTo>
                  <a:pt x="796511" y="100251"/>
                </a:lnTo>
                <a:lnTo>
                  <a:pt x="787253" y="122788"/>
                </a:lnTo>
                <a:lnTo>
                  <a:pt x="793189" y="137728"/>
                </a:lnTo>
                <a:lnTo>
                  <a:pt x="821914" y="171059"/>
                </a:lnTo>
                <a:lnTo>
                  <a:pt x="863537" y="193753"/>
                </a:lnTo>
                <a:lnTo>
                  <a:pt x="889547" y="154550"/>
                </a:lnTo>
                <a:lnTo>
                  <a:pt x="853978" y="136868"/>
                </a:lnTo>
                <a:lnTo>
                  <a:pt x="829753" y="111766"/>
                </a:lnTo>
                <a:lnTo>
                  <a:pt x="815918" y="81292"/>
                </a:lnTo>
                <a:lnTo>
                  <a:pt x="811518" y="47495"/>
                </a:lnTo>
                <a:lnTo>
                  <a:pt x="811518" y="18470"/>
                </a:lnTo>
                <a:close/>
              </a:path>
              <a:path w="973454" h="350520">
                <a:moveTo>
                  <a:pt x="802471" y="18470"/>
                </a:moveTo>
                <a:lnTo>
                  <a:pt x="771184" y="18470"/>
                </a:lnTo>
                <a:lnTo>
                  <a:pt x="771184" y="47495"/>
                </a:lnTo>
                <a:lnTo>
                  <a:pt x="776550" y="95845"/>
                </a:lnTo>
                <a:lnTo>
                  <a:pt x="787253" y="122788"/>
                </a:lnTo>
                <a:lnTo>
                  <a:pt x="796511" y="100251"/>
                </a:lnTo>
                <a:lnTo>
                  <a:pt x="802471" y="49757"/>
                </a:lnTo>
                <a:lnTo>
                  <a:pt x="802471" y="18470"/>
                </a:lnTo>
                <a:close/>
              </a:path>
              <a:path w="973454" h="350520">
                <a:moveTo>
                  <a:pt x="921588" y="63704"/>
                </a:moveTo>
                <a:lnTo>
                  <a:pt x="857883" y="63704"/>
                </a:lnTo>
                <a:lnTo>
                  <a:pt x="857883" y="104415"/>
                </a:lnTo>
                <a:lnTo>
                  <a:pt x="921588" y="104415"/>
                </a:lnTo>
                <a:lnTo>
                  <a:pt x="921588" y="63704"/>
                </a:lnTo>
                <a:close/>
              </a:path>
              <a:path w="973454" h="350520">
                <a:moveTo>
                  <a:pt x="971723" y="63704"/>
                </a:moveTo>
                <a:lnTo>
                  <a:pt x="928750" y="63704"/>
                </a:lnTo>
                <a:lnTo>
                  <a:pt x="928750" y="104415"/>
                </a:lnTo>
                <a:lnTo>
                  <a:pt x="971723" y="104415"/>
                </a:lnTo>
                <a:lnTo>
                  <a:pt x="971723" y="63704"/>
                </a:lnTo>
                <a:close/>
              </a:path>
              <a:path w="973454" h="350520">
                <a:moveTo>
                  <a:pt x="853360" y="213731"/>
                </a:moveTo>
                <a:lnTo>
                  <a:pt x="803520" y="218343"/>
                </a:lnTo>
                <a:lnTo>
                  <a:pt x="765907" y="231684"/>
                </a:lnTo>
                <a:lnTo>
                  <a:pt x="742147" y="253011"/>
                </a:lnTo>
                <a:lnTo>
                  <a:pt x="733866" y="281583"/>
                </a:lnTo>
                <a:lnTo>
                  <a:pt x="742147" y="310313"/>
                </a:lnTo>
                <a:lnTo>
                  <a:pt x="765907" y="331623"/>
                </a:lnTo>
                <a:lnTo>
                  <a:pt x="803520" y="344875"/>
                </a:lnTo>
                <a:lnTo>
                  <a:pt x="853360" y="349434"/>
                </a:lnTo>
                <a:lnTo>
                  <a:pt x="903200" y="344875"/>
                </a:lnTo>
                <a:lnTo>
                  <a:pt x="940812" y="331623"/>
                </a:lnTo>
                <a:lnTo>
                  <a:pt x="963824" y="310985"/>
                </a:lnTo>
                <a:lnTo>
                  <a:pt x="853360" y="310985"/>
                </a:lnTo>
                <a:lnTo>
                  <a:pt x="823439" y="309147"/>
                </a:lnTo>
                <a:lnTo>
                  <a:pt x="801717" y="303634"/>
                </a:lnTo>
                <a:lnTo>
                  <a:pt x="788477" y="294446"/>
                </a:lnTo>
                <a:lnTo>
                  <a:pt x="784000" y="281583"/>
                </a:lnTo>
                <a:lnTo>
                  <a:pt x="788477" y="268778"/>
                </a:lnTo>
                <a:lnTo>
                  <a:pt x="801717" y="259719"/>
                </a:lnTo>
                <a:lnTo>
                  <a:pt x="823439" y="254336"/>
                </a:lnTo>
                <a:lnTo>
                  <a:pt x="853360" y="252557"/>
                </a:lnTo>
                <a:lnTo>
                  <a:pt x="964067" y="252557"/>
                </a:lnTo>
                <a:lnTo>
                  <a:pt x="940812" y="231684"/>
                </a:lnTo>
                <a:lnTo>
                  <a:pt x="903200" y="218343"/>
                </a:lnTo>
                <a:lnTo>
                  <a:pt x="853360" y="213731"/>
                </a:lnTo>
                <a:close/>
              </a:path>
              <a:path w="973454" h="350520">
                <a:moveTo>
                  <a:pt x="964067" y="252557"/>
                </a:moveTo>
                <a:lnTo>
                  <a:pt x="853360" y="252557"/>
                </a:lnTo>
                <a:lnTo>
                  <a:pt x="883498" y="254336"/>
                </a:lnTo>
                <a:lnTo>
                  <a:pt x="905332" y="259719"/>
                </a:lnTo>
                <a:lnTo>
                  <a:pt x="918614" y="268778"/>
                </a:lnTo>
                <a:lnTo>
                  <a:pt x="923096" y="281583"/>
                </a:lnTo>
                <a:lnTo>
                  <a:pt x="918614" y="294446"/>
                </a:lnTo>
                <a:lnTo>
                  <a:pt x="905332" y="303634"/>
                </a:lnTo>
                <a:lnTo>
                  <a:pt x="883498" y="309147"/>
                </a:lnTo>
                <a:lnTo>
                  <a:pt x="853360" y="310985"/>
                </a:lnTo>
                <a:lnTo>
                  <a:pt x="963824" y="310985"/>
                </a:lnTo>
                <a:lnTo>
                  <a:pt x="964572" y="310313"/>
                </a:lnTo>
                <a:lnTo>
                  <a:pt x="972853" y="281583"/>
                </a:lnTo>
                <a:lnTo>
                  <a:pt x="964572" y="253011"/>
                </a:lnTo>
                <a:lnTo>
                  <a:pt x="964067" y="2525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02824" y="8766120"/>
            <a:ext cx="8284370" cy="1142897"/>
          </a:xfrm>
          <a:prstGeom prst="rect">
            <a:avLst/>
          </a:prstGeom>
        </p:spPr>
      </p:pic>
      <p:sp>
        <p:nvSpPr>
          <p:cNvPr id="10" name="직사각형 9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36</a:t>
            </a:fld>
            <a:endParaRPr lang="ko-KR" altLang="en-US"/>
          </a:p>
        </p:txBody>
      </p:sp>
    </p:spTree>
  </p:cSld>
  <p:clrMapOvr>
    <a:masterClrMapping/>
  </p:clrMapOvr>
</p:sld>
</file>

<file path=ppt/slides/slide3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7367" y="8024074"/>
            <a:ext cx="3945248" cy="366912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03812" y="8996394"/>
            <a:ext cx="1950720" cy="741680"/>
          </a:xfrm>
          <a:custGeom>
            <a:avLst/>
            <a:gdLst/>
            <a:ahLst/>
            <a:cxnLst/>
            <a:rect l="l" t="t" r="r" b="b"/>
            <a:pathLst>
              <a:path w="1950720" h="741679">
                <a:moveTo>
                  <a:pt x="288425" y="0"/>
                </a:moveTo>
                <a:lnTo>
                  <a:pt x="0" y="0"/>
                </a:lnTo>
                <a:lnTo>
                  <a:pt x="0" y="731058"/>
                </a:lnTo>
                <a:lnTo>
                  <a:pt x="154564" y="731058"/>
                </a:lnTo>
                <a:lnTo>
                  <a:pt x="154564" y="494035"/>
                </a:lnTo>
                <a:lnTo>
                  <a:pt x="100663" y="494035"/>
                </a:lnTo>
                <a:lnTo>
                  <a:pt x="100663" y="370169"/>
                </a:lnTo>
                <a:lnTo>
                  <a:pt x="154564" y="370169"/>
                </a:lnTo>
                <a:lnTo>
                  <a:pt x="154564" y="126364"/>
                </a:lnTo>
                <a:lnTo>
                  <a:pt x="522734" y="126364"/>
                </a:lnTo>
                <a:lnTo>
                  <a:pt x="502290" y="92743"/>
                </a:lnTo>
                <a:lnTo>
                  <a:pt x="457669" y="49015"/>
                </a:lnTo>
                <a:lnTo>
                  <a:pt x="399328" y="17870"/>
                </a:lnTo>
                <a:lnTo>
                  <a:pt x="328471" y="1985"/>
                </a:lnTo>
                <a:lnTo>
                  <a:pt x="288425" y="0"/>
                </a:lnTo>
                <a:close/>
              </a:path>
              <a:path w="1950720" h="741679">
                <a:moveTo>
                  <a:pt x="154564" y="370169"/>
                </a:moveTo>
                <a:lnTo>
                  <a:pt x="100663" y="370169"/>
                </a:lnTo>
                <a:lnTo>
                  <a:pt x="100663" y="494035"/>
                </a:lnTo>
                <a:lnTo>
                  <a:pt x="154564" y="494035"/>
                </a:lnTo>
                <a:lnTo>
                  <a:pt x="154564" y="370169"/>
                </a:lnTo>
                <a:close/>
              </a:path>
              <a:path w="1950720" h="741679">
                <a:moveTo>
                  <a:pt x="522734" y="126364"/>
                </a:moveTo>
                <a:lnTo>
                  <a:pt x="258797" y="126364"/>
                </a:lnTo>
                <a:lnTo>
                  <a:pt x="280304" y="127323"/>
                </a:lnTo>
                <a:lnTo>
                  <a:pt x="299848" y="130201"/>
                </a:lnTo>
                <a:lnTo>
                  <a:pt x="346743" y="149990"/>
                </a:lnTo>
                <a:lnTo>
                  <a:pt x="376594" y="184192"/>
                </a:lnTo>
                <a:lnTo>
                  <a:pt x="390315" y="230106"/>
                </a:lnTo>
                <a:lnTo>
                  <a:pt x="391230" y="247731"/>
                </a:lnTo>
                <a:lnTo>
                  <a:pt x="390315" y="265245"/>
                </a:lnTo>
                <a:lnTo>
                  <a:pt x="376594" y="311627"/>
                </a:lnTo>
                <a:lnTo>
                  <a:pt x="346743" y="346230"/>
                </a:lnTo>
                <a:lnTo>
                  <a:pt x="300205" y="366332"/>
                </a:lnTo>
                <a:lnTo>
                  <a:pt x="259511" y="370169"/>
                </a:lnTo>
                <a:lnTo>
                  <a:pt x="154564" y="370169"/>
                </a:lnTo>
                <a:lnTo>
                  <a:pt x="154564" y="494035"/>
                </a:lnTo>
                <a:lnTo>
                  <a:pt x="284498" y="494035"/>
                </a:lnTo>
                <a:lnTo>
                  <a:pt x="325058" y="492094"/>
                </a:lnTo>
                <a:lnTo>
                  <a:pt x="396807" y="476566"/>
                </a:lnTo>
                <a:lnTo>
                  <a:pt x="456041" y="445912"/>
                </a:lnTo>
                <a:lnTo>
                  <a:pt x="501553" y="402541"/>
                </a:lnTo>
                <a:lnTo>
                  <a:pt x="532765" y="347324"/>
                </a:lnTo>
                <a:lnTo>
                  <a:pt x="548472" y="283070"/>
                </a:lnTo>
                <a:lnTo>
                  <a:pt x="550435" y="247731"/>
                </a:lnTo>
                <a:lnTo>
                  <a:pt x="548494" y="212392"/>
                </a:lnTo>
                <a:lnTo>
                  <a:pt x="542671" y="179194"/>
                </a:lnTo>
                <a:lnTo>
                  <a:pt x="532966" y="148139"/>
                </a:lnTo>
                <a:lnTo>
                  <a:pt x="522734" y="126364"/>
                </a:lnTo>
                <a:close/>
              </a:path>
              <a:path w="1950720" h="741679">
                <a:moveTo>
                  <a:pt x="779937" y="0"/>
                </a:moveTo>
                <a:lnTo>
                  <a:pt x="627871" y="0"/>
                </a:lnTo>
                <a:lnTo>
                  <a:pt x="627871" y="731058"/>
                </a:lnTo>
                <a:lnTo>
                  <a:pt x="779937" y="731058"/>
                </a:lnTo>
                <a:lnTo>
                  <a:pt x="779937" y="0"/>
                </a:lnTo>
                <a:close/>
              </a:path>
              <a:path w="1950720" h="741679">
                <a:moveTo>
                  <a:pt x="1332032" y="286640"/>
                </a:moveTo>
                <a:lnTo>
                  <a:pt x="1113314" y="286640"/>
                </a:lnTo>
                <a:lnTo>
                  <a:pt x="1131653" y="287800"/>
                </a:lnTo>
                <a:lnTo>
                  <a:pt x="1147761" y="291280"/>
                </a:lnTo>
                <a:lnTo>
                  <a:pt x="1182654" y="315442"/>
                </a:lnTo>
                <a:lnTo>
                  <a:pt x="1194701" y="357675"/>
                </a:lnTo>
                <a:lnTo>
                  <a:pt x="1194701" y="359817"/>
                </a:lnTo>
                <a:lnTo>
                  <a:pt x="1164270" y="394086"/>
                </a:lnTo>
                <a:lnTo>
                  <a:pt x="1123220" y="401983"/>
                </a:lnTo>
                <a:lnTo>
                  <a:pt x="1041788" y="411398"/>
                </a:lnTo>
                <a:lnTo>
                  <a:pt x="1022110" y="414432"/>
                </a:lnTo>
                <a:lnTo>
                  <a:pt x="984094" y="422643"/>
                </a:lnTo>
                <a:lnTo>
                  <a:pt x="933361" y="442320"/>
                </a:lnTo>
                <a:lnTo>
                  <a:pt x="892533" y="473153"/>
                </a:lnTo>
                <a:lnTo>
                  <a:pt x="865382" y="517617"/>
                </a:lnTo>
                <a:lnTo>
                  <a:pt x="856993" y="555990"/>
                </a:lnTo>
                <a:lnTo>
                  <a:pt x="855944" y="577921"/>
                </a:lnTo>
                <a:lnTo>
                  <a:pt x="857417" y="603935"/>
                </a:lnTo>
                <a:lnTo>
                  <a:pt x="869197" y="649269"/>
                </a:lnTo>
                <a:lnTo>
                  <a:pt x="892533" y="685523"/>
                </a:lnTo>
                <a:lnTo>
                  <a:pt x="925017" y="712830"/>
                </a:lnTo>
                <a:lnTo>
                  <a:pt x="965710" y="731169"/>
                </a:lnTo>
                <a:lnTo>
                  <a:pt x="1012472" y="740272"/>
                </a:lnTo>
                <a:lnTo>
                  <a:pt x="1037995" y="741410"/>
                </a:lnTo>
                <a:lnTo>
                  <a:pt x="1057740" y="740740"/>
                </a:lnTo>
                <a:lnTo>
                  <a:pt x="1109744" y="730701"/>
                </a:lnTo>
                <a:lnTo>
                  <a:pt x="1151308" y="709484"/>
                </a:lnTo>
                <a:lnTo>
                  <a:pt x="1182832" y="679209"/>
                </a:lnTo>
                <a:lnTo>
                  <a:pt x="1198271" y="655025"/>
                </a:lnTo>
                <a:lnTo>
                  <a:pt x="1346767" y="655025"/>
                </a:lnTo>
                <a:lnTo>
                  <a:pt x="1346767" y="636463"/>
                </a:lnTo>
                <a:lnTo>
                  <a:pt x="1081544" y="636463"/>
                </a:lnTo>
                <a:lnTo>
                  <a:pt x="1064812" y="635459"/>
                </a:lnTo>
                <a:lnTo>
                  <a:pt x="1023717" y="620399"/>
                </a:lnTo>
                <a:lnTo>
                  <a:pt x="1002634" y="587537"/>
                </a:lnTo>
                <a:lnTo>
                  <a:pt x="1001228" y="572924"/>
                </a:lnTo>
                <a:lnTo>
                  <a:pt x="1001920" y="562661"/>
                </a:lnTo>
                <a:lnTo>
                  <a:pt x="1025591" y="524109"/>
                </a:lnTo>
                <a:lnTo>
                  <a:pt x="1065035" y="506618"/>
                </a:lnTo>
                <a:lnTo>
                  <a:pt x="1117955" y="497605"/>
                </a:lnTo>
                <a:lnTo>
                  <a:pt x="1140979" y="493656"/>
                </a:lnTo>
                <a:lnTo>
                  <a:pt x="1184469" y="482850"/>
                </a:lnTo>
                <a:lnTo>
                  <a:pt x="1195772" y="476901"/>
                </a:lnTo>
                <a:lnTo>
                  <a:pt x="1346767" y="476901"/>
                </a:lnTo>
                <a:lnTo>
                  <a:pt x="1346696" y="359817"/>
                </a:lnTo>
                <a:lnTo>
                  <a:pt x="1345585" y="337663"/>
                </a:lnTo>
                <a:lnTo>
                  <a:pt x="1342037" y="315822"/>
                </a:lnTo>
                <a:lnTo>
                  <a:pt x="1336125" y="295720"/>
                </a:lnTo>
                <a:lnTo>
                  <a:pt x="1332032" y="286640"/>
                </a:lnTo>
                <a:close/>
              </a:path>
              <a:path w="1950720" h="741679">
                <a:moveTo>
                  <a:pt x="1346767" y="655025"/>
                </a:moveTo>
                <a:lnTo>
                  <a:pt x="1202555" y="655025"/>
                </a:lnTo>
                <a:lnTo>
                  <a:pt x="1202555" y="731058"/>
                </a:lnTo>
                <a:lnTo>
                  <a:pt x="1346767" y="731058"/>
                </a:lnTo>
                <a:lnTo>
                  <a:pt x="1346767" y="655025"/>
                </a:lnTo>
                <a:close/>
              </a:path>
              <a:path w="1950720" h="741679">
                <a:moveTo>
                  <a:pt x="1346767" y="476901"/>
                </a:moveTo>
                <a:lnTo>
                  <a:pt x="1195772" y="476901"/>
                </a:lnTo>
                <a:lnTo>
                  <a:pt x="1195720" y="535889"/>
                </a:lnTo>
                <a:lnTo>
                  <a:pt x="1194858" y="549163"/>
                </a:lnTo>
                <a:lnTo>
                  <a:pt x="1181137" y="586845"/>
                </a:lnTo>
                <a:lnTo>
                  <a:pt x="1152959" y="615893"/>
                </a:lnTo>
                <a:lnTo>
                  <a:pt x="1113136" y="633161"/>
                </a:lnTo>
                <a:lnTo>
                  <a:pt x="1081544" y="636463"/>
                </a:lnTo>
                <a:lnTo>
                  <a:pt x="1346767" y="636463"/>
                </a:lnTo>
                <a:lnTo>
                  <a:pt x="1346767" y="476901"/>
                </a:lnTo>
                <a:close/>
              </a:path>
              <a:path w="1950720" h="741679">
                <a:moveTo>
                  <a:pt x="1114028" y="175625"/>
                </a:moveTo>
                <a:lnTo>
                  <a:pt x="1052274" y="180622"/>
                </a:lnTo>
                <a:lnTo>
                  <a:pt x="998372" y="195615"/>
                </a:lnTo>
                <a:lnTo>
                  <a:pt x="953306" y="219531"/>
                </a:lnTo>
                <a:lnTo>
                  <a:pt x="917342" y="252015"/>
                </a:lnTo>
                <a:lnTo>
                  <a:pt x="891105" y="291816"/>
                </a:lnTo>
                <a:lnTo>
                  <a:pt x="875220" y="338399"/>
                </a:lnTo>
                <a:lnTo>
                  <a:pt x="1015863" y="349822"/>
                </a:lnTo>
                <a:lnTo>
                  <a:pt x="1020816" y="336838"/>
                </a:lnTo>
                <a:lnTo>
                  <a:pt x="1027822" y="325013"/>
                </a:lnTo>
                <a:lnTo>
                  <a:pt x="1061175" y="296880"/>
                </a:lnTo>
                <a:lnTo>
                  <a:pt x="1113314" y="286640"/>
                </a:lnTo>
                <a:lnTo>
                  <a:pt x="1332032" y="286640"/>
                </a:lnTo>
                <a:lnTo>
                  <a:pt x="1327848" y="277359"/>
                </a:lnTo>
                <a:lnTo>
                  <a:pt x="1305449" y="245232"/>
                </a:lnTo>
                <a:lnTo>
                  <a:pt x="1276089" y="219531"/>
                </a:lnTo>
                <a:lnTo>
                  <a:pt x="1241196" y="199987"/>
                </a:lnTo>
                <a:lnTo>
                  <a:pt x="1201484" y="186334"/>
                </a:lnTo>
                <a:lnTo>
                  <a:pt x="1158737" y="178302"/>
                </a:lnTo>
                <a:lnTo>
                  <a:pt x="1136628" y="176294"/>
                </a:lnTo>
                <a:lnTo>
                  <a:pt x="1114028" y="175625"/>
                </a:lnTo>
                <a:close/>
              </a:path>
              <a:path w="1950720" h="741679">
                <a:moveTo>
                  <a:pt x="1589566" y="182764"/>
                </a:moveTo>
                <a:lnTo>
                  <a:pt x="1444639" y="182764"/>
                </a:lnTo>
                <a:lnTo>
                  <a:pt x="1444639" y="731058"/>
                </a:lnTo>
                <a:lnTo>
                  <a:pt x="1596705" y="731058"/>
                </a:lnTo>
                <a:lnTo>
                  <a:pt x="1596705" y="414075"/>
                </a:lnTo>
                <a:lnTo>
                  <a:pt x="1597664" y="397053"/>
                </a:lnTo>
                <a:lnTo>
                  <a:pt x="1609912" y="353749"/>
                </a:lnTo>
                <a:lnTo>
                  <a:pt x="1635413" y="322515"/>
                </a:lnTo>
                <a:lnTo>
                  <a:pt x="1671667" y="305291"/>
                </a:lnTo>
                <a:lnTo>
                  <a:pt x="1700581" y="301989"/>
                </a:lnTo>
                <a:lnTo>
                  <a:pt x="1938477" y="301989"/>
                </a:lnTo>
                <a:lnTo>
                  <a:pt x="1936845" y="296144"/>
                </a:lnTo>
                <a:lnTo>
                  <a:pt x="1929739" y="279501"/>
                </a:lnTo>
                <a:lnTo>
                  <a:pt x="1589566" y="279501"/>
                </a:lnTo>
                <a:lnTo>
                  <a:pt x="1589566" y="182764"/>
                </a:lnTo>
                <a:close/>
              </a:path>
              <a:path w="1950720" h="741679">
                <a:moveTo>
                  <a:pt x="1938477" y="301989"/>
                </a:moveTo>
                <a:lnTo>
                  <a:pt x="1700581" y="301989"/>
                </a:lnTo>
                <a:lnTo>
                  <a:pt x="1722199" y="303774"/>
                </a:lnTo>
                <a:lnTo>
                  <a:pt x="1741364" y="309129"/>
                </a:lnTo>
                <a:lnTo>
                  <a:pt x="1783708" y="346030"/>
                </a:lnTo>
                <a:lnTo>
                  <a:pt x="1796559" y="385295"/>
                </a:lnTo>
                <a:lnTo>
                  <a:pt x="1798031" y="409078"/>
                </a:lnTo>
                <a:lnTo>
                  <a:pt x="1798031" y="731058"/>
                </a:lnTo>
                <a:lnTo>
                  <a:pt x="1950097" y="731058"/>
                </a:lnTo>
                <a:lnTo>
                  <a:pt x="1950068" y="381324"/>
                </a:lnTo>
                <a:lnTo>
                  <a:pt x="1948625" y="351116"/>
                </a:lnTo>
                <a:lnTo>
                  <a:pt x="1944207" y="322515"/>
                </a:lnTo>
                <a:lnTo>
                  <a:pt x="1938477" y="301989"/>
                </a:lnTo>
                <a:close/>
              </a:path>
              <a:path w="1950720" h="741679">
                <a:moveTo>
                  <a:pt x="1760907" y="175625"/>
                </a:moveTo>
                <a:lnTo>
                  <a:pt x="1704418" y="182675"/>
                </a:lnTo>
                <a:lnTo>
                  <a:pt x="1657031" y="203825"/>
                </a:lnTo>
                <a:lnTo>
                  <a:pt x="1620354" y="236665"/>
                </a:lnTo>
                <a:lnTo>
                  <a:pt x="1595991" y="279501"/>
                </a:lnTo>
                <a:lnTo>
                  <a:pt x="1929739" y="279501"/>
                </a:lnTo>
                <a:lnTo>
                  <a:pt x="1898249" y="230954"/>
                </a:lnTo>
                <a:lnTo>
                  <a:pt x="1860500" y="200612"/>
                </a:lnTo>
                <a:lnTo>
                  <a:pt x="1814362" y="181872"/>
                </a:lnTo>
                <a:lnTo>
                  <a:pt x="1760907" y="175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직사각형 4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37</a:t>
            </a:fld>
            <a:endParaRPr lang="ko-KR" altLang="en-US"/>
          </a:p>
        </p:txBody>
      </p:sp>
    </p:spTree>
  </p:cSld>
  <p:clrMapOvr>
    <a:masterClrMapping/>
  </p:clrMapOvr>
</p:sld>
</file>

<file path=ppt/slides/slide3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2042" y="5445871"/>
            <a:ext cx="2742069" cy="39176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1449" y="2930088"/>
            <a:ext cx="5088929" cy="35018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49952" y="3592560"/>
            <a:ext cx="6947343" cy="114383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60696" y="5306979"/>
            <a:ext cx="3912592" cy="35056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148068" y="5970394"/>
            <a:ext cx="7049148" cy="1143525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10151271" y="7683493"/>
            <a:ext cx="2494280" cy="351155"/>
          </a:xfrm>
          <a:custGeom>
            <a:avLst/>
            <a:gdLst/>
            <a:ahLst/>
            <a:cxnLst/>
            <a:rect l="l" t="t" r="r" b="b"/>
            <a:pathLst>
              <a:path w="2494279" h="351154">
                <a:moveTo>
                  <a:pt x="132310" y="270651"/>
                </a:moveTo>
                <a:lnTo>
                  <a:pt x="0" y="270651"/>
                </a:lnTo>
                <a:lnTo>
                  <a:pt x="0" y="311362"/>
                </a:lnTo>
                <a:lnTo>
                  <a:pt x="315885" y="311362"/>
                </a:lnTo>
                <a:lnTo>
                  <a:pt x="315885" y="287237"/>
                </a:lnTo>
                <a:lnTo>
                  <a:pt x="132310" y="287237"/>
                </a:lnTo>
                <a:lnTo>
                  <a:pt x="132310" y="270651"/>
                </a:lnTo>
                <a:close/>
              </a:path>
              <a:path w="2494279" h="351154">
                <a:moveTo>
                  <a:pt x="182444" y="204684"/>
                </a:moveTo>
                <a:lnTo>
                  <a:pt x="132310" y="204684"/>
                </a:lnTo>
                <a:lnTo>
                  <a:pt x="132310" y="287237"/>
                </a:lnTo>
                <a:lnTo>
                  <a:pt x="182444" y="287237"/>
                </a:lnTo>
                <a:lnTo>
                  <a:pt x="182444" y="204684"/>
                </a:lnTo>
                <a:close/>
              </a:path>
              <a:path w="2494279" h="351154">
                <a:moveTo>
                  <a:pt x="315885" y="270651"/>
                </a:moveTo>
                <a:lnTo>
                  <a:pt x="182444" y="270651"/>
                </a:lnTo>
                <a:lnTo>
                  <a:pt x="182444" y="287237"/>
                </a:lnTo>
                <a:lnTo>
                  <a:pt x="315885" y="287237"/>
                </a:lnTo>
                <a:lnTo>
                  <a:pt x="315885" y="270651"/>
                </a:lnTo>
                <a:close/>
              </a:path>
              <a:path w="2494279" h="351154">
                <a:moveTo>
                  <a:pt x="280452" y="23371"/>
                </a:moveTo>
                <a:lnTo>
                  <a:pt x="35433" y="23371"/>
                </a:lnTo>
                <a:lnTo>
                  <a:pt x="35433" y="62950"/>
                </a:lnTo>
                <a:lnTo>
                  <a:pt x="230694" y="62950"/>
                </a:lnTo>
                <a:lnTo>
                  <a:pt x="230694" y="100269"/>
                </a:lnTo>
                <a:lnTo>
                  <a:pt x="36187" y="100269"/>
                </a:lnTo>
                <a:lnTo>
                  <a:pt x="36187" y="218632"/>
                </a:lnTo>
                <a:lnTo>
                  <a:pt x="132310" y="218632"/>
                </a:lnTo>
                <a:lnTo>
                  <a:pt x="132310" y="204684"/>
                </a:lnTo>
                <a:lnTo>
                  <a:pt x="288368" y="204684"/>
                </a:lnTo>
                <a:lnTo>
                  <a:pt x="288368" y="198276"/>
                </a:lnTo>
                <a:lnTo>
                  <a:pt x="85945" y="198276"/>
                </a:lnTo>
                <a:lnTo>
                  <a:pt x="85945" y="139472"/>
                </a:lnTo>
                <a:lnTo>
                  <a:pt x="280452" y="139472"/>
                </a:lnTo>
                <a:lnTo>
                  <a:pt x="280452" y="23371"/>
                </a:lnTo>
                <a:close/>
              </a:path>
              <a:path w="2494279" h="351154">
                <a:moveTo>
                  <a:pt x="288368" y="204684"/>
                </a:moveTo>
                <a:lnTo>
                  <a:pt x="182444" y="204684"/>
                </a:lnTo>
                <a:lnTo>
                  <a:pt x="182444" y="218632"/>
                </a:lnTo>
                <a:lnTo>
                  <a:pt x="288368" y="218632"/>
                </a:lnTo>
                <a:lnTo>
                  <a:pt x="288368" y="204684"/>
                </a:lnTo>
                <a:close/>
              </a:path>
              <a:path w="2494279" h="351154">
                <a:moveTo>
                  <a:pt x="288368" y="178298"/>
                </a:moveTo>
                <a:lnTo>
                  <a:pt x="85945" y="178298"/>
                </a:lnTo>
                <a:lnTo>
                  <a:pt x="85945" y="198276"/>
                </a:lnTo>
                <a:lnTo>
                  <a:pt x="288368" y="198276"/>
                </a:lnTo>
                <a:lnTo>
                  <a:pt x="288368" y="178298"/>
                </a:lnTo>
                <a:close/>
              </a:path>
              <a:path w="2494279" h="351154">
                <a:moveTo>
                  <a:pt x="628349" y="753"/>
                </a:moveTo>
                <a:lnTo>
                  <a:pt x="577837" y="753"/>
                </a:lnTo>
                <a:lnTo>
                  <a:pt x="577837" y="205438"/>
                </a:lnTo>
                <a:lnTo>
                  <a:pt x="628349" y="205438"/>
                </a:lnTo>
                <a:lnTo>
                  <a:pt x="628349" y="753"/>
                </a:lnTo>
                <a:close/>
              </a:path>
              <a:path w="2494279" h="351154">
                <a:moveTo>
                  <a:pt x="510363" y="208831"/>
                </a:moveTo>
                <a:lnTo>
                  <a:pt x="460900" y="213702"/>
                </a:lnTo>
                <a:lnTo>
                  <a:pt x="423381" y="227726"/>
                </a:lnTo>
                <a:lnTo>
                  <a:pt x="399574" y="250019"/>
                </a:lnTo>
                <a:lnTo>
                  <a:pt x="391246" y="279698"/>
                </a:lnTo>
                <a:lnTo>
                  <a:pt x="399574" y="309259"/>
                </a:lnTo>
                <a:lnTo>
                  <a:pt x="423381" y="331293"/>
                </a:lnTo>
                <a:lnTo>
                  <a:pt x="460900" y="345058"/>
                </a:lnTo>
                <a:lnTo>
                  <a:pt x="510363" y="349811"/>
                </a:lnTo>
                <a:lnTo>
                  <a:pt x="559944" y="345058"/>
                </a:lnTo>
                <a:lnTo>
                  <a:pt x="597721" y="331293"/>
                </a:lnTo>
                <a:lnTo>
                  <a:pt x="620314" y="310608"/>
                </a:lnTo>
                <a:lnTo>
                  <a:pt x="510363" y="310608"/>
                </a:lnTo>
                <a:lnTo>
                  <a:pt x="480660" y="308694"/>
                </a:lnTo>
                <a:lnTo>
                  <a:pt x="459050" y="302927"/>
                </a:lnTo>
                <a:lnTo>
                  <a:pt x="445851" y="293274"/>
                </a:lnTo>
                <a:lnTo>
                  <a:pt x="441381" y="279698"/>
                </a:lnTo>
                <a:lnTo>
                  <a:pt x="445851" y="265963"/>
                </a:lnTo>
                <a:lnTo>
                  <a:pt x="459050" y="256327"/>
                </a:lnTo>
                <a:lnTo>
                  <a:pt x="480660" y="250649"/>
                </a:lnTo>
                <a:lnTo>
                  <a:pt x="510363" y="248788"/>
                </a:lnTo>
                <a:lnTo>
                  <a:pt x="620459" y="248788"/>
                </a:lnTo>
                <a:lnTo>
                  <a:pt x="597721" y="227726"/>
                </a:lnTo>
                <a:lnTo>
                  <a:pt x="559944" y="213702"/>
                </a:lnTo>
                <a:lnTo>
                  <a:pt x="510363" y="208831"/>
                </a:lnTo>
                <a:close/>
              </a:path>
              <a:path w="2494279" h="351154">
                <a:moveTo>
                  <a:pt x="620459" y="248788"/>
                </a:moveTo>
                <a:lnTo>
                  <a:pt x="510363" y="248788"/>
                </a:lnTo>
                <a:lnTo>
                  <a:pt x="540342" y="250649"/>
                </a:lnTo>
                <a:lnTo>
                  <a:pt x="562194" y="256327"/>
                </a:lnTo>
                <a:lnTo>
                  <a:pt x="575564" y="265963"/>
                </a:lnTo>
                <a:lnTo>
                  <a:pt x="580099" y="279698"/>
                </a:lnTo>
                <a:lnTo>
                  <a:pt x="575564" y="293274"/>
                </a:lnTo>
                <a:lnTo>
                  <a:pt x="562194" y="302927"/>
                </a:lnTo>
                <a:lnTo>
                  <a:pt x="540342" y="308694"/>
                </a:lnTo>
                <a:lnTo>
                  <a:pt x="510363" y="310608"/>
                </a:lnTo>
                <a:lnTo>
                  <a:pt x="620314" y="310608"/>
                </a:lnTo>
                <a:lnTo>
                  <a:pt x="621788" y="309259"/>
                </a:lnTo>
                <a:lnTo>
                  <a:pt x="630234" y="279698"/>
                </a:lnTo>
                <a:lnTo>
                  <a:pt x="621788" y="250019"/>
                </a:lnTo>
                <a:lnTo>
                  <a:pt x="620459" y="248788"/>
                </a:lnTo>
                <a:close/>
              </a:path>
              <a:path w="2494279" h="351154">
                <a:moveTo>
                  <a:pt x="502447" y="23371"/>
                </a:moveTo>
                <a:lnTo>
                  <a:pt x="469652" y="23371"/>
                </a:lnTo>
                <a:lnTo>
                  <a:pt x="469652" y="47495"/>
                </a:lnTo>
                <a:lnTo>
                  <a:pt x="461212" y="87081"/>
                </a:lnTo>
                <a:lnTo>
                  <a:pt x="436339" y="121896"/>
                </a:lnTo>
                <a:lnTo>
                  <a:pt x="395705" y="150704"/>
                </a:lnTo>
                <a:lnTo>
                  <a:pt x="339981" y="172267"/>
                </a:lnTo>
                <a:lnTo>
                  <a:pt x="359582" y="211093"/>
                </a:lnTo>
                <a:lnTo>
                  <a:pt x="407218" y="193889"/>
                </a:lnTo>
                <a:lnTo>
                  <a:pt x="447272" y="170717"/>
                </a:lnTo>
                <a:lnTo>
                  <a:pt x="479264" y="141828"/>
                </a:lnTo>
                <a:lnTo>
                  <a:pt x="502712" y="107473"/>
                </a:lnTo>
                <a:lnTo>
                  <a:pt x="517134" y="67903"/>
                </a:lnTo>
                <a:lnTo>
                  <a:pt x="517597" y="63704"/>
                </a:lnTo>
                <a:lnTo>
                  <a:pt x="502447" y="63704"/>
                </a:lnTo>
                <a:lnTo>
                  <a:pt x="502447" y="23371"/>
                </a:lnTo>
                <a:close/>
              </a:path>
              <a:path w="2494279" h="351154">
                <a:moveTo>
                  <a:pt x="469652" y="23371"/>
                </a:moveTo>
                <a:lnTo>
                  <a:pt x="360713" y="23371"/>
                </a:lnTo>
                <a:lnTo>
                  <a:pt x="360713" y="63704"/>
                </a:lnTo>
                <a:lnTo>
                  <a:pt x="466196" y="63704"/>
                </a:lnTo>
                <a:lnTo>
                  <a:pt x="469652" y="47495"/>
                </a:lnTo>
                <a:lnTo>
                  <a:pt x="469652" y="23371"/>
                </a:lnTo>
                <a:close/>
              </a:path>
              <a:path w="2494279" h="351154">
                <a:moveTo>
                  <a:pt x="522048" y="23371"/>
                </a:moveTo>
                <a:lnTo>
                  <a:pt x="502447" y="23371"/>
                </a:lnTo>
                <a:lnTo>
                  <a:pt x="502447" y="63704"/>
                </a:lnTo>
                <a:lnTo>
                  <a:pt x="517597" y="63704"/>
                </a:lnTo>
                <a:lnTo>
                  <a:pt x="522048" y="23371"/>
                </a:lnTo>
                <a:close/>
              </a:path>
              <a:path w="2494279" h="351154">
                <a:moveTo>
                  <a:pt x="852774" y="27517"/>
                </a:moveTo>
                <a:lnTo>
                  <a:pt x="842973" y="27517"/>
                </a:lnTo>
                <a:lnTo>
                  <a:pt x="842973" y="78406"/>
                </a:lnTo>
                <a:lnTo>
                  <a:pt x="837548" y="128528"/>
                </a:lnTo>
                <a:lnTo>
                  <a:pt x="821062" y="174622"/>
                </a:lnTo>
                <a:lnTo>
                  <a:pt x="793198" y="212942"/>
                </a:lnTo>
                <a:lnTo>
                  <a:pt x="753635" y="239741"/>
                </a:lnTo>
                <a:lnTo>
                  <a:pt x="783414" y="281206"/>
                </a:lnTo>
                <a:lnTo>
                  <a:pt x="820476" y="256423"/>
                </a:lnTo>
                <a:lnTo>
                  <a:pt x="848672" y="221816"/>
                </a:lnTo>
                <a:lnTo>
                  <a:pt x="868364" y="179320"/>
                </a:lnTo>
                <a:lnTo>
                  <a:pt x="868904" y="177055"/>
                </a:lnTo>
                <a:lnTo>
                  <a:pt x="867972" y="175098"/>
                </a:lnTo>
                <a:lnTo>
                  <a:pt x="856528" y="128670"/>
                </a:lnTo>
                <a:lnTo>
                  <a:pt x="852774" y="78406"/>
                </a:lnTo>
                <a:lnTo>
                  <a:pt x="852774" y="27517"/>
                </a:lnTo>
                <a:close/>
              </a:path>
              <a:path w="2494279" h="351154">
                <a:moveTo>
                  <a:pt x="893484" y="27517"/>
                </a:moveTo>
                <a:lnTo>
                  <a:pt x="883684" y="27517"/>
                </a:lnTo>
                <a:lnTo>
                  <a:pt x="883684" y="78406"/>
                </a:lnTo>
                <a:lnTo>
                  <a:pt x="879914" y="130871"/>
                </a:lnTo>
                <a:lnTo>
                  <a:pt x="868904" y="177055"/>
                </a:lnTo>
                <a:lnTo>
                  <a:pt x="887378" y="215845"/>
                </a:lnTo>
                <a:lnTo>
                  <a:pt x="915016" y="249065"/>
                </a:lnTo>
                <a:lnTo>
                  <a:pt x="951158" y="272913"/>
                </a:lnTo>
                <a:lnTo>
                  <a:pt x="980560" y="232579"/>
                </a:lnTo>
                <a:lnTo>
                  <a:pt x="941828" y="206740"/>
                </a:lnTo>
                <a:lnTo>
                  <a:pt x="914688" y="170052"/>
                </a:lnTo>
                <a:lnTo>
                  <a:pt x="898715" y="126084"/>
                </a:lnTo>
                <a:lnTo>
                  <a:pt x="893484" y="78406"/>
                </a:lnTo>
                <a:lnTo>
                  <a:pt x="893484" y="27517"/>
                </a:lnTo>
                <a:close/>
              </a:path>
              <a:path w="2494279" h="351154">
                <a:moveTo>
                  <a:pt x="883684" y="27517"/>
                </a:moveTo>
                <a:lnTo>
                  <a:pt x="852774" y="27517"/>
                </a:lnTo>
                <a:lnTo>
                  <a:pt x="852774" y="78406"/>
                </a:lnTo>
                <a:lnTo>
                  <a:pt x="856528" y="128670"/>
                </a:lnTo>
                <a:lnTo>
                  <a:pt x="867972" y="175098"/>
                </a:lnTo>
                <a:lnTo>
                  <a:pt x="868904" y="177055"/>
                </a:lnTo>
                <a:lnTo>
                  <a:pt x="879914" y="130871"/>
                </a:lnTo>
                <a:lnTo>
                  <a:pt x="883684" y="78406"/>
                </a:lnTo>
                <a:lnTo>
                  <a:pt x="883684" y="27517"/>
                </a:lnTo>
                <a:close/>
              </a:path>
              <a:path w="2494279" h="351154">
                <a:moveTo>
                  <a:pt x="1047658" y="376"/>
                </a:moveTo>
                <a:lnTo>
                  <a:pt x="997146" y="376"/>
                </a:lnTo>
                <a:lnTo>
                  <a:pt x="997146" y="350565"/>
                </a:lnTo>
                <a:lnTo>
                  <a:pt x="1047658" y="350565"/>
                </a:lnTo>
                <a:lnTo>
                  <a:pt x="1047658" y="376"/>
                </a:lnTo>
                <a:close/>
              </a:path>
              <a:path w="2494279" h="351154">
                <a:moveTo>
                  <a:pt x="1236858" y="20732"/>
                </a:moveTo>
                <a:lnTo>
                  <a:pt x="1226680" y="20732"/>
                </a:lnTo>
                <a:lnTo>
                  <a:pt x="1226680" y="45988"/>
                </a:lnTo>
                <a:lnTo>
                  <a:pt x="1218676" y="83842"/>
                </a:lnTo>
                <a:lnTo>
                  <a:pt x="1195158" y="119258"/>
                </a:lnTo>
                <a:lnTo>
                  <a:pt x="1156868" y="147818"/>
                </a:lnTo>
                <a:lnTo>
                  <a:pt x="1104548" y="165104"/>
                </a:lnTo>
                <a:lnTo>
                  <a:pt x="1126034" y="206569"/>
                </a:lnTo>
                <a:lnTo>
                  <a:pt x="1175789" y="190339"/>
                </a:lnTo>
                <a:lnTo>
                  <a:pt x="1215936" y="164212"/>
                </a:lnTo>
                <a:lnTo>
                  <a:pt x="1245643" y="130141"/>
                </a:lnTo>
                <a:lnTo>
                  <a:pt x="1253480" y="113111"/>
                </a:lnTo>
                <a:lnTo>
                  <a:pt x="1243149" y="90516"/>
                </a:lnTo>
                <a:lnTo>
                  <a:pt x="1236858" y="45988"/>
                </a:lnTo>
                <a:lnTo>
                  <a:pt x="1236858" y="20732"/>
                </a:lnTo>
                <a:close/>
              </a:path>
              <a:path w="2494279" h="351154">
                <a:moveTo>
                  <a:pt x="1280208" y="20732"/>
                </a:moveTo>
                <a:lnTo>
                  <a:pt x="1270407" y="20732"/>
                </a:lnTo>
                <a:lnTo>
                  <a:pt x="1270407" y="45988"/>
                </a:lnTo>
                <a:lnTo>
                  <a:pt x="1264077" y="90082"/>
                </a:lnTo>
                <a:lnTo>
                  <a:pt x="1253480" y="113111"/>
                </a:lnTo>
                <a:lnTo>
                  <a:pt x="1261490" y="130630"/>
                </a:lnTo>
                <a:lnTo>
                  <a:pt x="1291085" y="164538"/>
                </a:lnTo>
                <a:lnTo>
                  <a:pt x="1331138" y="190448"/>
                </a:lnTo>
                <a:lnTo>
                  <a:pt x="1380854" y="206569"/>
                </a:lnTo>
                <a:lnTo>
                  <a:pt x="1402340" y="165104"/>
                </a:lnTo>
                <a:lnTo>
                  <a:pt x="1349861" y="147977"/>
                </a:lnTo>
                <a:lnTo>
                  <a:pt x="1311589" y="119682"/>
                </a:lnTo>
                <a:lnTo>
                  <a:pt x="1288159" y="84319"/>
                </a:lnTo>
                <a:lnTo>
                  <a:pt x="1280208" y="45988"/>
                </a:lnTo>
                <a:lnTo>
                  <a:pt x="1280208" y="20732"/>
                </a:lnTo>
                <a:close/>
              </a:path>
              <a:path w="2494279" h="351154">
                <a:moveTo>
                  <a:pt x="1270407" y="20732"/>
                </a:moveTo>
                <a:lnTo>
                  <a:pt x="1236858" y="20732"/>
                </a:lnTo>
                <a:lnTo>
                  <a:pt x="1236858" y="45988"/>
                </a:lnTo>
                <a:lnTo>
                  <a:pt x="1243149" y="90516"/>
                </a:lnTo>
                <a:lnTo>
                  <a:pt x="1253480" y="113111"/>
                </a:lnTo>
                <a:lnTo>
                  <a:pt x="1264077" y="90082"/>
                </a:lnTo>
                <a:lnTo>
                  <a:pt x="1270407" y="45988"/>
                </a:lnTo>
                <a:lnTo>
                  <a:pt x="1270407" y="20732"/>
                </a:lnTo>
                <a:close/>
              </a:path>
              <a:path w="2494279" h="351154">
                <a:moveTo>
                  <a:pt x="1413272" y="266505"/>
                </a:moveTo>
                <a:lnTo>
                  <a:pt x="1097386" y="266505"/>
                </a:lnTo>
                <a:lnTo>
                  <a:pt x="1097386" y="307215"/>
                </a:lnTo>
                <a:lnTo>
                  <a:pt x="1413272" y="307215"/>
                </a:lnTo>
                <a:lnTo>
                  <a:pt x="1413272" y="266505"/>
                </a:lnTo>
                <a:close/>
              </a:path>
              <a:path w="2494279" h="351154">
                <a:moveTo>
                  <a:pt x="1664669" y="6031"/>
                </a:moveTo>
                <a:lnTo>
                  <a:pt x="1617927" y="6031"/>
                </a:lnTo>
                <a:lnTo>
                  <a:pt x="1617927" y="206192"/>
                </a:lnTo>
                <a:lnTo>
                  <a:pt x="1664669" y="206192"/>
                </a:lnTo>
                <a:lnTo>
                  <a:pt x="1664669" y="124771"/>
                </a:lnTo>
                <a:lnTo>
                  <a:pt x="1636774" y="124771"/>
                </a:lnTo>
                <a:lnTo>
                  <a:pt x="1636774" y="84814"/>
                </a:lnTo>
                <a:lnTo>
                  <a:pt x="1664669" y="84814"/>
                </a:lnTo>
                <a:lnTo>
                  <a:pt x="1664669" y="6031"/>
                </a:lnTo>
                <a:close/>
              </a:path>
              <a:path w="2494279" h="351154">
                <a:moveTo>
                  <a:pt x="1581363" y="21486"/>
                </a:moveTo>
                <a:lnTo>
                  <a:pt x="1449806" y="21486"/>
                </a:lnTo>
                <a:lnTo>
                  <a:pt x="1449806" y="195638"/>
                </a:lnTo>
                <a:lnTo>
                  <a:pt x="1473554" y="195638"/>
                </a:lnTo>
                <a:lnTo>
                  <a:pt x="1509212" y="195408"/>
                </a:lnTo>
                <a:lnTo>
                  <a:pt x="1540275" y="194365"/>
                </a:lnTo>
                <a:lnTo>
                  <a:pt x="1569076" y="191980"/>
                </a:lnTo>
                <a:lnTo>
                  <a:pt x="1597949" y="187722"/>
                </a:lnTo>
                <a:lnTo>
                  <a:pt x="1596938" y="179052"/>
                </a:lnTo>
                <a:lnTo>
                  <a:pt x="1498056" y="179052"/>
                </a:lnTo>
                <a:lnTo>
                  <a:pt x="1498056" y="156058"/>
                </a:lnTo>
                <a:lnTo>
                  <a:pt x="1473554" y="156058"/>
                </a:lnTo>
                <a:lnTo>
                  <a:pt x="1498056" y="155902"/>
                </a:lnTo>
                <a:lnTo>
                  <a:pt x="1498056" y="126655"/>
                </a:lnTo>
                <a:lnTo>
                  <a:pt x="1483732" y="126655"/>
                </a:lnTo>
                <a:lnTo>
                  <a:pt x="1483732" y="88583"/>
                </a:lnTo>
                <a:lnTo>
                  <a:pt x="1498056" y="88583"/>
                </a:lnTo>
                <a:lnTo>
                  <a:pt x="1498056" y="61066"/>
                </a:lnTo>
                <a:lnTo>
                  <a:pt x="1581363" y="61066"/>
                </a:lnTo>
                <a:lnTo>
                  <a:pt x="1581363" y="21486"/>
                </a:lnTo>
                <a:close/>
              </a:path>
              <a:path w="2494279" h="351154">
                <a:moveTo>
                  <a:pt x="1593425" y="148896"/>
                </a:moveTo>
                <a:lnTo>
                  <a:pt x="1565631" y="152718"/>
                </a:lnTo>
                <a:lnTo>
                  <a:pt x="1537872" y="154880"/>
                </a:lnTo>
                <a:lnTo>
                  <a:pt x="1507922" y="155840"/>
                </a:lnTo>
                <a:lnTo>
                  <a:pt x="1498056" y="155902"/>
                </a:lnTo>
                <a:lnTo>
                  <a:pt x="1498056" y="179052"/>
                </a:lnTo>
                <a:lnTo>
                  <a:pt x="1596938" y="179052"/>
                </a:lnTo>
                <a:lnTo>
                  <a:pt x="1593425" y="148896"/>
                </a:lnTo>
                <a:close/>
              </a:path>
              <a:path w="2494279" h="351154">
                <a:moveTo>
                  <a:pt x="1498056" y="155902"/>
                </a:moveTo>
                <a:lnTo>
                  <a:pt x="1473554" y="156058"/>
                </a:lnTo>
                <a:lnTo>
                  <a:pt x="1498056" y="156058"/>
                </a:lnTo>
                <a:lnTo>
                  <a:pt x="1498056" y="155902"/>
                </a:lnTo>
                <a:close/>
              </a:path>
              <a:path w="2494279" h="351154">
                <a:moveTo>
                  <a:pt x="1498056" y="88583"/>
                </a:moveTo>
                <a:lnTo>
                  <a:pt x="1483732" y="88583"/>
                </a:lnTo>
                <a:lnTo>
                  <a:pt x="1483732" y="126655"/>
                </a:lnTo>
                <a:lnTo>
                  <a:pt x="1498056" y="126655"/>
                </a:lnTo>
                <a:lnTo>
                  <a:pt x="1498056" y="88583"/>
                </a:lnTo>
                <a:close/>
              </a:path>
              <a:path w="2494279" h="351154">
                <a:moveTo>
                  <a:pt x="1568546" y="88583"/>
                </a:moveTo>
                <a:lnTo>
                  <a:pt x="1498056" y="88583"/>
                </a:lnTo>
                <a:lnTo>
                  <a:pt x="1498056" y="126655"/>
                </a:lnTo>
                <a:lnTo>
                  <a:pt x="1568546" y="126655"/>
                </a:lnTo>
                <a:lnTo>
                  <a:pt x="1568546" y="88583"/>
                </a:lnTo>
                <a:close/>
              </a:path>
              <a:path w="2494279" h="351154">
                <a:moveTo>
                  <a:pt x="1617927" y="84814"/>
                </a:moveTo>
                <a:lnTo>
                  <a:pt x="1583624" y="84814"/>
                </a:lnTo>
                <a:lnTo>
                  <a:pt x="1583624" y="124771"/>
                </a:lnTo>
                <a:lnTo>
                  <a:pt x="1617927" y="124771"/>
                </a:lnTo>
                <a:lnTo>
                  <a:pt x="1617927" y="84814"/>
                </a:lnTo>
                <a:close/>
              </a:path>
              <a:path w="2494279" h="351154">
                <a:moveTo>
                  <a:pt x="1664669" y="84814"/>
                </a:moveTo>
                <a:lnTo>
                  <a:pt x="1636774" y="84814"/>
                </a:lnTo>
                <a:lnTo>
                  <a:pt x="1636774" y="124771"/>
                </a:lnTo>
                <a:lnTo>
                  <a:pt x="1664669" y="124771"/>
                </a:lnTo>
                <a:lnTo>
                  <a:pt x="1664669" y="84814"/>
                </a:lnTo>
                <a:close/>
              </a:path>
              <a:path w="2494279" h="351154">
                <a:moveTo>
                  <a:pt x="1733651" y="753"/>
                </a:moveTo>
                <a:lnTo>
                  <a:pt x="1686155" y="753"/>
                </a:lnTo>
                <a:lnTo>
                  <a:pt x="1686155" y="208831"/>
                </a:lnTo>
                <a:lnTo>
                  <a:pt x="1733651" y="208831"/>
                </a:lnTo>
                <a:lnTo>
                  <a:pt x="1733651" y="753"/>
                </a:lnTo>
                <a:close/>
              </a:path>
              <a:path w="2494279" h="351154">
                <a:moveTo>
                  <a:pt x="1733651" y="222778"/>
                </a:moveTo>
                <a:lnTo>
                  <a:pt x="1497302" y="222778"/>
                </a:lnTo>
                <a:lnTo>
                  <a:pt x="1497302" y="346041"/>
                </a:lnTo>
                <a:lnTo>
                  <a:pt x="1733651" y="346041"/>
                </a:lnTo>
                <a:lnTo>
                  <a:pt x="1733651" y="306461"/>
                </a:lnTo>
                <a:lnTo>
                  <a:pt x="1546683" y="306461"/>
                </a:lnTo>
                <a:lnTo>
                  <a:pt x="1546683" y="261981"/>
                </a:lnTo>
                <a:lnTo>
                  <a:pt x="1733651" y="261981"/>
                </a:lnTo>
                <a:lnTo>
                  <a:pt x="1733651" y="222778"/>
                </a:lnTo>
                <a:close/>
              </a:path>
              <a:path w="2494279" h="351154">
                <a:moveTo>
                  <a:pt x="1733651" y="261981"/>
                </a:moveTo>
                <a:lnTo>
                  <a:pt x="1684647" y="261981"/>
                </a:lnTo>
                <a:lnTo>
                  <a:pt x="1684647" y="306461"/>
                </a:lnTo>
                <a:lnTo>
                  <a:pt x="1733651" y="306461"/>
                </a:lnTo>
                <a:lnTo>
                  <a:pt x="1733651" y="261981"/>
                </a:lnTo>
                <a:close/>
              </a:path>
              <a:path w="2494279" h="351154">
                <a:moveTo>
                  <a:pt x="2036859" y="197899"/>
                </a:moveTo>
                <a:lnTo>
                  <a:pt x="1986347" y="197899"/>
                </a:lnTo>
                <a:lnTo>
                  <a:pt x="1986347" y="350188"/>
                </a:lnTo>
                <a:lnTo>
                  <a:pt x="2036859" y="350188"/>
                </a:lnTo>
                <a:lnTo>
                  <a:pt x="2036859" y="197899"/>
                </a:lnTo>
                <a:close/>
              </a:path>
              <a:path w="2494279" h="351154">
                <a:moveTo>
                  <a:pt x="2074711" y="169628"/>
                </a:moveTo>
                <a:lnTo>
                  <a:pt x="1855545" y="169628"/>
                </a:lnTo>
                <a:lnTo>
                  <a:pt x="1855545" y="209962"/>
                </a:lnTo>
                <a:lnTo>
                  <a:pt x="1986347" y="209962"/>
                </a:lnTo>
                <a:lnTo>
                  <a:pt x="1986347" y="197899"/>
                </a:lnTo>
                <a:lnTo>
                  <a:pt x="2171054" y="197899"/>
                </a:lnTo>
                <a:lnTo>
                  <a:pt x="2171054" y="193753"/>
                </a:lnTo>
                <a:lnTo>
                  <a:pt x="2120542" y="193753"/>
                </a:lnTo>
                <a:lnTo>
                  <a:pt x="2071162" y="188099"/>
                </a:lnTo>
                <a:lnTo>
                  <a:pt x="2074711" y="169628"/>
                </a:lnTo>
                <a:close/>
              </a:path>
              <a:path w="2494279" h="351154">
                <a:moveTo>
                  <a:pt x="2171054" y="197899"/>
                </a:moveTo>
                <a:lnTo>
                  <a:pt x="2036859" y="197899"/>
                </a:lnTo>
                <a:lnTo>
                  <a:pt x="2036859" y="209962"/>
                </a:lnTo>
                <a:lnTo>
                  <a:pt x="2171054" y="209962"/>
                </a:lnTo>
                <a:lnTo>
                  <a:pt x="2171054" y="197899"/>
                </a:lnTo>
                <a:close/>
              </a:path>
              <a:path w="2494279" h="351154">
                <a:moveTo>
                  <a:pt x="2110365" y="21109"/>
                </a:moveTo>
                <a:lnTo>
                  <a:pt x="2084732" y="21109"/>
                </a:lnTo>
                <a:lnTo>
                  <a:pt x="2084667" y="60689"/>
                </a:lnTo>
                <a:lnTo>
                  <a:pt x="2084520" y="80331"/>
                </a:lnTo>
                <a:lnTo>
                  <a:pt x="2083036" y="111719"/>
                </a:lnTo>
                <a:lnTo>
                  <a:pt x="2079007" y="147276"/>
                </a:lnTo>
                <a:lnTo>
                  <a:pt x="2071162" y="188099"/>
                </a:lnTo>
                <a:lnTo>
                  <a:pt x="2120542" y="193753"/>
                </a:lnTo>
                <a:lnTo>
                  <a:pt x="2128388" y="150827"/>
                </a:lnTo>
                <a:lnTo>
                  <a:pt x="2132416" y="113839"/>
                </a:lnTo>
                <a:lnTo>
                  <a:pt x="2133901" y="81374"/>
                </a:lnTo>
                <a:lnTo>
                  <a:pt x="2134050" y="60689"/>
                </a:lnTo>
                <a:lnTo>
                  <a:pt x="2110365" y="60689"/>
                </a:lnTo>
                <a:lnTo>
                  <a:pt x="2110365" y="21109"/>
                </a:lnTo>
                <a:close/>
              </a:path>
              <a:path w="2494279" h="351154">
                <a:moveTo>
                  <a:pt x="2171054" y="169628"/>
                </a:moveTo>
                <a:lnTo>
                  <a:pt x="2124952" y="169628"/>
                </a:lnTo>
                <a:lnTo>
                  <a:pt x="2120542" y="193753"/>
                </a:lnTo>
                <a:lnTo>
                  <a:pt x="2171054" y="193753"/>
                </a:lnTo>
                <a:lnTo>
                  <a:pt x="2171054" y="169628"/>
                </a:lnTo>
                <a:close/>
              </a:path>
              <a:path w="2494279" h="351154">
                <a:moveTo>
                  <a:pt x="2084732" y="21109"/>
                </a:moveTo>
                <a:lnTo>
                  <a:pt x="1891356" y="21109"/>
                </a:lnTo>
                <a:lnTo>
                  <a:pt x="1891356" y="60689"/>
                </a:lnTo>
                <a:lnTo>
                  <a:pt x="2084667" y="60689"/>
                </a:lnTo>
                <a:lnTo>
                  <a:pt x="2084732" y="21109"/>
                </a:lnTo>
                <a:close/>
              </a:path>
              <a:path w="2494279" h="351154">
                <a:moveTo>
                  <a:pt x="2134113" y="21109"/>
                </a:moveTo>
                <a:lnTo>
                  <a:pt x="2110365" y="21109"/>
                </a:lnTo>
                <a:lnTo>
                  <a:pt x="2110365" y="60689"/>
                </a:lnTo>
                <a:lnTo>
                  <a:pt x="2134050" y="60689"/>
                </a:lnTo>
                <a:lnTo>
                  <a:pt x="2134113" y="21109"/>
                </a:lnTo>
                <a:close/>
              </a:path>
              <a:path w="2494279" h="351154">
                <a:moveTo>
                  <a:pt x="2486533" y="1130"/>
                </a:moveTo>
                <a:lnTo>
                  <a:pt x="2436399" y="1130"/>
                </a:lnTo>
                <a:lnTo>
                  <a:pt x="2436399" y="266881"/>
                </a:lnTo>
                <a:lnTo>
                  <a:pt x="2486533" y="266881"/>
                </a:lnTo>
                <a:lnTo>
                  <a:pt x="2486533" y="202046"/>
                </a:lnTo>
                <a:lnTo>
                  <a:pt x="2455246" y="202046"/>
                </a:lnTo>
                <a:lnTo>
                  <a:pt x="2455246" y="162466"/>
                </a:lnTo>
                <a:lnTo>
                  <a:pt x="2486533" y="162466"/>
                </a:lnTo>
                <a:lnTo>
                  <a:pt x="2486533" y="127409"/>
                </a:lnTo>
                <a:lnTo>
                  <a:pt x="2455246" y="127409"/>
                </a:lnTo>
                <a:lnTo>
                  <a:pt x="2455246" y="87452"/>
                </a:lnTo>
                <a:lnTo>
                  <a:pt x="2486533" y="87452"/>
                </a:lnTo>
                <a:lnTo>
                  <a:pt x="2486533" y="1130"/>
                </a:lnTo>
                <a:close/>
              </a:path>
              <a:path w="2494279" h="351154">
                <a:moveTo>
                  <a:pt x="2436399" y="162466"/>
                </a:moveTo>
                <a:lnTo>
                  <a:pt x="2390787" y="162466"/>
                </a:lnTo>
                <a:lnTo>
                  <a:pt x="2390787" y="202046"/>
                </a:lnTo>
                <a:lnTo>
                  <a:pt x="2436399" y="202046"/>
                </a:lnTo>
                <a:lnTo>
                  <a:pt x="2436399" y="162466"/>
                </a:lnTo>
                <a:close/>
              </a:path>
              <a:path w="2494279" h="351154">
                <a:moveTo>
                  <a:pt x="2486533" y="162466"/>
                </a:moveTo>
                <a:lnTo>
                  <a:pt x="2455246" y="162466"/>
                </a:lnTo>
                <a:lnTo>
                  <a:pt x="2455246" y="202046"/>
                </a:lnTo>
                <a:lnTo>
                  <a:pt x="2486533" y="202046"/>
                </a:lnTo>
                <a:lnTo>
                  <a:pt x="2486533" y="162466"/>
                </a:lnTo>
                <a:close/>
              </a:path>
              <a:path w="2494279" h="351154">
                <a:moveTo>
                  <a:pt x="2436399" y="87452"/>
                </a:moveTo>
                <a:lnTo>
                  <a:pt x="2390787" y="87452"/>
                </a:lnTo>
                <a:lnTo>
                  <a:pt x="2390787" y="127409"/>
                </a:lnTo>
                <a:lnTo>
                  <a:pt x="2436399" y="127409"/>
                </a:lnTo>
                <a:lnTo>
                  <a:pt x="2436399" y="87452"/>
                </a:lnTo>
                <a:close/>
              </a:path>
              <a:path w="2494279" h="351154">
                <a:moveTo>
                  <a:pt x="2486533" y="87452"/>
                </a:moveTo>
                <a:lnTo>
                  <a:pt x="2455246" y="87452"/>
                </a:lnTo>
                <a:lnTo>
                  <a:pt x="2455246" y="127409"/>
                </a:lnTo>
                <a:lnTo>
                  <a:pt x="2486533" y="127409"/>
                </a:lnTo>
                <a:lnTo>
                  <a:pt x="2486533" y="87452"/>
                </a:lnTo>
                <a:close/>
              </a:path>
              <a:path w="2494279" h="351154">
                <a:moveTo>
                  <a:pt x="2268655" y="37318"/>
                </a:moveTo>
                <a:lnTo>
                  <a:pt x="2195526" y="37318"/>
                </a:lnTo>
                <a:lnTo>
                  <a:pt x="2195526" y="76521"/>
                </a:lnTo>
                <a:lnTo>
                  <a:pt x="2387018" y="76521"/>
                </a:lnTo>
                <a:lnTo>
                  <a:pt x="2387018" y="61443"/>
                </a:lnTo>
                <a:lnTo>
                  <a:pt x="2268655" y="61443"/>
                </a:lnTo>
                <a:lnTo>
                  <a:pt x="2268655" y="37318"/>
                </a:lnTo>
                <a:close/>
              </a:path>
              <a:path w="2494279" h="351154">
                <a:moveTo>
                  <a:pt x="2318790" y="0"/>
                </a:moveTo>
                <a:lnTo>
                  <a:pt x="2268655" y="0"/>
                </a:lnTo>
                <a:lnTo>
                  <a:pt x="2268655" y="61443"/>
                </a:lnTo>
                <a:lnTo>
                  <a:pt x="2318790" y="61443"/>
                </a:lnTo>
                <a:lnTo>
                  <a:pt x="2318790" y="0"/>
                </a:lnTo>
                <a:close/>
              </a:path>
              <a:path w="2494279" h="351154">
                <a:moveTo>
                  <a:pt x="2387018" y="37318"/>
                </a:moveTo>
                <a:lnTo>
                  <a:pt x="2318790" y="37318"/>
                </a:lnTo>
                <a:lnTo>
                  <a:pt x="2318790" y="61443"/>
                </a:lnTo>
                <a:lnTo>
                  <a:pt x="2387018" y="61443"/>
                </a:lnTo>
                <a:lnTo>
                  <a:pt x="2387018" y="37318"/>
                </a:lnTo>
                <a:close/>
              </a:path>
              <a:path w="2494279" h="351154">
                <a:moveTo>
                  <a:pt x="2293534" y="88960"/>
                </a:moveTo>
                <a:lnTo>
                  <a:pt x="2260715" y="94008"/>
                </a:lnTo>
                <a:lnTo>
                  <a:pt x="2234823" y="108138"/>
                </a:lnTo>
                <a:lnTo>
                  <a:pt x="2217837" y="129830"/>
                </a:lnTo>
                <a:lnTo>
                  <a:pt x="2211735" y="157565"/>
                </a:lnTo>
                <a:lnTo>
                  <a:pt x="2217837" y="185301"/>
                </a:lnTo>
                <a:lnTo>
                  <a:pt x="2234823" y="206993"/>
                </a:lnTo>
                <a:lnTo>
                  <a:pt x="2260715" y="221123"/>
                </a:lnTo>
                <a:lnTo>
                  <a:pt x="2293534" y="226171"/>
                </a:lnTo>
                <a:lnTo>
                  <a:pt x="2326352" y="221123"/>
                </a:lnTo>
                <a:lnTo>
                  <a:pt x="2352244" y="206993"/>
                </a:lnTo>
                <a:lnTo>
                  <a:pt x="2367335" y="187722"/>
                </a:lnTo>
                <a:lnTo>
                  <a:pt x="2293534" y="187722"/>
                </a:lnTo>
                <a:lnTo>
                  <a:pt x="2279528" y="185766"/>
                </a:lnTo>
                <a:lnTo>
                  <a:pt x="2268561" y="179994"/>
                </a:lnTo>
                <a:lnTo>
                  <a:pt x="2261410" y="170547"/>
                </a:lnTo>
                <a:lnTo>
                  <a:pt x="2258854" y="157565"/>
                </a:lnTo>
                <a:lnTo>
                  <a:pt x="2261410" y="144743"/>
                </a:lnTo>
                <a:lnTo>
                  <a:pt x="2268561" y="135278"/>
                </a:lnTo>
                <a:lnTo>
                  <a:pt x="2279528" y="129418"/>
                </a:lnTo>
                <a:lnTo>
                  <a:pt x="2293534" y="127409"/>
                </a:lnTo>
                <a:lnTo>
                  <a:pt x="2367335" y="127409"/>
                </a:lnTo>
                <a:lnTo>
                  <a:pt x="2352244" y="108138"/>
                </a:lnTo>
                <a:lnTo>
                  <a:pt x="2326352" y="94008"/>
                </a:lnTo>
                <a:lnTo>
                  <a:pt x="2293534" y="88960"/>
                </a:lnTo>
                <a:close/>
              </a:path>
              <a:path w="2494279" h="351154">
                <a:moveTo>
                  <a:pt x="2367335" y="127409"/>
                </a:moveTo>
                <a:lnTo>
                  <a:pt x="2293534" y="127409"/>
                </a:lnTo>
                <a:lnTo>
                  <a:pt x="2307540" y="129418"/>
                </a:lnTo>
                <a:lnTo>
                  <a:pt x="2318507" y="135278"/>
                </a:lnTo>
                <a:lnTo>
                  <a:pt x="2325657" y="144743"/>
                </a:lnTo>
                <a:lnTo>
                  <a:pt x="2328213" y="157565"/>
                </a:lnTo>
                <a:lnTo>
                  <a:pt x="2325657" y="170547"/>
                </a:lnTo>
                <a:lnTo>
                  <a:pt x="2318507" y="179994"/>
                </a:lnTo>
                <a:lnTo>
                  <a:pt x="2307540" y="185766"/>
                </a:lnTo>
                <a:lnTo>
                  <a:pt x="2293534" y="187722"/>
                </a:lnTo>
                <a:lnTo>
                  <a:pt x="2367335" y="187722"/>
                </a:lnTo>
                <a:lnTo>
                  <a:pt x="2369230" y="185301"/>
                </a:lnTo>
                <a:lnTo>
                  <a:pt x="2375332" y="157565"/>
                </a:lnTo>
                <a:lnTo>
                  <a:pt x="2369230" y="129830"/>
                </a:lnTo>
                <a:lnTo>
                  <a:pt x="2367335" y="127409"/>
                </a:lnTo>
                <a:close/>
              </a:path>
              <a:path w="2494279" h="351154">
                <a:moveTo>
                  <a:pt x="2305973" y="245018"/>
                </a:moveTo>
                <a:lnTo>
                  <a:pt x="2255462" y="245018"/>
                </a:lnTo>
                <a:lnTo>
                  <a:pt x="2255462" y="343780"/>
                </a:lnTo>
                <a:lnTo>
                  <a:pt x="2494072" y="343780"/>
                </a:lnTo>
                <a:lnTo>
                  <a:pt x="2494072" y="322293"/>
                </a:lnTo>
                <a:lnTo>
                  <a:pt x="2305973" y="322293"/>
                </a:lnTo>
                <a:lnTo>
                  <a:pt x="2305973" y="245018"/>
                </a:lnTo>
                <a:close/>
              </a:path>
              <a:path w="2494279" h="351154">
                <a:moveTo>
                  <a:pt x="2494072" y="303823"/>
                </a:moveTo>
                <a:lnTo>
                  <a:pt x="2305973" y="303823"/>
                </a:lnTo>
                <a:lnTo>
                  <a:pt x="2305973" y="322293"/>
                </a:lnTo>
                <a:lnTo>
                  <a:pt x="2494072" y="322293"/>
                </a:lnTo>
                <a:lnTo>
                  <a:pt x="2494072" y="3038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49324" y="8344458"/>
            <a:ext cx="6719383" cy="716732"/>
          </a:xfrm>
          <a:prstGeom prst="rect">
            <a:avLst/>
          </a:prstGeom>
        </p:spPr>
      </p:pic>
      <p:sp>
        <p:nvSpPr>
          <p:cNvPr id="10" name="직사각형 9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38</a:t>
            </a:fld>
            <a:endParaRPr lang="ko-KR" altLang="en-US"/>
          </a:p>
        </p:txBody>
      </p:sp>
    </p:spTree>
  </p:cSld>
  <p:clrMapOvr>
    <a:masterClrMapping/>
  </p:clrMapOvr>
</p:sld>
</file>

<file path=ppt/slides/slide3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2042" y="5445871"/>
            <a:ext cx="4366025" cy="39176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57650" y="3974915"/>
            <a:ext cx="6053670" cy="35245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44708" y="4640591"/>
            <a:ext cx="7032856" cy="713905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456896" y="5932971"/>
            <a:ext cx="2051050" cy="385445"/>
          </a:xfrm>
          <a:custGeom>
            <a:avLst/>
            <a:gdLst/>
            <a:ahLst/>
            <a:cxnLst/>
            <a:rect l="l" t="t" r="r" b="b"/>
            <a:pathLst>
              <a:path w="2051050" h="385445">
                <a:moveTo>
                  <a:pt x="280075" y="2261"/>
                </a:moveTo>
                <a:lnTo>
                  <a:pt x="230317" y="2261"/>
                </a:lnTo>
                <a:lnTo>
                  <a:pt x="230317" y="352450"/>
                </a:lnTo>
                <a:lnTo>
                  <a:pt x="280075" y="352450"/>
                </a:lnTo>
                <a:lnTo>
                  <a:pt x="280075" y="165481"/>
                </a:lnTo>
                <a:lnTo>
                  <a:pt x="244641" y="165481"/>
                </a:lnTo>
                <a:lnTo>
                  <a:pt x="244641" y="125148"/>
                </a:lnTo>
                <a:lnTo>
                  <a:pt x="280075" y="125148"/>
                </a:lnTo>
                <a:lnTo>
                  <a:pt x="280075" y="2261"/>
                </a:lnTo>
                <a:close/>
              </a:path>
              <a:path w="2051050" h="385445">
                <a:moveTo>
                  <a:pt x="49757" y="29779"/>
                </a:moveTo>
                <a:lnTo>
                  <a:pt x="0" y="29779"/>
                </a:lnTo>
                <a:lnTo>
                  <a:pt x="0" y="270274"/>
                </a:lnTo>
                <a:lnTo>
                  <a:pt x="167743" y="270274"/>
                </a:lnTo>
                <a:lnTo>
                  <a:pt x="167743" y="229940"/>
                </a:lnTo>
                <a:lnTo>
                  <a:pt x="49757" y="229940"/>
                </a:lnTo>
                <a:lnTo>
                  <a:pt x="49757" y="153042"/>
                </a:lnTo>
                <a:lnTo>
                  <a:pt x="151157" y="153042"/>
                </a:lnTo>
                <a:lnTo>
                  <a:pt x="151157" y="125148"/>
                </a:lnTo>
                <a:lnTo>
                  <a:pt x="167743" y="125148"/>
                </a:lnTo>
                <a:lnTo>
                  <a:pt x="167743" y="114216"/>
                </a:lnTo>
                <a:lnTo>
                  <a:pt x="49757" y="114216"/>
                </a:lnTo>
                <a:lnTo>
                  <a:pt x="49757" y="29779"/>
                </a:lnTo>
                <a:close/>
              </a:path>
              <a:path w="2051050" h="385445">
                <a:moveTo>
                  <a:pt x="151157" y="153042"/>
                </a:moveTo>
                <a:lnTo>
                  <a:pt x="118362" y="153042"/>
                </a:lnTo>
                <a:lnTo>
                  <a:pt x="118362" y="229940"/>
                </a:lnTo>
                <a:lnTo>
                  <a:pt x="167743" y="229940"/>
                </a:lnTo>
                <a:lnTo>
                  <a:pt x="167743" y="165481"/>
                </a:lnTo>
                <a:lnTo>
                  <a:pt x="151157" y="165481"/>
                </a:lnTo>
                <a:lnTo>
                  <a:pt x="151157" y="153042"/>
                </a:lnTo>
                <a:close/>
              </a:path>
              <a:path w="2051050" h="385445">
                <a:moveTo>
                  <a:pt x="167743" y="125148"/>
                </a:moveTo>
                <a:lnTo>
                  <a:pt x="151157" y="125148"/>
                </a:lnTo>
                <a:lnTo>
                  <a:pt x="151157" y="165481"/>
                </a:lnTo>
                <a:lnTo>
                  <a:pt x="167743" y="165481"/>
                </a:lnTo>
                <a:lnTo>
                  <a:pt x="167743" y="125148"/>
                </a:lnTo>
                <a:close/>
              </a:path>
              <a:path w="2051050" h="385445">
                <a:moveTo>
                  <a:pt x="230317" y="125148"/>
                </a:moveTo>
                <a:lnTo>
                  <a:pt x="167743" y="125148"/>
                </a:lnTo>
                <a:lnTo>
                  <a:pt x="167743" y="165481"/>
                </a:lnTo>
                <a:lnTo>
                  <a:pt x="230317" y="165481"/>
                </a:lnTo>
                <a:lnTo>
                  <a:pt x="230317" y="125148"/>
                </a:lnTo>
                <a:close/>
              </a:path>
              <a:path w="2051050" h="385445">
                <a:moveTo>
                  <a:pt x="280075" y="125148"/>
                </a:moveTo>
                <a:lnTo>
                  <a:pt x="244641" y="125148"/>
                </a:lnTo>
                <a:lnTo>
                  <a:pt x="244641" y="165481"/>
                </a:lnTo>
                <a:lnTo>
                  <a:pt x="280075" y="165481"/>
                </a:lnTo>
                <a:lnTo>
                  <a:pt x="280075" y="125148"/>
                </a:lnTo>
                <a:close/>
              </a:path>
              <a:path w="2051050" h="385445">
                <a:moveTo>
                  <a:pt x="167743" y="29779"/>
                </a:moveTo>
                <a:lnTo>
                  <a:pt x="118362" y="29779"/>
                </a:lnTo>
                <a:lnTo>
                  <a:pt x="118362" y="114216"/>
                </a:lnTo>
                <a:lnTo>
                  <a:pt x="167743" y="114216"/>
                </a:lnTo>
                <a:lnTo>
                  <a:pt x="167743" y="29779"/>
                </a:lnTo>
                <a:close/>
              </a:path>
              <a:path w="2051050" h="385445">
                <a:moveTo>
                  <a:pt x="438365" y="235971"/>
                </a:moveTo>
                <a:lnTo>
                  <a:pt x="388230" y="235971"/>
                </a:lnTo>
                <a:lnTo>
                  <a:pt x="388230" y="345664"/>
                </a:lnTo>
                <a:lnTo>
                  <a:pt x="626464" y="345664"/>
                </a:lnTo>
                <a:lnTo>
                  <a:pt x="626464" y="329455"/>
                </a:lnTo>
                <a:lnTo>
                  <a:pt x="438365" y="329455"/>
                </a:lnTo>
                <a:lnTo>
                  <a:pt x="438365" y="235971"/>
                </a:lnTo>
                <a:close/>
              </a:path>
              <a:path w="2051050" h="385445">
                <a:moveTo>
                  <a:pt x="626464" y="305708"/>
                </a:moveTo>
                <a:lnTo>
                  <a:pt x="438365" y="305708"/>
                </a:lnTo>
                <a:lnTo>
                  <a:pt x="438365" y="329455"/>
                </a:lnTo>
                <a:lnTo>
                  <a:pt x="626464" y="329455"/>
                </a:lnTo>
                <a:lnTo>
                  <a:pt x="626464" y="305708"/>
                </a:lnTo>
                <a:close/>
              </a:path>
              <a:path w="2051050" h="385445">
                <a:moveTo>
                  <a:pt x="618548" y="3015"/>
                </a:moveTo>
                <a:lnTo>
                  <a:pt x="568413" y="3015"/>
                </a:lnTo>
                <a:lnTo>
                  <a:pt x="568413" y="257458"/>
                </a:lnTo>
                <a:lnTo>
                  <a:pt x="618548" y="257458"/>
                </a:lnTo>
                <a:lnTo>
                  <a:pt x="618548" y="133064"/>
                </a:lnTo>
                <a:lnTo>
                  <a:pt x="594800" y="133064"/>
                </a:lnTo>
                <a:lnTo>
                  <a:pt x="594800" y="92730"/>
                </a:lnTo>
                <a:lnTo>
                  <a:pt x="618548" y="92730"/>
                </a:lnTo>
                <a:lnTo>
                  <a:pt x="618548" y="3015"/>
                </a:lnTo>
                <a:close/>
              </a:path>
              <a:path w="2051050" h="385445">
                <a:moveTo>
                  <a:pt x="417633" y="48626"/>
                </a:moveTo>
                <a:lnTo>
                  <a:pt x="407078" y="48626"/>
                </a:lnTo>
                <a:lnTo>
                  <a:pt x="407078" y="70490"/>
                </a:lnTo>
                <a:lnTo>
                  <a:pt x="402290" y="103408"/>
                </a:lnTo>
                <a:lnTo>
                  <a:pt x="387429" y="134242"/>
                </a:lnTo>
                <a:lnTo>
                  <a:pt x="361755" y="160340"/>
                </a:lnTo>
                <a:lnTo>
                  <a:pt x="324526" y="179052"/>
                </a:lnTo>
                <a:lnTo>
                  <a:pt x="349781" y="219009"/>
                </a:lnTo>
                <a:lnTo>
                  <a:pt x="393402" y="195643"/>
                </a:lnTo>
                <a:lnTo>
                  <a:pt x="423947" y="161005"/>
                </a:lnTo>
                <a:lnTo>
                  <a:pt x="433163" y="139063"/>
                </a:lnTo>
                <a:lnTo>
                  <a:pt x="423299" y="115853"/>
                </a:lnTo>
                <a:lnTo>
                  <a:pt x="417633" y="70490"/>
                </a:lnTo>
                <a:lnTo>
                  <a:pt x="417633" y="48626"/>
                </a:lnTo>
                <a:close/>
              </a:path>
              <a:path w="2051050" h="385445">
                <a:moveTo>
                  <a:pt x="457967" y="48626"/>
                </a:moveTo>
                <a:lnTo>
                  <a:pt x="447789" y="48626"/>
                </a:lnTo>
                <a:lnTo>
                  <a:pt x="447789" y="70490"/>
                </a:lnTo>
                <a:lnTo>
                  <a:pt x="441911" y="118239"/>
                </a:lnTo>
                <a:lnTo>
                  <a:pt x="433163" y="139063"/>
                </a:lnTo>
                <a:lnTo>
                  <a:pt x="440627" y="156623"/>
                </a:lnTo>
                <a:lnTo>
                  <a:pt x="470112" y="189759"/>
                </a:lnTo>
                <a:lnTo>
                  <a:pt x="512248" y="212223"/>
                </a:lnTo>
                <a:lnTo>
                  <a:pt x="536750" y="173020"/>
                </a:lnTo>
                <a:lnTo>
                  <a:pt x="501222" y="154933"/>
                </a:lnTo>
                <a:lnTo>
                  <a:pt x="476720" y="130095"/>
                </a:lnTo>
                <a:lnTo>
                  <a:pt x="462537" y="101087"/>
                </a:lnTo>
                <a:lnTo>
                  <a:pt x="457967" y="70490"/>
                </a:lnTo>
                <a:lnTo>
                  <a:pt x="457967" y="48626"/>
                </a:lnTo>
                <a:close/>
              </a:path>
              <a:path w="2051050" h="385445">
                <a:moveTo>
                  <a:pt x="447789" y="48626"/>
                </a:moveTo>
                <a:lnTo>
                  <a:pt x="417633" y="48626"/>
                </a:lnTo>
                <a:lnTo>
                  <a:pt x="417633" y="70490"/>
                </a:lnTo>
                <a:lnTo>
                  <a:pt x="423299" y="115853"/>
                </a:lnTo>
                <a:lnTo>
                  <a:pt x="433163" y="139063"/>
                </a:lnTo>
                <a:lnTo>
                  <a:pt x="441911" y="118239"/>
                </a:lnTo>
                <a:lnTo>
                  <a:pt x="447789" y="70490"/>
                </a:lnTo>
                <a:lnTo>
                  <a:pt x="447789" y="48626"/>
                </a:lnTo>
                <a:close/>
              </a:path>
              <a:path w="2051050" h="385445">
                <a:moveTo>
                  <a:pt x="568413" y="92730"/>
                </a:moveTo>
                <a:lnTo>
                  <a:pt x="513379" y="92730"/>
                </a:lnTo>
                <a:lnTo>
                  <a:pt x="513379" y="133064"/>
                </a:lnTo>
                <a:lnTo>
                  <a:pt x="568413" y="133064"/>
                </a:lnTo>
                <a:lnTo>
                  <a:pt x="568413" y="92730"/>
                </a:lnTo>
                <a:close/>
              </a:path>
              <a:path w="2051050" h="385445">
                <a:moveTo>
                  <a:pt x="618548" y="92730"/>
                </a:moveTo>
                <a:lnTo>
                  <a:pt x="594800" y="92730"/>
                </a:lnTo>
                <a:lnTo>
                  <a:pt x="594800" y="133064"/>
                </a:lnTo>
                <a:lnTo>
                  <a:pt x="618548" y="133064"/>
                </a:lnTo>
                <a:lnTo>
                  <a:pt x="618548" y="92730"/>
                </a:lnTo>
                <a:close/>
              </a:path>
              <a:path w="2051050" h="385445">
                <a:moveTo>
                  <a:pt x="525818" y="26386"/>
                </a:moveTo>
                <a:lnTo>
                  <a:pt x="338096" y="26386"/>
                </a:lnTo>
                <a:lnTo>
                  <a:pt x="338096" y="65966"/>
                </a:lnTo>
                <a:lnTo>
                  <a:pt x="407078" y="65966"/>
                </a:lnTo>
                <a:lnTo>
                  <a:pt x="407078" y="48626"/>
                </a:lnTo>
                <a:lnTo>
                  <a:pt x="525818" y="48626"/>
                </a:lnTo>
                <a:lnTo>
                  <a:pt x="525818" y="26386"/>
                </a:lnTo>
                <a:close/>
              </a:path>
              <a:path w="2051050" h="385445">
                <a:moveTo>
                  <a:pt x="525818" y="48626"/>
                </a:moveTo>
                <a:lnTo>
                  <a:pt x="457967" y="48626"/>
                </a:lnTo>
                <a:lnTo>
                  <a:pt x="457967" y="65966"/>
                </a:lnTo>
                <a:lnTo>
                  <a:pt x="525818" y="65966"/>
                </a:lnTo>
                <a:lnTo>
                  <a:pt x="525818" y="48626"/>
                </a:lnTo>
                <a:close/>
              </a:path>
              <a:path w="2051050" h="385445">
                <a:moveTo>
                  <a:pt x="871755" y="99017"/>
                </a:moveTo>
                <a:lnTo>
                  <a:pt x="813793" y="99017"/>
                </a:lnTo>
                <a:lnTo>
                  <a:pt x="813793" y="318147"/>
                </a:lnTo>
                <a:lnTo>
                  <a:pt x="871755" y="318147"/>
                </a:lnTo>
                <a:lnTo>
                  <a:pt x="871755" y="99017"/>
                </a:lnTo>
                <a:close/>
              </a:path>
              <a:path w="2051050" h="385445">
                <a:moveTo>
                  <a:pt x="871755" y="44000"/>
                </a:moveTo>
                <a:lnTo>
                  <a:pt x="817274" y="44000"/>
                </a:lnTo>
                <a:lnTo>
                  <a:pt x="749406" y="86969"/>
                </a:lnTo>
                <a:lnTo>
                  <a:pt x="749406" y="138372"/>
                </a:lnTo>
                <a:lnTo>
                  <a:pt x="812187" y="99017"/>
                </a:lnTo>
                <a:lnTo>
                  <a:pt x="871755" y="99017"/>
                </a:lnTo>
                <a:lnTo>
                  <a:pt x="871755" y="44000"/>
                </a:lnTo>
                <a:close/>
              </a:path>
              <a:path w="2051050" h="385445">
                <a:moveTo>
                  <a:pt x="977161" y="280666"/>
                </a:moveTo>
                <a:lnTo>
                  <a:pt x="930042" y="280666"/>
                </a:lnTo>
                <a:lnTo>
                  <a:pt x="929373" y="295658"/>
                </a:lnTo>
                <a:lnTo>
                  <a:pt x="928829" y="304719"/>
                </a:lnTo>
                <a:lnTo>
                  <a:pt x="922312" y="348065"/>
                </a:lnTo>
                <a:lnTo>
                  <a:pt x="913443" y="385077"/>
                </a:lnTo>
                <a:lnTo>
                  <a:pt x="950389" y="385077"/>
                </a:lnTo>
                <a:lnTo>
                  <a:pt x="964043" y="347429"/>
                </a:lnTo>
                <a:lnTo>
                  <a:pt x="974618" y="304217"/>
                </a:lnTo>
                <a:lnTo>
                  <a:pt x="975689" y="295391"/>
                </a:lnTo>
                <a:lnTo>
                  <a:pt x="977161" y="280666"/>
                </a:lnTo>
                <a:close/>
              </a:path>
              <a:path w="2051050" h="385445">
                <a:moveTo>
                  <a:pt x="1271515" y="86166"/>
                </a:moveTo>
                <a:lnTo>
                  <a:pt x="1189914" y="86166"/>
                </a:lnTo>
                <a:lnTo>
                  <a:pt x="1197098" y="87773"/>
                </a:lnTo>
                <a:lnTo>
                  <a:pt x="1203434" y="90985"/>
                </a:lnTo>
                <a:lnTo>
                  <a:pt x="1209770" y="94109"/>
                </a:lnTo>
                <a:lnTo>
                  <a:pt x="1214767" y="98615"/>
                </a:lnTo>
                <a:lnTo>
                  <a:pt x="1218426" y="104505"/>
                </a:lnTo>
                <a:lnTo>
                  <a:pt x="1222085" y="110306"/>
                </a:lnTo>
                <a:lnTo>
                  <a:pt x="1223915" y="117222"/>
                </a:lnTo>
                <a:lnTo>
                  <a:pt x="1223915" y="132482"/>
                </a:lnTo>
                <a:lnTo>
                  <a:pt x="1202045" y="169310"/>
                </a:lnTo>
                <a:lnTo>
                  <a:pt x="1088046" y="276382"/>
                </a:lnTo>
                <a:lnTo>
                  <a:pt x="1088046" y="318147"/>
                </a:lnTo>
                <a:lnTo>
                  <a:pt x="1283483" y="318147"/>
                </a:lnTo>
                <a:lnTo>
                  <a:pt x="1283483" y="270760"/>
                </a:lnTo>
                <a:lnTo>
                  <a:pt x="1168362" y="270760"/>
                </a:lnTo>
                <a:lnTo>
                  <a:pt x="1168362" y="268886"/>
                </a:lnTo>
                <a:lnTo>
                  <a:pt x="1208387" y="229665"/>
                </a:lnTo>
                <a:lnTo>
                  <a:pt x="1221714" y="217274"/>
                </a:lnTo>
                <a:lnTo>
                  <a:pt x="1233452" y="205804"/>
                </a:lnTo>
                <a:lnTo>
                  <a:pt x="1259329" y="176598"/>
                </a:lnTo>
                <a:lnTo>
                  <a:pt x="1278329" y="136799"/>
                </a:lnTo>
                <a:lnTo>
                  <a:pt x="1279868" y="121372"/>
                </a:lnTo>
                <a:lnTo>
                  <a:pt x="1279107" y="109860"/>
                </a:lnTo>
                <a:lnTo>
                  <a:pt x="1276823" y="99017"/>
                </a:lnTo>
                <a:lnTo>
                  <a:pt x="1273016" y="88843"/>
                </a:lnTo>
                <a:lnTo>
                  <a:pt x="1271515" y="86166"/>
                </a:lnTo>
                <a:close/>
              </a:path>
              <a:path w="2051050" h="385445">
                <a:moveTo>
                  <a:pt x="1182284" y="40252"/>
                </a:moveTo>
                <a:lnTo>
                  <a:pt x="1143079" y="46351"/>
                </a:lnTo>
                <a:lnTo>
                  <a:pt x="1104251" y="72404"/>
                </a:lnTo>
                <a:lnTo>
                  <a:pt x="1086130" y="115457"/>
                </a:lnTo>
                <a:lnTo>
                  <a:pt x="1085369" y="128466"/>
                </a:lnTo>
                <a:lnTo>
                  <a:pt x="1140385" y="128466"/>
                </a:lnTo>
                <a:lnTo>
                  <a:pt x="1140385" y="119721"/>
                </a:lnTo>
                <a:lnTo>
                  <a:pt x="1142081" y="112180"/>
                </a:lnTo>
                <a:lnTo>
                  <a:pt x="1148863" y="99508"/>
                </a:lnTo>
                <a:lnTo>
                  <a:pt x="1153682" y="94644"/>
                </a:lnTo>
                <a:lnTo>
                  <a:pt x="1166176" y="87862"/>
                </a:lnTo>
                <a:lnTo>
                  <a:pt x="1173494" y="86166"/>
                </a:lnTo>
                <a:lnTo>
                  <a:pt x="1271515" y="86166"/>
                </a:lnTo>
                <a:lnTo>
                  <a:pt x="1267687" y="79339"/>
                </a:lnTo>
                <a:lnTo>
                  <a:pt x="1233553" y="50693"/>
                </a:lnTo>
                <a:lnTo>
                  <a:pt x="1196532" y="40905"/>
                </a:lnTo>
                <a:lnTo>
                  <a:pt x="1182284" y="40252"/>
                </a:lnTo>
                <a:close/>
              </a:path>
              <a:path w="2051050" h="385445">
                <a:moveTo>
                  <a:pt x="1522814" y="182444"/>
                </a:moveTo>
                <a:lnTo>
                  <a:pt x="1390127" y="182444"/>
                </a:lnTo>
                <a:lnTo>
                  <a:pt x="1390127" y="221647"/>
                </a:lnTo>
                <a:lnTo>
                  <a:pt x="1706013" y="221647"/>
                </a:lnTo>
                <a:lnTo>
                  <a:pt x="1706013" y="196768"/>
                </a:lnTo>
                <a:lnTo>
                  <a:pt x="1522814" y="196768"/>
                </a:lnTo>
                <a:lnTo>
                  <a:pt x="1522814" y="182444"/>
                </a:lnTo>
                <a:close/>
              </a:path>
              <a:path w="2051050" h="385445">
                <a:moveTo>
                  <a:pt x="1572949" y="145126"/>
                </a:moveTo>
                <a:lnTo>
                  <a:pt x="1522814" y="145126"/>
                </a:lnTo>
                <a:lnTo>
                  <a:pt x="1522814" y="196768"/>
                </a:lnTo>
                <a:lnTo>
                  <a:pt x="1572949" y="196768"/>
                </a:lnTo>
                <a:lnTo>
                  <a:pt x="1572949" y="145126"/>
                </a:lnTo>
                <a:close/>
              </a:path>
              <a:path w="2051050" h="385445">
                <a:moveTo>
                  <a:pt x="1706013" y="182444"/>
                </a:moveTo>
                <a:lnTo>
                  <a:pt x="1572949" y="182444"/>
                </a:lnTo>
                <a:lnTo>
                  <a:pt x="1572949" y="196768"/>
                </a:lnTo>
                <a:lnTo>
                  <a:pt x="1706013" y="196768"/>
                </a:lnTo>
                <a:lnTo>
                  <a:pt x="1706013" y="182444"/>
                </a:lnTo>
                <a:close/>
              </a:path>
              <a:path w="2051050" h="385445">
                <a:moveTo>
                  <a:pt x="1669826" y="11308"/>
                </a:moveTo>
                <a:lnTo>
                  <a:pt x="1429330" y="11308"/>
                </a:lnTo>
                <a:lnTo>
                  <a:pt x="1429330" y="161335"/>
                </a:lnTo>
                <a:lnTo>
                  <a:pt x="1522814" y="161335"/>
                </a:lnTo>
                <a:lnTo>
                  <a:pt x="1522814" y="145126"/>
                </a:lnTo>
                <a:lnTo>
                  <a:pt x="1672464" y="145126"/>
                </a:lnTo>
                <a:lnTo>
                  <a:pt x="1672464" y="144749"/>
                </a:lnTo>
                <a:lnTo>
                  <a:pt x="1479088" y="144749"/>
                </a:lnTo>
                <a:lnTo>
                  <a:pt x="1479088" y="104415"/>
                </a:lnTo>
                <a:lnTo>
                  <a:pt x="1465141" y="104415"/>
                </a:lnTo>
                <a:lnTo>
                  <a:pt x="1465141" y="67851"/>
                </a:lnTo>
                <a:lnTo>
                  <a:pt x="1479088" y="67851"/>
                </a:lnTo>
                <a:lnTo>
                  <a:pt x="1479088" y="49380"/>
                </a:lnTo>
                <a:lnTo>
                  <a:pt x="1669826" y="49380"/>
                </a:lnTo>
                <a:lnTo>
                  <a:pt x="1669826" y="11308"/>
                </a:lnTo>
                <a:close/>
              </a:path>
              <a:path w="2051050" h="385445">
                <a:moveTo>
                  <a:pt x="1672464" y="145126"/>
                </a:moveTo>
                <a:lnTo>
                  <a:pt x="1572949" y="145126"/>
                </a:lnTo>
                <a:lnTo>
                  <a:pt x="1572949" y="161335"/>
                </a:lnTo>
                <a:lnTo>
                  <a:pt x="1672464" y="161335"/>
                </a:lnTo>
                <a:lnTo>
                  <a:pt x="1672464" y="145126"/>
                </a:lnTo>
                <a:close/>
              </a:path>
              <a:path w="2051050" h="385445">
                <a:moveTo>
                  <a:pt x="1672464" y="123263"/>
                </a:moveTo>
                <a:lnTo>
                  <a:pt x="1479088" y="123263"/>
                </a:lnTo>
                <a:lnTo>
                  <a:pt x="1479088" y="144749"/>
                </a:lnTo>
                <a:lnTo>
                  <a:pt x="1672464" y="144749"/>
                </a:lnTo>
                <a:lnTo>
                  <a:pt x="1672464" y="123263"/>
                </a:lnTo>
                <a:close/>
              </a:path>
              <a:path w="2051050" h="385445">
                <a:moveTo>
                  <a:pt x="1479088" y="67851"/>
                </a:moveTo>
                <a:lnTo>
                  <a:pt x="1465141" y="67851"/>
                </a:lnTo>
                <a:lnTo>
                  <a:pt x="1465141" y="104415"/>
                </a:lnTo>
                <a:lnTo>
                  <a:pt x="1479088" y="104415"/>
                </a:lnTo>
                <a:lnTo>
                  <a:pt x="1479088" y="67851"/>
                </a:lnTo>
                <a:close/>
              </a:path>
              <a:path w="2051050" h="385445">
                <a:moveTo>
                  <a:pt x="1661910" y="67851"/>
                </a:moveTo>
                <a:lnTo>
                  <a:pt x="1479088" y="67851"/>
                </a:lnTo>
                <a:lnTo>
                  <a:pt x="1479088" y="104415"/>
                </a:lnTo>
                <a:lnTo>
                  <a:pt x="1661910" y="104415"/>
                </a:lnTo>
                <a:lnTo>
                  <a:pt x="1661910" y="67851"/>
                </a:lnTo>
                <a:close/>
              </a:path>
              <a:path w="2051050" h="385445">
                <a:moveTo>
                  <a:pt x="1547693" y="237102"/>
                </a:moveTo>
                <a:lnTo>
                  <a:pt x="1496286" y="240860"/>
                </a:lnTo>
                <a:lnTo>
                  <a:pt x="1458167" y="251898"/>
                </a:lnTo>
                <a:lnTo>
                  <a:pt x="1434466" y="269862"/>
                </a:lnTo>
                <a:lnTo>
                  <a:pt x="1426315" y="294399"/>
                </a:lnTo>
                <a:lnTo>
                  <a:pt x="1434466" y="319095"/>
                </a:lnTo>
                <a:lnTo>
                  <a:pt x="1458167" y="337042"/>
                </a:lnTo>
                <a:lnTo>
                  <a:pt x="1496286" y="347991"/>
                </a:lnTo>
                <a:lnTo>
                  <a:pt x="1547693" y="351696"/>
                </a:lnTo>
                <a:lnTo>
                  <a:pt x="1598882" y="347991"/>
                </a:lnTo>
                <a:lnTo>
                  <a:pt x="1636889" y="337042"/>
                </a:lnTo>
                <a:lnTo>
                  <a:pt x="1660549" y="319095"/>
                </a:lnTo>
                <a:lnTo>
                  <a:pt x="1661856" y="315131"/>
                </a:lnTo>
                <a:lnTo>
                  <a:pt x="1547693" y="315131"/>
                </a:lnTo>
                <a:lnTo>
                  <a:pt x="1516106" y="313959"/>
                </a:lnTo>
                <a:lnTo>
                  <a:pt x="1494025" y="310278"/>
                </a:lnTo>
                <a:lnTo>
                  <a:pt x="1481061" y="303840"/>
                </a:lnTo>
                <a:lnTo>
                  <a:pt x="1476826" y="294399"/>
                </a:lnTo>
                <a:lnTo>
                  <a:pt x="1481061" y="285175"/>
                </a:lnTo>
                <a:lnTo>
                  <a:pt x="1494025" y="278850"/>
                </a:lnTo>
                <a:lnTo>
                  <a:pt x="1516106" y="275210"/>
                </a:lnTo>
                <a:lnTo>
                  <a:pt x="1547693" y="274044"/>
                </a:lnTo>
                <a:lnTo>
                  <a:pt x="1661937" y="274044"/>
                </a:lnTo>
                <a:lnTo>
                  <a:pt x="1660549" y="269862"/>
                </a:lnTo>
                <a:lnTo>
                  <a:pt x="1636889" y="251898"/>
                </a:lnTo>
                <a:lnTo>
                  <a:pt x="1598882" y="240860"/>
                </a:lnTo>
                <a:lnTo>
                  <a:pt x="1547693" y="237102"/>
                </a:lnTo>
                <a:close/>
              </a:path>
              <a:path w="2051050" h="385445">
                <a:moveTo>
                  <a:pt x="1661937" y="274044"/>
                </a:moveTo>
                <a:lnTo>
                  <a:pt x="1547693" y="274044"/>
                </a:lnTo>
                <a:lnTo>
                  <a:pt x="1579063" y="275210"/>
                </a:lnTo>
                <a:lnTo>
                  <a:pt x="1601032" y="278850"/>
                </a:lnTo>
                <a:lnTo>
                  <a:pt x="1613954" y="285175"/>
                </a:lnTo>
                <a:lnTo>
                  <a:pt x="1618183" y="294399"/>
                </a:lnTo>
                <a:lnTo>
                  <a:pt x="1613954" y="303840"/>
                </a:lnTo>
                <a:lnTo>
                  <a:pt x="1601032" y="310278"/>
                </a:lnTo>
                <a:lnTo>
                  <a:pt x="1579063" y="313959"/>
                </a:lnTo>
                <a:lnTo>
                  <a:pt x="1547693" y="315131"/>
                </a:lnTo>
                <a:lnTo>
                  <a:pt x="1661856" y="315131"/>
                </a:lnTo>
                <a:lnTo>
                  <a:pt x="1668695" y="294399"/>
                </a:lnTo>
                <a:lnTo>
                  <a:pt x="1661937" y="274044"/>
                </a:lnTo>
                <a:close/>
              </a:path>
              <a:path w="2051050" h="385445">
                <a:moveTo>
                  <a:pt x="2004530" y="2638"/>
                </a:moveTo>
                <a:lnTo>
                  <a:pt x="1954395" y="2638"/>
                </a:lnTo>
                <a:lnTo>
                  <a:pt x="1954395" y="206946"/>
                </a:lnTo>
                <a:lnTo>
                  <a:pt x="2004530" y="206946"/>
                </a:lnTo>
                <a:lnTo>
                  <a:pt x="2004530" y="127786"/>
                </a:lnTo>
                <a:lnTo>
                  <a:pt x="1984551" y="127786"/>
                </a:lnTo>
                <a:lnTo>
                  <a:pt x="1984551" y="86322"/>
                </a:lnTo>
                <a:lnTo>
                  <a:pt x="2004530" y="86322"/>
                </a:lnTo>
                <a:lnTo>
                  <a:pt x="2004530" y="2638"/>
                </a:lnTo>
                <a:close/>
              </a:path>
              <a:path w="2051050" h="385445">
                <a:moveTo>
                  <a:pt x="2004530" y="86322"/>
                </a:moveTo>
                <a:lnTo>
                  <a:pt x="1984551" y="86322"/>
                </a:lnTo>
                <a:lnTo>
                  <a:pt x="1984551" y="127786"/>
                </a:lnTo>
                <a:lnTo>
                  <a:pt x="2004530" y="127786"/>
                </a:lnTo>
                <a:lnTo>
                  <a:pt x="2004530" y="86322"/>
                </a:lnTo>
                <a:close/>
              </a:path>
              <a:path w="2051050" h="385445">
                <a:moveTo>
                  <a:pt x="2050895" y="86322"/>
                </a:moveTo>
                <a:lnTo>
                  <a:pt x="2004530" y="86322"/>
                </a:lnTo>
                <a:lnTo>
                  <a:pt x="2004530" y="127786"/>
                </a:lnTo>
                <a:lnTo>
                  <a:pt x="2050895" y="127786"/>
                </a:lnTo>
                <a:lnTo>
                  <a:pt x="2050895" y="86322"/>
                </a:lnTo>
                <a:close/>
              </a:path>
              <a:path w="2051050" h="385445">
                <a:moveTo>
                  <a:pt x="1826985" y="220516"/>
                </a:moveTo>
                <a:lnTo>
                  <a:pt x="1777604" y="220516"/>
                </a:lnTo>
                <a:lnTo>
                  <a:pt x="1777604" y="347926"/>
                </a:lnTo>
                <a:lnTo>
                  <a:pt x="2004530" y="347926"/>
                </a:lnTo>
                <a:lnTo>
                  <a:pt x="2004530" y="308723"/>
                </a:lnTo>
                <a:lnTo>
                  <a:pt x="1826985" y="308723"/>
                </a:lnTo>
                <a:lnTo>
                  <a:pt x="1826985" y="284598"/>
                </a:lnTo>
                <a:lnTo>
                  <a:pt x="2004530" y="284598"/>
                </a:lnTo>
                <a:lnTo>
                  <a:pt x="2004530" y="246903"/>
                </a:lnTo>
                <a:lnTo>
                  <a:pt x="1826985" y="246903"/>
                </a:lnTo>
                <a:lnTo>
                  <a:pt x="1826985" y="220516"/>
                </a:lnTo>
                <a:close/>
              </a:path>
              <a:path w="2051050" h="385445">
                <a:moveTo>
                  <a:pt x="2004530" y="284598"/>
                </a:moveTo>
                <a:lnTo>
                  <a:pt x="1954772" y="284598"/>
                </a:lnTo>
                <a:lnTo>
                  <a:pt x="1954772" y="308723"/>
                </a:lnTo>
                <a:lnTo>
                  <a:pt x="2004530" y="308723"/>
                </a:lnTo>
                <a:lnTo>
                  <a:pt x="2004530" y="284598"/>
                </a:lnTo>
                <a:close/>
              </a:path>
              <a:path w="2051050" h="385445">
                <a:moveTo>
                  <a:pt x="2004530" y="220516"/>
                </a:moveTo>
                <a:lnTo>
                  <a:pt x="1954772" y="220516"/>
                </a:lnTo>
                <a:lnTo>
                  <a:pt x="1954772" y="246903"/>
                </a:lnTo>
                <a:lnTo>
                  <a:pt x="2004530" y="246903"/>
                </a:lnTo>
                <a:lnTo>
                  <a:pt x="2004530" y="220516"/>
                </a:lnTo>
                <a:close/>
              </a:path>
              <a:path w="2051050" h="385445">
                <a:moveTo>
                  <a:pt x="1807384" y="32794"/>
                </a:moveTo>
                <a:lnTo>
                  <a:pt x="1729732" y="32794"/>
                </a:lnTo>
                <a:lnTo>
                  <a:pt x="1729732" y="72374"/>
                </a:lnTo>
                <a:lnTo>
                  <a:pt x="1935170" y="72374"/>
                </a:lnTo>
                <a:lnTo>
                  <a:pt x="1935170" y="55035"/>
                </a:lnTo>
                <a:lnTo>
                  <a:pt x="1807384" y="55035"/>
                </a:lnTo>
                <a:lnTo>
                  <a:pt x="1807384" y="32794"/>
                </a:lnTo>
                <a:close/>
              </a:path>
              <a:path w="2051050" h="385445">
                <a:moveTo>
                  <a:pt x="1857518" y="0"/>
                </a:moveTo>
                <a:lnTo>
                  <a:pt x="1807384" y="0"/>
                </a:lnTo>
                <a:lnTo>
                  <a:pt x="1807384" y="55035"/>
                </a:lnTo>
                <a:lnTo>
                  <a:pt x="1857518" y="55035"/>
                </a:lnTo>
                <a:lnTo>
                  <a:pt x="1857518" y="0"/>
                </a:lnTo>
                <a:close/>
              </a:path>
              <a:path w="2051050" h="385445">
                <a:moveTo>
                  <a:pt x="1935170" y="32794"/>
                </a:moveTo>
                <a:lnTo>
                  <a:pt x="1857518" y="32794"/>
                </a:lnTo>
                <a:lnTo>
                  <a:pt x="1857518" y="55035"/>
                </a:lnTo>
                <a:lnTo>
                  <a:pt x="1935170" y="55035"/>
                </a:lnTo>
                <a:lnTo>
                  <a:pt x="1935170" y="32794"/>
                </a:lnTo>
                <a:close/>
              </a:path>
              <a:path w="2051050" h="385445">
                <a:moveTo>
                  <a:pt x="1832639" y="81798"/>
                </a:moveTo>
                <a:lnTo>
                  <a:pt x="1797742" y="86263"/>
                </a:lnTo>
                <a:lnTo>
                  <a:pt x="1770584" y="98855"/>
                </a:lnTo>
                <a:lnTo>
                  <a:pt x="1752967" y="118374"/>
                </a:lnTo>
                <a:lnTo>
                  <a:pt x="1746694" y="143618"/>
                </a:lnTo>
                <a:lnTo>
                  <a:pt x="1752978" y="168874"/>
                </a:lnTo>
                <a:lnTo>
                  <a:pt x="1770584" y="188381"/>
                </a:lnTo>
                <a:lnTo>
                  <a:pt x="1797742" y="200974"/>
                </a:lnTo>
                <a:lnTo>
                  <a:pt x="1832639" y="205438"/>
                </a:lnTo>
                <a:lnTo>
                  <a:pt x="1867319" y="200974"/>
                </a:lnTo>
                <a:lnTo>
                  <a:pt x="1894365" y="188381"/>
                </a:lnTo>
                <a:lnTo>
                  <a:pt x="1911930" y="168874"/>
                </a:lnTo>
                <a:lnTo>
                  <a:pt x="1832527" y="168862"/>
                </a:lnTo>
                <a:lnTo>
                  <a:pt x="1817208" y="167260"/>
                </a:lnTo>
                <a:lnTo>
                  <a:pt x="1805310" y="162466"/>
                </a:lnTo>
                <a:lnTo>
                  <a:pt x="1797654" y="154562"/>
                </a:lnTo>
                <a:lnTo>
                  <a:pt x="1794944" y="143618"/>
                </a:lnTo>
                <a:lnTo>
                  <a:pt x="1797654" y="132834"/>
                </a:lnTo>
                <a:lnTo>
                  <a:pt x="1805310" y="124912"/>
                </a:lnTo>
                <a:lnTo>
                  <a:pt x="1817208" y="120029"/>
                </a:lnTo>
                <a:lnTo>
                  <a:pt x="1832639" y="118362"/>
                </a:lnTo>
                <a:lnTo>
                  <a:pt x="1911930" y="118362"/>
                </a:lnTo>
                <a:lnTo>
                  <a:pt x="1894365" y="98855"/>
                </a:lnTo>
                <a:lnTo>
                  <a:pt x="1867319" y="86263"/>
                </a:lnTo>
                <a:lnTo>
                  <a:pt x="1832639" y="81798"/>
                </a:lnTo>
                <a:close/>
              </a:path>
              <a:path w="2051050" h="385445">
                <a:moveTo>
                  <a:pt x="1911930" y="118362"/>
                </a:moveTo>
                <a:lnTo>
                  <a:pt x="1832639" y="118362"/>
                </a:lnTo>
                <a:lnTo>
                  <a:pt x="1847912" y="120029"/>
                </a:lnTo>
                <a:lnTo>
                  <a:pt x="1859827" y="124912"/>
                </a:lnTo>
                <a:lnTo>
                  <a:pt x="1867572" y="132834"/>
                </a:lnTo>
                <a:lnTo>
                  <a:pt x="1870335" y="143618"/>
                </a:lnTo>
                <a:lnTo>
                  <a:pt x="1867572" y="154562"/>
                </a:lnTo>
                <a:lnTo>
                  <a:pt x="1859827" y="162466"/>
                </a:lnTo>
                <a:lnTo>
                  <a:pt x="1847912" y="167260"/>
                </a:lnTo>
                <a:lnTo>
                  <a:pt x="1832639" y="168874"/>
                </a:lnTo>
                <a:lnTo>
                  <a:pt x="1911941" y="168862"/>
                </a:lnTo>
                <a:lnTo>
                  <a:pt x="1918208" y="143618"/>
                </a:lnTo>
                <a:lnTo>
                  <a:pt x="1911930" y="1183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45336" y="6598647"/>
            <a:ext cx="7056156" cy="714219"/>
          </a:xfrm>
          <a:prstGeom prst="rect">
            <a:avLst/>
          </a:prstGeom>
        </p:spPr>
      </p:pic>
      <p:sp>
        <p:nvSpPr>
          <p:cNvPr id="8" name="직사각형 7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39</a:t>
            </a:fld>
            <a:endParaRPr lang="ko-KR" altLang="en-US"/>
          </a:p>
        </p:txBody>
      </p:sp>
    </p:spTree>
  </p:cSld>
  <p:clrMapOvr>
    <a:masterClrMapping/>
  </p:clrMapOvr>
</p:sld>
</file>

<file path=ppt/slides/slide4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3411" y="5237465"/>
            <a:ext cx="11345398" cy="989855"/>
          </a:xfrm>
          <a:prstGeom prst="rect">
            <a:avLst/>
          </a:prstGeom>
        </p:spPr>
      </p:pic>
      <p:sp>
        <p:nvSpPr>
          <p:cNvPr id="4" name="직사각형 3"/>
          <p:cNvSpPr>
            <a:spLocks noGrp="1"/>
          </p:cNvSpPr>
          <p:nvPr>
            <p:ph type="sldNum" sz="quarter" idx="7"/>
          </p:nvPr>
        </p:nvSpPr>
        <p:spPr/>
        <p:txBody>
          <a:bodyPr/>
          <a:p>
            <a:pPr lvl="0">
              <a:defRPr/>
            </a:pPr>
            <a:fld id="{B6F15528-21DE-4FAA-801E-634DDDAF4B2B}" type="slidenum">
              <a:rPr lang="ko-KR" altLang="en-US"/>
              <a:pPr lvl="0">
                <a:defRPr/>
              </a:pPr>
              <a:t>40</a:t>
            </a:fld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4a45ff"/>
      </a:hlink>
      <a:folHlink>
        <a:srgbClr val="be27bb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4a45ff"/>
      </a:hlink>
      <a:folHlink>
        <a:srgbClr val="be27bb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40</ep:Words>
  <ep:PresentationFormat>On-screen Show (4:3)</ep:PresentationFormat>
  <ep:Paragraphs>62</ep:Paragraphs>
  <ep:Slides>40</ep:Slides>
  <ep:Notes>0</ep:Notes>
  <ep:TotalTime>0</ep:TotalTime>
  <ep:HiddenSlides>0</ep:HiddenSlides>
  <ep:MMClips>3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ep:HeadingPairs>
  <ep:TitlesOfParts>
    <vt:vector size="41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2025-01-08T11:51:33.000</dcterms:created>
  <cp:lastModifiedBy>regs1</cp:lastModifiedBy>
  <dcterms:modified xsi:type="dcterms:W3CDTF">2025-01-08T12:10:13.444</dcterms:modified>
  <cp:revision>3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