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5" r:id="rId6"/>
    <p:sldId id="267" r:id="rId7"/>
    <p:sldId id="266" r:id="rId8"/>
    <p:sldId id="271" r:id="rId9"/>
    <p:sldId id="276" r:id="rId10"/>
    <p:sldId id="268" r:id="rId11"/>
    <p:sldId id="270" r:id="rId12"/>
    <p:sldId id="293" r:id="rId13"/>
    <p:sldId id="269" r:id="rId14"/>
    <p:sldId id="272" r:id="rId15"/>
    <p:sldId id="273" r:id="rId16"/>
    <p:sldId id="275" r:id="rId17"/>
    <p:sldId id="277" r:id="rId18"/>
    <p:sldId id="279" r:id="rId19"/>
    <p:sldId id="280" r:id="rId20"/>
    <p:sldId id="289" r:id="rId21"/>
    <p:sldId id="282" r:id="rId22"/>
    <p:sldId id="281" r:id="rId23"/>
    <p:sldId id="283" r:id="rId24"/>
    <p:sldId id="284" r:id="rId25"/>
    <p:sldId id="290" r:id="rId26"/>
    <p:sldId id="292" r:id="rId27"/>
    <p:sldId id="287" r:id="rId28"/>
    <p:sldId id="288" r:id="rId29"/>
    <p:sldId id="285" r:id="rId30"/>
    <p:sldId id="286" r:id="rId31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9" autoAdjust="0"/>
    <p:restoredTop sz="90398" autoAdjust="0"/>
  </p:normalViewPr>
  <p:slideViewPr>
    <p:cSldViewPr>
      <p:cViewPr varScale="1">
        <p:scale>
          <a:sx n="53" d="100"/>
          <a:sy n="53" d="100"/>
        </p:scale>
        <p:origin x="2448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0A38848-325C-4585-A576-0C2D9484DE11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2018. 1. 4.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en-US" altLang="ko-KR">
                <a:latin typeface="malgun gothic" panose="020B0503020000020004" pitchFamily="50" charset="-127"/>
                <a:ea typeface="malgun gothic" panose="020B0503020000020004" pitchFamily="50" charset="-127"/>
              </a:rPr>
              <a:pPr algn="r" rtl="0"/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2B34C70B-81DE-478B-BC68-391D7A2B171D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EE2CF44-2B13-41B4-A334-1CDF534EEBBF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EE2CF44-2B13-41B4-A334-1CDF534EEBBF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08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EE2CF44-2B13-41B4-A334-1CDF534EEBBF}" type="slidenum">
              <a:rPr lang="en-US" altLang="ko-KR" smtClean="0"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5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CE1086-A3BD-48EF-A323-678893A53D35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A4C49E-3278-403A-903E-EF3D15875233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algn="l" rtl="0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7B1F5DF-468D-4526-9AD3-FCEB4539BE9E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31375A4-56A4-47D6-9801-1991572033F7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42E9B4-9CCE-4307-BDB1-EE18E3DD4AB2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81DCFB-4CBD-4994-8BAE-751FAAE07E5B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7F9172-712F-4274-AA50-4E268DAA3039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EBB456-6E40-4840-BC62-AD77175292E5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CD9761-6B96-4BBC-A321-D317D8E7C564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6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96DD9EE9-B0D3-429F-B9CA-4B9779BB7761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31375A4-56A4-47D6-9801-1991572033F7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편집합니다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1DBD0AD-5711-45AA-9DE6-936CF2BF62F6}" type="datetime1">
              <a:rPr lang="ko-KR" altLang="en-US" smtClean="0"/>
              <a:pPr/>
              <a:t>2018. 1. 4.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31375A4-56A4-47D6-9801-1991572033F7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59436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9144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234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150876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17830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Cookie Parser by 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Using Network Hacking </a:t>
            </a:r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3100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쿠키 인증을 통한 로그인 세션 가로채기</a:t>
            </a:r>
            <a:endParaRPr lang="en-US" altLang="ko-KR" sz="3100" dirty="0" smtClean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텍스트 상자 3"/>
          <p:cNvSpPr txBox="1"/>
          <p:nvPr/>
        </p:nvSpPr>
        <p:spPr>
          <a:xfrm>
            <a:off x="9048328" y="4715470"/>
            <a:ext cx="2711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dirty="0" smtClean="0"/>
              <a:t>CCIT </a:t>
            </a:r>
            <a:r>
              <a:rPr kumimoji="1" lang="ko-KR" altLang="en-US" dirty="0" smtClean="0"/>
              <a:t>최종 발표회</a:t>
            </a:r>
            <a:endParaRPr kumimoji="1" lang="en-US" altLang="ko-KR" dirty="0" smtClean="0"/>
          </a:p>
          <a:p>
            <a:pPr algn="r"/>
            <a:r>
              <a:rPr kumimoji="1" lang="ko-KR" altLang="en-US" dirty="0" smtClean="0"/>
              <a:t>정보보안 </a:t>
            </a:r>
            <a:r>
              <a:rPr kumimoji="1" lang="en-US" altLang="ko-KR" dirty="0" smtClean="0"/>
              <a:t>S/W </a:t>
            </a:r>
            <a:r>
              <a:rPr kumimoji="1" lang="ko-KR" altLang="en-US" dirty="0" smtClean="0"/>
              <a:t> 융합</a:t>
            </a:r>
            <a:endParaRPr kumimoji="1" lang="en-US" altLang="ko-KR" dirty="0" smtClean="0"/>
          </a:p>
          <a:p>
            <a:pPr algn="r"/>
            <a:r>
              <a:rPr kumimoji="1" lang="ko-KR" altLang="en-US" dirty="0" smtClean="0"/>
              <a:t>장한빈</a:t>
            </a:r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4CE7A0C5-18E9-44EF-8A4A-EDF91B19C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3743917"/>
            <a:ext cx="1012078" cy="3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579CB5C-9B3C-4D21-8756-27041C17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 Site</a:t>
            </a:r>
            <a:r>
              <a:rPr lang="ko-KR" altLang="en-US" dirty="0"/>
              <a:t>의 취약점</a:t>
            </a:r>
            <a:r>
              <a:rPr lang="en-US" altLang="ko-KR" dirty="0"/>
              <a:t>(</a:t>
            </a:r>
            <a:r>
              <a:rPr lang="ko-KR" altLang="en-US" dirty="0"/>
              <a:t>일반 </a:t>
            </a:r>
            <a:r>
              <a:rPr lang="ko-KR" altLang="en-US" dirty="0" err="1"/>
              <a:t>접속시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F26D9733-6508-4F77-AD51-585FD7305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716" y="2573040"/>
            <a:ext cx="7398568" cy="31639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770FF5D8-B2EF-47A3-A261-6754515A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1844117"/>
            <a:ext cx="3695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B20DDFC-A8F2-4936-A83F-A1B809D8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 Site</a:t>
            </a:r>
            <a:r>
              <a:rPr lang="ko-KR" altLang="en-US" dirty="0"/>
              <a:t>의 취약점</a:t>
            </a:r>
            <a:r>
              <a:rPr lang="en-US" altLang="ko-KR" dirty="0"/>
              <a:t>(</a:t>
            </a:r>
            <a:r>
              <a:rPr lang="ko-KR" altLang="en-US" dirty="0"/>
              <a:t>일반 </a:t>
            </a:r>
            <a:r>
              <a:rPr lang="ko-KR" altLang="en-US" dirty="0" err="1"/>
              <a:t>접속시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29ABC690-03F0-4101-AF40-3DB83F6FC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코드가 암호화 되어 통신</a:t>
            </a:r>
          </a:p>
        </p:txBody>
      </p:sp>
      <p:pic>
        <p:nvPicPr>
          <p:cNvPr id="6" name="내용 개체 틀 3">
            <a:extLst>
              <a:ext uri="{FF2B5EF4-FFF2-40B4-BE49-F238E27FC236}">
                <a16:creationId xmlns:a16="http://schemas.microsoft.com/office/drawing/2014/main" xmlns="" id="{13585370-B8D8-45DB-8FF7-D17E8475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420888"/>
            <a:ext cx="53530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B20DDFC-A8F2-4936-A83F-A1B809D8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 Site</a:t>
            </a:r>
            <a:r>
              <a:rPr lang="ko-KR" altLang="en-US" dirty="0"/>
              <a:t>의 취약점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29ABC690-03F0-4101-AF40-3DB83F6F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680" y="1828799"/>
            <a:ext cx="9144000" cy="4267200"/>
          </a:xfrm>
        </p:spPr>
        <p:txBody>
          <a:bodyPr/>
          <a:lstStyle/>
          <a:p>
            <a:r>
              <a:rPr lang="ko-KR" altLang="en-US" dirty="0"/>
              <a:t>네이버에서 웹툰 메뉴 </a:t>
            </a:r>
            <a:r>
              <a:rPr lang="ko-KR" altLang="en-US" dirty="0" err="1"/>
              <a:t>클릭시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rgbClr val="FF0000"/>
                </a:solidFill>
              </a:rPr>
              <a:t>취약점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FB7A99B0-5D78-4E91-8A44-53F10A12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588" y="2431783"/>
            <a:ext cx="9012164" cy="3061233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655588" y="2492896"/>
            <a:ext cx="551980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954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B20DDFC-A8F2-4936-A83F-A1B809D8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 Site</a:t>
            </a:r>
            <a:r>
              <a:rPr lang="ko-KR" altLang="en-US" dirty="0"/>
              <a:t>의 취약점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29ABC690-03F0-4101-AF40-3DB83F6F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680" y="1828799"/>
            <a:ext cx="9144000" cy="4267200"/>
          </a:xfrm>
        </p:spPr>
        <p:txBody>
          <a:bodyPr/>
          <a:lstStyle/>
          <a:p>
            <a:r>
              <a:rPr lang="ko-KR" altLang="en-US" dirty="0"/>
              <a:t>네이버에서 웹툰 메뉴 </a:t>
            </a:r>
            <a:r>
              <a:rPr lang="ko-KR" altLang="en-US" dirty="0" err="1"/>
              <a:t>클릭시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rgbClr val="FF0000"/>
                </a:solidFill>
              </a:rPr>
              <a:t>취약점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pic>
        <p:nvPicPr>
          <p:cNvPr id="6" name="내용 개체 틀 3">
            <a:extLst>
              <a:ext uri="{FF2B5EF4-FFF2-40B4-BE49-F238E27FC236}">
                <a16:creationId xmlns:a16="http://schemas.microsoft.com/office/drawing/2014/main" xmlns="" id="{E3A9F62F-4B86-434A-8655-6131FF867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52" y="2852936"/>
            <a:ext cx="9144000" cy="18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B1B490-0325-4EAC-8F5B-EE5422BD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취약점을 이용한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	Cookie Parser </a:t>
            </a:r>
            <a:r>
              <a:rPr lang="ko-KR" altLang="en-US" dirty="0"/>
              <a:t>만들기 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3C586F5-474F-40C6-ADBD-F305E2811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77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EF55A04-6B14-490E-8D51-6A351442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동작 방식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A3ED9567-1A2E-4AF7-8F91-389C38EDD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2271712"/>
            <a:ext cx="68389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83E1CC2-61F7-437C-9BAE-3BE7B8A3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 동작 화면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82980472-DC96-4200-A1AD-E0233F6CE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46" y="1828800"/>
            <a:ext cx="6409508" cy="4267200"/>
          </a:xfrm>
        </p:spPr>
      </p:pic>
    </p:spTree>
    <p:extLst>
      <p:ext uri="{BB962C8B-B14F-4D97-AF65-F5344CB8AC3E}">
        <p14:creationId xmlns:p14="http://schemas.microsoft.com/office/powerpoint/2010/main" val="27008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인증에 사용되는 </a:t>
            </a:r>
            <a:r>
              <a:rPr kumimoji="1" lang="en-US" altLang="ko-KR" dirty="0" smtClean="0"/>
              <a:t>Cookie Values</a:t>
            </a:r>
            <a:endParaRPr kumimoji="1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en-US" altLang="ko-KR" dirty="0" smtClean="0"/>
              <a:t>*.</a:t>
            </a:r>
            <a:r>
              <a:rPr kumimoji="1" lang="en-US" altLang="ko-KR" dirty="0" err="1" smtClean="0"/>
              <a:t>naver.com</a:t>
            </a:r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ko-KR" dirty="0" smtClean="0"/>
              <a:t>NID_SES</a:t>
            </a:r>
          </a:p>
          <a:p>
            <a:r>
              <a:rPr kumimoji="1" lang="en-US" altLang="ko-KR" dirty="0" smtClean="0"/>
              <a:t>NID_AUT</a:t>
            </a:r>
            <a:endParaRPr kumimoji="1"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kumimoji="1" lang="en-US" altLang="ko-KR" dirty="0" smtClean="0"/>
              <a:t>*.</a:t>
            </a:r>
            <a:r>
              <a:rPr kumimoji="1" lang="en-US" altLang="ko-KR" dirty="0" err="1" smtClean="0"/>
              <a:t>daum.net</a:t>
            </a:r>
            <a:endParaRPr kumimoji="1"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en-US" altLang="ko-KR" dirty="0" smtClean="0"/>
              <a:t>TS</a:t>
            </a:r>
          </a:p>
          <a:p>
            <a:r>
              <a:rPr kumimoji="1" lang="en-US" altLang="ko-KR" dirty="0" smtClean="0"/>
              <a:t>PROF</a:t>
            </a:r>
          </a:p>
          <a:p>
            <a:r>
              <a:rPr kumimoji="1" lang="en-US" altLang="ko-KR" dirty="0" smtClean="0"/>
              <a:t>HTS</a:t>
            </a:r>
          </a:p>
          <a:p>
            <a:r>
              <a:rPr kumimoji="1" lang="en-US" altLang="ko-KR" smtClean="0"/>
              <a:t>HM_CU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8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83E1CC2-61F7-437C-9BAE-3BE7B8A3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 동작 화면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xmlns="" id="{0574ACB6-130B-432D-9CCA-6B0147F97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Cookie</a:t>
            </a:r>
            <a:r>
              <a:rPr lang="ko-KR" altLang="en-US" dirty="0"/>
              <a:t>가 탐지되면 자동으로 </a:t>
            </a:r>
            <a:r>
              <a:rPr lang="en-US" altLang="ko-KR" dirty="0"/>
              <a:t>DB</a:t>
            </a:r>
            <a:r>
              <a:rPr lang="ko-KR" altLang="en-US" dirty="0"/>
              <a:t>에 저장</a:t>
            </a:r>
          </a:p>
        </p:txBody>
      </p:sp>
      <p:pic>
        <p:nvPicPr>
          <p:cNvPr id="9" name="내용 개체 틀 6">
            <a:extLst>
              <a:ext uri="{FF2B5EF4-FFF2-40B4-BE49-F238E27FC236}">
                <a16:creationId xmlns:a16="http://schemas.microsoft.com/office/drawing/2014/main" xmlns="" id="{659971C9-3AB3-445C-B8CF-97FA9C633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91" y="2380376"/>
            <a:ext cx="5581018" cy="37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5C5300E-48FF-482A-B6CA-B205BE49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EditCookie</a:t>
            </a:r>
            <a:r>
              <a:rPr lang="ko-KR" altLang="en-US" dirty="0"/>
              <a:t>를 이용한 </a:t>
            </a:r>
            <a:r>
              <a:rPr lang="en-US" altLang="ko-KR" dirty="0"/>
              <a:t>Cookie </a:t>
            </a:r>
            <a:r>
              <a:rPr lang="ko-KR" altLang="en-US" dirty="0"/>
              <a:t>조작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841AD5FF-FAAB-4347-A651-3A8F2C729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42748388-EC69-489E-BA4E-71F71B3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45" y="1828800"/>
            <a:ext cx="3654710" cy="42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목차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Cookie 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</a:p>
          <a:p>
            <a:pPr rtl="0"/>
            <a:r>
              <a:rPr lang="en-US" altLang="ko-KR" dirty="0"/>
              <a:t>Web Site</a:t>
            </a:r>
            <a:r>
              <a:rPr lang="ko-KR" altLang="en-US" dirty="0"/>
              <a:t>의 </a:t>
            </a:r>
            <a:r>
              <a:rPr lang="en-US" altLang="ko-KR" dirty="0"/>
              <a:t>Cookie </a:t>
            </a:r>
            <a:r>
              <a:rPr lang="ko-KR" altLang="en-US" dirty="0"/>
              <a:t>인증 방식</a:t>
            </a:r>
            <a:endParaRPr lang="en-US" altLang="ko-KR" dirty="0"/>
          </a:p>
          <a:p>
            <a:pPr rtl="0"/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Web Site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의 </a:t>
            </a:r>
            <a:r>
              <a:rPr lang="ko-KR" altLang="en-US" dirty="0"/>
              <a:t>취약점</a:t>
            </a:r>
            <a:endParaRPr lang="en-US" altLang="ko-KR" dirty="0"/>
          </a:p>
          <a:p>
            <a:pPr rtl="0"/>
            <a:r>
              <a:rPr lang="ko-KR" altLang="en-US" dirty="0"/>
              <a:t>취약점을 이용한 </a:t>
            </a:r>
            <a:r>
              <a:rPr lang="en-US" altLang="ko-KR" dirty="0"/>
              <a:t>Cookie Parser </a:t>
            </a:r>
            <a:r>
              <a:rPr lang="ko-KR" altLang="en-US" dirty="0" smtClean="0"/>
              <a:t>만들기</a:t>
            </a:r>
            <a:endParaRPr lang="en-US" altLang="ko-KR" dirty="0" smtClean="0"/>
          </a:p>
          <a:p>
            <a:pPr rtl="0"/>
            <a:r>
              <a:rPr lang="ko-KR" altLang="en-US" dirty="0" smtClean="0"/>
              <a:t>개선방안</a:t>
            </a:r>
            <a:endParaRPr lang="en-US" altLang="ko-KR" dirty="0" smtClean="0"/>
          </a:p>
          <a:p>
            <a:pPr rtl="0"/>
            <a:r>
              <a:rPr lang="ko-KR" altLang="en-US" dirty="0" smtClean="0"/>
              <a:t>향후계획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rtl="0"/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Q&amp;A</a:t>
            </a:r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101D63F-9A41-4E90-BA23-D35F519B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EditCookie</a:t>
            </a:r>
            <a:r>
              <a:rPr lang="ko-KR" altLang="en-US" dirty="0"/>
              <a:t>를 이용한 </a:t>
            </a:r>
            <a:r>
              <a:rPr lang="en-US" altLang="ko-KR" dirty="0"/>
              <a:t>Cookie </a:t>
            </a:r>
            <a:r>
              <a:rPr lang="ko-KR" altLang="en-US" dirty="0"/>
              <a:t>조작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9F8A2183-8EB2-4BDF-992C-F58D64B4F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112" y="1828800"/>
            <a:ext cx="367177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700F05B-CF78-4051-AC3C-6960DC73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Cookie </a:t>
            </a:r>
            <a:r>
              <a:rPr lang="ko-KR" altLang="en-US" dirty="0"/>
              <a:t>탈취를 통한 </a:t>
            </a:r>
            <a:r>
              <a:rPr lang="en-US" altLang="ko-KR" dirty="0"/>
              <a:t>Login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0072C7E5-ACA0-4BA4-9C01-DB78DADD3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348" y="1828800"/>
            <a:ext cx="845930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개선방안</a:t>
            </a:r>
            <a:endParaRPr kumimoji="1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853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개선 방안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 smtClean="0"/>
              <a:t>Web Service </a:t>
            </a:r>
            <a:r>
              <a:rPr kumimoji="1" lang="ko-KR" altLang="en-US" dirty="0" smtClean="0"/>
              <a:t>사용시 일부만 보안통신</a:t>
            </a:r>
            <a:r>
              <a:rPr kumimoji="1" lang="en-US" altLang="ko-KR" dirty="0" smtClean="0"/>
              <a:t>(SSL)</a:t>
            </a:r>
            <a:r>
              <a:rPr kumimoji="1" lang="ko-KR" altLang="en-US" dirty="0" smtClean="0"/>
              <a:t>을 이용하는 것이 아닌 </a:t>
            </a:r>
            <a:r>
              <a:rPr kumimoji="1" lang="ko-KR" altLang="en-US" dirty="0" smtClean="0">
                <a:solidFill>
                  <a:srgbClr val="FF0000"/>
                </a:solidFill>
              </a:rPr>
              <a:t>모두 보안통신을 이용할 것</a:t>
            </a:r>
            <a:endParaRPr kumimoji="1"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kumimoji="1" lang="ko-KR" altLang="en-US" dirty="0" smtClean="0">
                <a:solidFill>
                  <a:schemeClr val="tx1">
                    <a:lumMod val="95000"/>
                  </a:schemeClr>
                </a:solidFill>
              </a:rPr>
              <a:t>예</a:t>
            </a:r>
            <a:r>
              <a:rPr kumimoji="1" lang="en-US" altLang="ko-KR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r>
              <a:rPr kumimoji="1" lang="ko-KR" alt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kumimoji="1" lang="en-US" altLang="ko-KR" dirty="0" smtClean="0">
                <a:solidFill>
                  <a:schemeClr val="tx1">
                    <a:lumMod val="95000"/>
                  </a:schemeClr>
                </a:solidFill>
              </a:rPr>
              <a:t>HSTS(</a:t>
            </a:r>
            <a:r>
              <a:rPr kumimoji="1" lang="en-US" altLang="ko-KR" dirty="0" smtClean="0">
                <a:solidFill>
                  <a:schemeClr val="tx1"/>
                </a:solidFill>
              </a:rPr>
              <a:t>HTTP Strict Transport Security)</a:t>
            </a:r>
            <a:endParaRPr kumimoji="1" lang="en-US" altLang="ko-KR" dirty="0"/>
          </a:p>
          <a:p>
            <a:endParaRPr kumimoji="1" lang="en-US" altLang="ko-KR" dirty="0" smtClean="0"/>
          </a:p>
          <a:p>
            <a:r>
              <a:rPr kumimoji="1" lang="ko-KR" altLang="en-US" dirty="0" smtClean="0"/>
              <a:t>쿠키 인증 정보를 </a:t>
            </a:r>
            <a:r>
              <a:rPr kumimoji="1" lang="ko-KR" altLang="en-US" dirty="0" smtClean="0">
                <a:solidFill>
                  <a:srgbClr val="FF0000"/>
                </a:solidFill>
              </a:rPr>
              <a:t>고정된 값으로 사용하는 것이 아닌</a:t>
            </a:r>
            <a:r>
              <a:rPr kumimoji="1" lang="ko-KR" altLang="en-US" dirty="0" smtClean="0"/>
              <a:t> 난수화 시켜 해당 </a:t>
            </a:r>
            <a:r>
              <a:rPr kumimoji="1" lang="en-US" altLang="ko-KR" dirty="0" smtClean="0"/>
              <a:t>Cookie</a:t>
            </a:r>
            <a:r>
              <a:rPr kumimoji="1" lang="ko-KR" altLang="en-US" dirty="0" smtClean="0"/>
              <a:t>등의 정보를 </a:t>
            </a:r>
            <a:r>
              <a:rPr kumimoji="1" lang="en-US" altLang="ko-KR" dirty="0" smtClean="0"/>
              <a:t>Sniffing</a:t>
            </a:r>
            <a:r>
              <a:rPr kumimoji="1" lang="ko-KR" altLang="en-US" dirty="0" smtClean="0"/>
              <a:t>하더라도 사용할 수 없도록 개선 </a:t>
            </a:r>
            <a:endParaRPr kumimoji="1" lang="en-US" altLang="ko-KR" dirty="0" smtClean="0"/>
          </a:p>
          <a:p>
            <a:pPr lvl="1"/>
            <a:r>
              <a:rPr kumimoji="1" lang="ko-KR" altLang="en-US" dirty="0" smtClean="0"/>
              <a:t>예</a:t>
            </a:r>
            <a:r>
              <a:rPr kumimoji="1" lang="en-US" altLang="ko-KR" dirty="0" smtClean="0"/>
              <a:t>)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RTA(Randomized Token Authentication)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9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향후 계획</a:t>
            </a:r>
            <a:endParaRPr kumimoji="1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9859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향후 계획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 smtClean="0"/>
              <a:t>Wireless</a:t>
            </a:r>
            <a:r>
              <a:rPr kumimoji="1" lang="ko-KR" altLang="en-US" dirty="0" smtClean="0"/>
              <a:t>의 보안이 </a:t>
            </a:r>
            <a:r>
              <a:rPr kumimoji="1" lang="ko-KR" altLang="en-US" dirty="0" smtClean="0">
                <a:solidFill>
                  <a:srgbClr val="FF0000"/>
                </a:solidFill>
              </a:rPr>
              <a:t>아주 많이 취약</a:t>
            </a:r>
            <a:endParaRPr kumimoji="1"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kumimoji="1" lang="en-US" altLang="ko-KR" dirty="0" smtClean="0"/>
              <a:t>Wireless(</a:t>
            </a:r>
            <a:r>
              <a:rPr kumimoji="1" lang="ko-KR" altLang="en-US" dirty="0" smtClean="0"/>
              <a:t>특히</a:t>
            </a:r>
            <a:r>
              <a:rPr kumimoji="1" lang="en-US" altLang="ko-KR" dirty="0" smtClean="0"/>
              <a:t>,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WPA2</a:t>
            </a:r>
            <a:r>
              <a:rPr kumimoji="1" lang="ko-KR" altLang="en-US" dirty="0" smtClean="0"/>
              <a:t>방식</a:t>
            </a:r>
            <a:r>
              <a:rPr kumimoji="1" lang="en-US" altLang="ko-KR" dirty="0" smtClean="0"/>
              <a:t>)</a:t>
            </a:r>
            <a:r>
              <a:rPr kumimoji="1" lang="ko-KR" altLang="en-US" dirty="0" smtClean="0"/>
              <a:t>에서 보안을 높일 수 있는 연구 계획 중</a:t>
            </a:r>
            <a:endParaRPr kumimoji="1" lang="en-US" altLang="ko-KR" dirty="0"/>
          </a:p>
          <a:p>
            <a:pPr lvl="1"/>
            <a:r>
              <a:rPr kumimoji="1" lang="en-US" altLang="ko-KR" dirty="0" smtClean="0"/>
              <a:t>WPA2</a:t>
            </a:r>
            <a:r>
              <a:rPr kumimoji="1" lang="ko-KR" altLang="en-US" dirty="0" smtClean="0"/>
              <a:t>의 </a:t>
            </a:r>
            <a:r>
              <a:rPr kumimoji="1" lang="en-US" altLang="ko-KR" dirty="0" smtClean="0"/>
              <a:t>Key-exchange</a:t>
            </a:r>
            <a:r>
              <a:rPr kumimoji="1" lang="ko-KR" altLang="en-US" dirty="0" smtClean="0"/>
              <a:t>를 </a:t>
            </a:r>
            <a:r>
              <a:rPr kumimoji="1" lang="ko-KR" altLang="en-US" dirty="0" smtClean="0">
                <a:solidFill>
                  <a:srgbClr val="FF0000"/>
                </a:solidFill>
              </a:rPr>
              <a:t>인증</a:t>
            </a:r>
            <a:r>
              <a:rPr kumimoji="1" lang="ko-KR" altLang="en-US" dirty="0" smtClean="0"/>
              <a:t>을 통해 </a:t>
            </a:r>
            <a:r>
              <a:rPr kumimoji="1" lang="ko-KR" altLang="en-US" dirty="0" smtClean="0">
                <a:solidFill>
                  <a:srgbClr val="FF0000"/>
                </a:solidFill>
              </a:rPr>
              <a:t>저장한 </a:t>
            </a:r>
            <a:r>
              <a:rPr kumimoji="1" lang="en-US" altLang="ko-KR" dirty="0" smtClean="0">
                <a:solidFill>
                  <a:srgbClr val="FF0000"/>
                </a:solidFill>
              </a:rPr>
              <a:t>Key</a:t>
            </a:r>
            <a:r>
              <a:rPr kumimoji="1" lang="ko-KR" altLang="en-US" dirty="0" smtClean="0">
                <a:solidFill>
                  <a:srgbClr val="FF0000"/>
                </a:solidFill>
              </a:rPr>
              <a:t>를 사용</a:t>
            </a:r>
            <a:r>
              <a:rPr kumimoji="1" lang="ko-KR" altLang="en-US" dirty="0" smtClean="0"/>
              <a:t>하도록 </a:t>
            </a:r>
            <a:r>
              <a:rPr kumimoji="1" lang="en-US" altLang="ko-KR" dirty="0" smtClean="0"/>
              <a:t>WPA2</a:t>
            </a:r>
            <a:r>
              <a:rPr kumimoji="1" lang="ko-KR" altLang="en-US" dirty="0" smtClean="0"/>
              <a:t> 인증방식을 수정</a:t>
            </a:r>
            <a:endParaRPr kumimoji="1" lang="en-US" altLang="ko-KR" dirty="0" smtClean="0"/>
          </a:p>
          <a:p>
            <a:pPr lvl="1"/>
            <a:endParaRPr kumimoji="1" lang="en-US" altLang="ko-KR" dirty="0"/>
          </a:p>
          <a:p>
            <a:r>
              <a:rPr kumimoji="1" lang="en-US" altLang="ko-KR" dirty="0" err="1" smtClean="0"/>
              <a:t>EditThisCookie</a:t>
            </a:r>
            <a:r>
              <a:rPr kumimoji="1" lang="en-US" altLang="ko-KR" dirty="0" smtClean="0"/>
              <a:t>(Chrome Plugin)</a:t>
            </a:r>
            <a:r>
              <a:rPr kumimoji="1" lang="ko-KR" altLang="en-US" dirty="0" smtClean="0"/>
              <a:t>를 이용하는 것이 아닌 </a:t>
            </a:r>
            <a:r>
              <a:rPr kumimoji="1" lang="en-US" altLang="ko-KR" dirty="0" smtClean="0"/>
              <a:t>Web</a:t>
            </a:r>
            <a:r>
              <a:rPr kumimoji="1" lang="ko-KR" altLang="en-US" dirty="0" smtClean="0"/>
              <a:t>을 이용해 </a:t>
            </a:r>
            <a:r>
              <a:rPr kumimoji="1" lang="en-US" altLang="ko-KR" dirty="0" smtClean="0"/>
              <a:t>Database data</a:t>
            </a:r>
            <a:r>
              <a:rPr kumimoji="1" lang="ko-KR" altLang="en-US" dirty="0" smtClean="0"/>
              <a:t>를 정렬하고 </a:t>
            </a:r>
            <a:r>
              <a:rPr kumimoji="1" lang="en-US" altLang="ko-KR" dirty="0" smtClean="0"/>
              <a:t>Parsing</a:t>
            </a:r>
            <a:r>
              <a:rPr kumimoji="1" lang="ko-KR" altLang="en-US" dirty="0" smtClean="0"/>
              <a:t>한 </a:t>
            </a:r>
            <a:r>
              <a:rPr kumimoji="1" lang="en-US" altLang="ko-KR" dirty="0" smtClean="0"/>
              <a:t>Cookie </a:t>
            </a:r>
            <a:r>
              <a:rPr kumimoji="1" lang="ko-KR" altLang="en-US" dirty="0" smtClean="0"/>
              <a:t>값을 통해 쉽게 인증이 가능하도록 웹의 형태로 서비스 구축</a:t>
            </a:r>
            <a:endParaRPr kumimoji="1" lang="en-US" altLang="ko-KR" dirty="0" smtClean="0"/>
          </a:p>
          <a:p>
            <a:pPr lvl="1"/>
            <a:r>
              <a:rPr kumimoji="1" lang="ko-KR" altLang="en-US" dirty="0" smtClean="0"/>
              <a:t>일반 사용자가 쉽게 사용할 수 있게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끔 제작하여 </a:t>
            </a:r>
            <a:r>
              <a:rPr kumimoji="1" lang="en-US" altLang="ko-KR" dirty="0" smtClean="0"/>
              <a:t>Cookie Parsing</a:t>
            </a:r>
            <a:r>
              <a:rPr kumimoji="1" lang="ko-KR" altLang="en-US" dirty="0" smtClean="0"/>
              <a:t>에 대한 심각성을 알림 </a:t>
            </a:r>
            <a:endParaRPr kumimoji="1" lang="en-US" altLang="ko-KR" dirty="0" smtClean="0"/>
          </a:p>
          <a:p>
            <a:pPr lvl="1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2798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7B1F5AC-6E6B-4258-9726-51818A43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Q&amp;A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38DD09F-9924-41FB-9FB6-C01C28834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35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B8EF8DB-BB8C-401E-B135-53916D355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2" y="1498841"/>
            <a:ext cx="4038095" cy="38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8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EB33790-288A-4128-85BA-B5F44E70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Cookie 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3597EC5-5B08-4C1E-87A1-995C693E0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9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D6386AE-100C-42BB-9BA3-8435E4AE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Cookie 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059436A-7C1C-459E-A210-482BF6A9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</a:t>
            </a:r>
          </a:p>
          <a:p>
            <a:pPr lvl="1"/>
            <a:r>
              <a:rPr lang="en-US" altLang="ko-KR" dirty="0"/>
              <a:t>HTTP</a:t>
            </a:r>
            <a:r>
              <a:rPr lang="ko-KR" altLang="en-US" dirty="0"/>
              <a:t>는 </a:t>
            </a:r>
            <a:r>
              <a:rPr lang="en-US" altLang="ko-KR" dirty="0"/>
              <a:t>Stateless </a:t>
            </a:r>
            <a:r>
              <a:rPr lang="ko-KR" altLang="en-US" dirty="0"/>
              <a:t>한 </a:t>
            </a:r>
            <a:r>
              <a:rPr lang="en-US" altLang="ko-KR" dirty="0"/>
              <a:t>Protocol</a:t>
            </a:r>
            <a:r>
              <a:rPr lang="ko-KR" altLang="en-US" dirty="0"/>
              <a:t> 로 </a:t>
            </a:r>
            <a:r>
              <a:rPr lang="en-US" altLang="ko-KR" dirty="0"/>
              <a:t>Session</a:t>
            </a:r>
            <a:r>
              <a:rPr lang="ko-KR" altLang="en-US" dirty="0"/>
              <a:t>이 끊어지면 현재 연결된 </a:t>
            </a:r>
            <a:r>
              <a:rPr lang="en-US" altLang="ko-KR" dirty="0"/>
              <a:t>Login </a:t>
            </a:r>
            <a:r>
              <a:rPr lang="ko-KR" altLang="en-US" dirty="0"/>
              <a:t>정보 등을 상실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Cookie</a:t>
            </a:r>
          </a:p>
          <a:p>
            <a:pPr lvl="1"/>
            <a:r>
              <a:rPr lang="ko-KR" altLang="en-US" dirty="0"/>
              <a:t>따라서</a:t>
            </a:r>
            <a:r>
              <a:rPr lang="en-US" altLang="ko-KR" dirty="0"/>
              <a:t>, HTTP </a:t>
            </a:r>
            <a:r>
              <a:rPr lang="ko-KR" altLang="en-US" dirty="0"/>
              <a:t>통신에서 로그인 정보 등을 저장하기 위해 사용되는 것이 </a:t>
            </a:r>
            <a:r>
              <a:rPr lang="en-US" altLang="ko-KR" dirty="0"/>
              <a:t>Cookie</a:t>
            </a:r>
            <a:r>
              <a:rPr lang="ko-KR" altLang="en-US" dirty="0"/>
              <a:t>로 인터넷 통신시 </a:t>
            </a:r>
            <a:r>
              <a:rPr lang="en-US" altLang="ko-KR" dirty="0"/>
              <a:t>Cookie</a:t>
            </a:r>
            <a:r>
              <a:rPr lang="ko-KR" altLang="en-US" dirty="0"/>
              <a:t>라는 특정한 값이 전송되어 특정한 사용자로 인증 되는 방식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7561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D966247-3FF2-47F5-A9C1-106ED3C1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 Site</a:t>
            </a:r>
            <a:r>
              <a:rPr lang="ko-KR" altLang="en-US" dirty="0"/>
              <a:t>의 </a:t>
            </a:r>
            <a:r>
              <a:rPr lang="en-US" altLang="ko-KR" dirty="0"/>
              <a:t>Cookie </a:t>
            </a:r>
            <a:r>
              <a:rPr lang="ko-KR" altLang="en-US" dirty="0"/>
              <a:t>인증 방식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D16BD0AB-7150-43AF-B268-8C4D1EBC0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950" y="1981200"/>
            <a:ext cx="46101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2695E89-6B1C-4DE2-8052-BA319086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/>
          <a:lstStyle/>
          <a:p>
            <a:r>
              <a:rPr lang="en-US" altLang="ko-KR" dirty="0"/>
              <a:t>Web Site</a:t>
            </a:r>
            <a:r>
              <a:rPr lang="ko-KR" altLang="en-US" dirty="0"/>
              <a:t>의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	Cookie </a:t>
            </a:r>
            <a:r>
              <a:rPr lang="ko-KR" altLang="en-US" dirty="0"/>
              <a:t>인증 방식 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3280A59-8CA6-47A9-B516-DECC50600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69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B78EC3B-B5E8-4DC9-94A9-91EA2A1F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 Site</a:t>
            </a:r>
            <a:r>
              <a:rPr lang="ko-KR" altLang="en-US" dirty="0"/>
              <a:t>의 </a:t>
            </a:r>
            <a:r>
              <a:rPr lang="en-US" altLang="ko-KR" dirty="0"/>
              <a:t>Cookie </a:t>
            </a:r>
            <a:r>
              <a:rPr lang="ko-KR" altLang="en-US" dirty="0"/>
              <a:t>인증 방식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7137C916-A4EA-4E19-A6DD-F3F37DCC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2204864"/>
            <a:ext cx="9144000" cy="189161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85BB3FF7-5274-4F29-9997-7E82F85C8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65" y="4293096"/>
            <a:ext cx="9288469" cy="15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1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4362C8F-5A3A-4341-B3A0-6FFE912D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 Site</a:t>
            </a:r>
            <a:r>
              <a:rPr lang="ko-KR" altLang="en-US" dirty="0"/>
              <a:t>의 취약점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B70119B8-61C3-4018-8993-879AE4B5C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01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취약점</a:t>
            </a:r>
            <a:endParaRPr kumimoji="1"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868" y="1828800"/>
            <a:ext cx="744626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술 컴퓨터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71_TF02901026_TF02901026.potx" id="{2203E5E0-3982-4970-BA82-A58D8043B518}" vid="{3C2F52B7-6A4C-491E-8D8F-92BEBBC3C2D9}"/>
    </a:ext>
  </a:extLst>
</a:theme>
</file>

<file path=ppt/theme/theme2.xml><?xml version="1.0" encoding="utf-8"?>
<a:theme xmlns:a="http://schemas.openxmlformats.org/drawingml/2006/main" name="Office 테마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비즈니스 기술 회로 보드 디자인 프레젠테이션(와이드스크린)</Template>
  <TotalTime>0</TotalTime>
  <Words>330</Words>
  <Application>Microsoft Macintosh PowerPoint</Application>
  <PresentationFormat>와이드스크린</PresentationFormat>
  <Paragraphs>68</Paragraphs>
  <Slides>27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Candara</vt:lpstr>
      <vt:lpstr>Consolas</vt:lpstr>
      <vt:lpstr>HY중고딕</vt:lpstr>
      <vt:lpstr>malgun gothic</vt:lpstr>
      <vt:lpstr>Arial</vt:lpstr>
      <vt:lpstr>기술 컴퓨터 16x9</vt:lpstr>
      <vt:lpstr>Cookie Parser by Using Network Hacking </vt:lpstr>
      <vt:lpstr>목차</vt:lpstr>
      <vt:lpstr>Cookie 란?</vt:lpstr>
      <vt:lpstr>Cookie 란?</vt:lpstr>
      <vt:lpstr>Web Site의 Cookie 인증 방식</vt:lpstr>
      <vt:lpstr>Web Site의   Cookie 인증 방식 </vt:lpstr>
      <vt:lpstr>Web Site의 Cookie 인증 방식</vt:lpstr>
      <vt:lpstr>Web Site의 취약점</vt:lpstr>
      <vt:lpstr>취약점</vt:lpstr>
      <vt:lpstr>Web Site의 취약점(일반 접속시)</vt:lpstr>
      <vt:lpstr>Web Site의 취약점(일반 접속시)</vt:lpstr>
      <vt:lpstr>Web Site의 취약점</vt:lpstr>
      <vt:lpstr>Web Site의 취약점</vt:lpstr>
      <vt:lpstr>취약점을 이용한   Cookie Parser 만들기 </vt:lpstr>
      <vt:lpstr>동작 방식</vt:lpstr>
      <vt:lpstr>프로그램 동작 화면</vt:lpstr>
      <vt:lpstr>인증에 사용되는 Cookie Values</vt:lpstr>
      <vt:lpstr>프로그램 동작 화면</vt:lpstr>
      <vt:lpstr>EditCookie를 이용한 Cookie 조작</vt:lpstr>
      <vt:lpstr>EditCookie를 이용한 Cookie 조작</vt:lpstr>
      <vt:lpstr>Cookie 탈취를 통한 Login</vt:lpstr>
      <vt:lpstr>개선방안</vt:lpstr>
      <vt:lpstr>개선 방안</vt:lpstr>
      <vt:lpstr>향후 계획</vt:lpstr>
      <vt:lpstr>향후 계획</vt:lpstr>
      <vt:lpstr>Q&amp;A</vt:lpstr>
      <vt:lpstr>PowerPoint 프레젠테이션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2017-12-19T15:49:09Z</dcterms:created>
  <dcterms:modified xsi:type="dcterms:W3CDTF">2018-01-03T17:41:20Z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