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61" r:id="rId5"/>
    <p:sldId id="259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6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AE3AEA-9672-4396-9423-411D5B227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ko-KR" dirty="0" err="1"/>
              <a:t>WiFi</a:t>
            </a:r>
            <a:r>
              <a:rPr lang="en-US" altLang="ko-KR" dirty="0"/>
              <a:t> Landing program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6A0B5D1-D6E4-432F-B025-6D7E0A0459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ko-KR" altLang="en-US" dirty="0"/>
              <a:t>와이파이 서비스를 이용한 웹 광고 프로그램</a:t>
            </a:r>
            <a:endParaRPr lang="en-US" altLang="ko-KR" dirty="0"/>
          </a:p>
          <a:p>
            <a:pPr algn="ctr"/>
            <a:r>
              <a:rPr lang="ko-KR" alt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  <a:t>정보보호 </a:t>
            </a:r>
            <a:r>
              <a:rPr lang="en-US" altLang="ko-KR" dirty="0">
                <a:solidFill>
                  <a:schemeClr val="bg2">
                    <a:lumMod val="25000"/>
                    <a:lumOff val="75000"/>
                  </a:schemeClr>
                </a:solidFill>
              </a:rPr>
              <a:t>&amp; </a:t>
            </a:r>
            <a:r>
              <a:rPr lang="ko-KR" alt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  <a:t>정보보안융합</a:t>
            </a:r>
            <a:r>
              <a:rPr lang="en-US" altLang="ko-KR" dirty="0">
                <a:solidFill>
                  <a:schemeClr val="bg2">
                    <a:lumMod val="25000"/>
                    <a:lumOff val="75000"/>
                  </a:schemeClr>
                </a:solidFill>
              </a:rPr>
              <a:t>S/W</a:t>
            </a:r>
            <a:r>
              <a:rPr lang="ko-KR" alt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endParaRPr lang="en-US" altLang="ko-KR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pPr algn="ctr"/>
            <a:r>
              <a:rPr lang="en-US" altLang="ko-KR" dirty="0">
                <a:solidFill>
                  <a:schemeClr val="bg2">
                    <a:lumMod val="25000"/>
                    <a:lumOff val="75000"/>
                  </a:schemeClr>
                </a:solidFill>
              </a:rPr>
              <a:t>91216256</a:t>
            </a:r>
          </a:p>
          <a:p>
            <a:pPr algn="ctr"/>
            <a:r>
              <a:rPr lang="ko-KR" altLang="en-US" dirty="0">
                <a:solidFill>
                  <a:schemeClr val="bg2">
                    <a:lumMod val="25000"/>
                    <a:lumOff val="75000"/>
                  </a:schemeClr>
                </a:solidFill>
              </a:rPr>
              <a:t>이경수</a:t>
            </a:r>
          </a:p>
        </p:txBody>
      </p:sp>
      <p:pic>
        <p:nvPicPr>
          <p:cNvPr id="4" name="Picture 2" descr="C:\Users\CCIT\Desktop\이미지\CCIT School Identity\CCIT_Symbol-02.png">
            <a:extLst>
              <a:ext uri="{FF2B5EF4-FFF2-40B4-BE49-F238E27FC236}">
                <a16:creationId xmlns:a16="http://schemas.microsoft.com/office/drawing/2014/main" id="{810115D9-85E2-4080-B57C-0188B0FFA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378" y="5844694"/>
            <a:ext cx="2665244" cy="52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75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52A5C0-555B-4F93-8B5A-AEC356BE8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372" y="1658143"/>
            <a:ext cx="4114079" cy="4186551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ko-KR" altLang="en-US" sz="4000" dirty="0"/>
              <a:t> 개요</a:t>
            </a:r>
            <a:endParaRPr lang="en-US" altLang="ko-KR" sz="4000" dirty="0"/>
          </a:p>
          <a:p>
            <a:pPr marL="457200" indent="-457200">
              <a:buAutoNum type="arabicPeriod"/>
            </a:pPr>
            <a:r>
              <a:rPr lang="ko-KR" altLang="en-US" sz="4000" dirty="0"/>
              <a:t> 동작 순서</a:t>
            </a:r>
            <a:endParaRPr lang="en-US" altLang="ko-KR" sz="4000" dirty="0"/>
          </a:p>
          <a:p>
            <a:pPr marL="457200" indent="-457200">
              <a:buAutoNum type="arabicPeriod"/>
            </a:pPr>
            <a:r>
              <a:rPr lang="en-US" altLang="ko-KR" sz="4000" dirty="0"/>
              <a:t> </a:t>
            </a:r>
            <a:r>
              <a:rPr lang="ko-KR" altLang="en-US" sz="4000" dirty="0"/>
              <a:t>동작 원리</a:t>
            </a:r>
            <a:endParaRPr lang="en-US" altLang="ko-KR" sz="4000" dirty="0"/>
          </a:p>
          <a:p>
            <a:pPr marL="457200" indent="-457200">
              <a:buAutoNum type="arabicPeriod"/>
            </a:pPr>
            <a:r>
              <a:rPr lang="ko-KR" altLang="en-US" sz="4000" dirty="0"/>
              <a:t> 프로그램 구성요소</a:t>
            </a:r>
            <a:endParaRPr lang="en-US" altLang="ko-KR" sz="4000" dirty="0"/>
          </a:p>
          <a:p>
            <a:pPr marL="457200" indent="-457200">
              <a:buAutoNum type="arabicPeriod"/>
            </a:pPr>
            <a:r>
              <a:rPr lang="ko-KR" altLang="en-US" sz="4000" dirty="0"/>
              <a:t> 프로젝트 일정</a:t>
            </a:r>
            <a:endParaRPr lang="en-US" altLang="ko-KR" sz="4000" dirty="0"/>
          </a:p>
          <a:p>
            <a:pPr marL="457200" indent="-457200">
              <a:buAutoNum type="arabicPeriod"/>
            </a:pPr>
            <a:r>
              <a:rPr lang="en-US" altLang="ko-KR" sz="4000" dirty="0"/>
              <a:t> </a:t>
            </a:r>
            <a:r>
              <a:rPr lang="ko-KR" altLang="en-US" sz="4000" dirty="0"/>
              <a:t>시연 영상</a:t>
            </a:r>
            <a:endParaRPr lang="en-US" altLang="ko-KR" sz="4000" dirty="0"/>
          </a:p>
          <a:p>
            <a:pPr marL="457200" indent="-457200">
              <a:buAutoNum type="arabicPeriod"/>
            </a:pPr>
            <a:r>
              <a:rPr lang="en-US" altLang="ko-KR" sz="4000" dirty="0"/>
              <a:t> </a:t>
            </a:r>
            <a:r>
              <a:rPr lang="en-US" altLang="ko-KR" sz="4000" dirty="0" err="1"/>
              <a:t>QnA</a:t>
            </a:r>
            <a:endParaRPr lang="en-US" altLang="ko-KR" sz="4000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72B30560-8D9F-4CA6-B670-3D317E0433E9}"/>
              </a:ext>
            </a:extLst>
          </p:cNvPr>
          <p:cNvSpPr txBox="1">
            <a:spLocks/>
          </p:cNvSpPr>
          <p:nvPr/>
        </p:nvSpPr>
        <p:spPr>
          <a:xfrm>
            <a:off x="1141413" y="618518"/>
            <a:ext cx="9905998" cy="648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/>
              <a:t>목차</a:t>
            </a:r>
          </a:p>
        </p:txBody>
      </p:sp>
      <p:pic>
        <p:nvPicPr>
          <p:cNvPr id="6" name="Picture 2" descr="C:\Users\CCIT\Desktop\이미지\CCIT School Identity\CCIT_Symbol-02.png">
            <a:extLst>
              <a:ext uri="{FF2B5EF4-FFF2-40B4-BE49-F238E27FC236}">
                <a16:creationId xmlns:a16="http://schemas.microsoft.com/office/drawing/2014/main" id="{4B5F8E0F-C76D-4D19-9DC1-BA9E50735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378" y="5844694"/>
            <a:ext cx="2665244" cy="52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33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69FCC0-3AAA-4D8F-ACB8-97A33798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48220"/>
          </a:xfrm>
        </p:spPr>
        <p:txBody>
          <a:bodyPr/>
          <a:lstStyle/>
          <a:p>
            <a:r>
              <a:rPr lang="ko-KR" altLang="en-US" dirty="0"/>
              <a:t>개요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D35D79-C2F5-4693-8161-055CF142C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276979"/>
            <a:ext cx="9905999" cy="2304041"/>
          </a:xfrm>
        </p:spPr>
        <p:txBody>
          <a:bodyPr>
            <a:normAutofit/>
          </a:bodyPr>
          <a:lstStyle/>
          <a:p>
            <a:r>
              <a:rPr lang="en-US" altLang="ko-KR" sz="4000" dirty="0" err="1"/>
              <a:t>WiFi</a:t>
            </a:r>
            <a:r>
              <a:rPr lang="ko-KR" altLang="en-US" sz="4000" dirty="0"/>
              <a:t>에 연결했을 때</a:t>
            </a:r>
            <a:r>
              <a:rPr lang="en-US" altLang="ko-KR" sz="4000" dirty="0"/>
              <a:t>, </a:t>
            </a:r>
            <a:r>
              <a:rPr lang="ko-KR" altLang="en-US" sz="4000" dirty="0"/>
              <a:t>서비스 품질 저하 없이</a:t>
            </a:r>
            <a:r>
              <a:rPr lang="en-US" altLang="ko-KR" sz="4000" dirty="0"/>
              <a:t>, </a:t>
            </a:r>
            <a:r>
              <a:rPr lang="ko-KR" altLang="en-US" sz="4000" u="sng" dirty="0"/>
              <a:t>특정 웹 페이지</a:t>
            </a:r>
            <a:r>
              <a:rPr lang="ko-KR" altLang="en-US" sz="4000" dirty="0"/>
              <a:t>를 보게 함으로써 광고수익</a:t>
            </a:r>
            <a:r>
              <a:rPr lang="en-US" altLang="ko-KR" sz="4000" dirty="0"/>
              <a:t> </a:t>
            </a:r>
            <a:r>
              <a:rPr lang="ko-KR" altLang="en-US" sz="4000" dirty="0"/>
              <a:t>창출</a:t>
            </a:r>
          </a:p>
        </p:txBody>
      </p:sp>
      <p:pic>
        <p:nvPicPr>
          <p:cNvPr id="4" name="Picture 2" descr="C:\Users\CCIT\Desktop\이미지\CCIT School Identity\CCIT_Symbol-02.png">
            <a:extLst>
              <a:ext uri="{FF2B5EF4-FFF2-40B4-BE49-F238E27FC236}">
                <a16:creationId xmlns:a16="http://schemas.microsoft.com/office/drawing/2014/main" id="{65E1FC4D-2FA1-4422-B6F6-EA8FB970D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378" y="5844694"/>
            <a:ext cx="2665244" cy="52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04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52A5C0-555B-4F93-8B5A-AEC356BE8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95271"/>
            <a:ext cx="9905999" cy="286745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dirty="0"/>
              <a:t>입력 받은 </a:t>
            </a:r>
            <a:r>
              <a:rPr lang="en-US" altLang="ko-KR" dirty="0"/>
              <a:t>AP Mac </a:t>
            </a:r>
            <a:r>
              <a:rPr lang="ko-KR" altLang="en-US" dirty="0"/>
              <a:t>주소와 통신하는 </a:t>
            </a:r>
            <a:r>
              <a:rPr lang="en-US" altLang="ko-KR" dirty="0"/>
              <a:t>Mac </a:t>
            </a:r>
            <a:r>
              <a:rPr lang="ko-KR" altLang="en-US" dirty="0"/>
              <a:t>주소를 </a:t>
            </a:r>
            <a:r>
              <a:rPr lang="en-US" altLang="ko-KR" dirty="0"/>
              <a:t>Map</a:t>
            </a:r>
            <a:r>
              <a:rPr lang="ko-KR" altLang="en-US" dirty="0"/>
              <a:t>에 키로 등록</a:t>
            </a:r>
            <a:endParaRPr lang="en-US" altLang="ko-KR" dirty="0"/>
          </a:p>
          <a:p>
            <a:pPr marL="457200" indent="-457200">
              <a:buAutoNum type="arabicPeriod"/>
            </a:pPr>
            <a:r>
              <a:rPr lang="en-US" altLang="ko-KR" dirty="0"/>
              <a:t>Map</a:t>
            </a:r>
            <a:r>
              <a:rPr lang="ko-KR" altLang="en-US" dirty="0"/>
              <a:t>에 등록될 때</a:t>
            </a:r>
            <a:r>
              <a:rPr lang="en-US" altLang="ko-KR" dirty="0"/>
              <a:t>, </a:t>
            </a:r>
            <a:r>
              <a:rPr lang="ko-KR" altLang="en-US" dirty="0"/>
              <a:t>현재 시간</a:t>
            </a:r>
            <a:r>
              <a:rPr lang="en-US" altLang="ko-KR" dirty="0"/>
              <a:t>, </a:t>
            </a:r>
            <a:r>
              <a:rPr lang="ko-KR" altLang="en-US" dirty="0"/>
              <a:t>분을 </a:t>
            </a:r>
            <a:r>
              <a:rPr lang="en-US" altLang="ko-KR" dirty="0"/>
              <a:t>value </a:t>
            </a:r>
            <a:r>
              <a:rPr lang="ko-KR" altLang="en-US" dirty="0"/>
              <a:t>로 저장</a:t>
            </a:r>
            <a:endParaRPr lang="en-US" altLang="ko-KR" dirty="0"/>
          </a:p>
          <a:p>
            <a:pPr marL="457200" indent="-457200">
              <a:buAutoNum type="arabicPeriod"/>
            </a:pPr>
            <a:r>
              <a:rPr lang="ko-KR" altLang="en-US" dirty="0"/>
              <a:t>해당 </a:t>
            </a:r>
            <a:r>
              <a:rPr lang="en-US" altLang="ko-KR" dirty="0"/>
              <a:t>Mac</a:t>
            </a:r>
            <a:r>
              <a:rPr lang="ko-KR" altLang="en-US" dirty="0"/>
              <a:t>주소가 통신할 때 마다</a:t>
            </a:r>
            <a:r>
              <a:rPr lang="en-US" altLang="ko-KR" dirty="0"/>
              <a:t>, </a:t>
            </a:r>
            <a:r>
              <a:rPr lang="ko-KR" altLang="en-US" dirty="0"/>
              <a:t>현재시간과 저장된 시간을 비교</a:t>
            </a:r>
            <a:endParaRPr lang="en-US" altLang="ko-KR" dirty="0"/>
          </a:p>
          <a:p>
            <a:pPr marL="457200" indent="-457200">
              <a:buAutoNum type="arabicPeriod"/>
            </a:pPr>
            <a:r>
              <a:rPr lang="ko-KR" altLang="en-US" dirty="0"/>
              <a:t>최초 연결 시</a:t>
            </a:r>
            <a:r>
              <a:rPr lang="en-US" altLang="ko-KR" dirty="0"/>
              <a:t> </a:t>
            </a:r>
            <a:r>
              <a:rPr lang="ko-KR" altLang="en-US" dirty="0"/>
              <a:t>광고를 재생</a:t>
            </a:r>
            <a:r>
              <a:rPr lang="en-US" altLang="ko-KR" dirty="0"/>
              <a:t>, 30</a:t>
            </a:r>
            <a:r>
              <a:rPr lang="ko-KR" altLang="en-US" dirty="0"/>
              <a:t>초 이상 시청 할 때까지 광고를 재생함</a:t>
            </a:r>
            <a:r>
              <a:rPr lang="en-US" altLang="ko-KR" dirty="0"/>
              <a:t>.</a:t>
            </a:r>
          </a:p>
          <a:p>
            <a:pPr marL="457200" indent="-457200">
              <a:buAutoNum type="arabicPeriod"/>
            </a:pPr>
            <a:r>
              <a:rPr lang="ko-KR" altLang="en-US" dirty="0"/>
              <a:t>이후 마지막 연결이 </a:t>
            </a:r>
            <a:r>
              <a:rPr lang="en-US" altLang="ko-KR" dirty="0"/>
              <a:t>30</a:t>
            </a:r>
            <a:r>
              <a:rPr lang="ko-KR" altLang="en-US" dirty="0"/>
              <a:t>분이 지날 때 까지 </a:t>
            </a:r>
            <a:r>
              <a:rPr lang="en-US" altLang="ko-KR" dirty="0"/>
              <a:t>2</a:t>
            </a:r>
            <a:r>
              <a:rPr lang="ko-KR" altLang="en-US" dirty="0"/>
              <a:t>시간 마다 광고 재생</a:t>
            </a:r>
            <a:endParaRPr lang="en-US" altLang="ko-KR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72B30560-8D9F-4CA6-B670-3D317E0433E9}"/>
              </a:ext>
            </a:extLst>
          </p:cNvPr>
          <p:cNvSpPr txBox="1">
            <a:spLocks/>
          </p:cNvSpPr>
          <p:nvPr/>
        </p:nvSpPr>
        <p:spPr>
          <a:xfrm>
            <a:off x="1141413" y="618518"/>
            <a:ext cx="9905998" cy="648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/>
              <a:t>동작 순서</a:t>
            </a:r>
          </a:p>
        </p:txBody>
      </p:sp>
      <p:pic>
        <p:nvPicPr>
          <p:cNvPr id="5" name="Picture 2" descr="C:\Users\CCIT\Desktop\이미지\CCIT School Identity\CCIT_Symbol-02.png">
            <a:extLst>
              <a:ext uri="{FF2B5EF4-FFF2-40B4-BE49-F238E27FC236}">
                <a16:creationId xmlns:a16="http://schemas.microsoft.com/office/drawing/2014/main" id="{CA4A9571-50BF-42A9-966C-BB37BCC58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378" y="5844694"/>
            <a:ext cx="2665244" cy="52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82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71645149-C018-464F-B72A-0DEAED981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2876" y="3725009"/>
            <a:ext cx="2129245" cy="2129245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D3EB39D0-D67F-4C2B-8A2B-5B885A50D0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 trans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68389" y="3921398"/>
            <a:ext cx="1736467" cy="1736467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53CA09D5-37A6-4B90-B015-6FFB71D429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 trans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09997" y="1572051"/>
            <a:ext cx="1548515" cy="1548515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6D48E84B-843A-4B96-B2CE-5252412F84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 trans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77343" y="3927617"/>
            <a:ext cx="1730248" cy="1730248"/>
          </a:xfrm>
          <a:prstGeom prst="rect">
            <a:avLst/>
          </a:prstGeom>
        </p:spPr>
      </p:pic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D3A22C28-6C30-49D9-B118-7D9730A674E3}"/>
              </a:ext>
            </a:extLst>
          </p:cNvPr>
          <p:cNvCxnSpPr>
            <a:cxnSpLocks/>
            <a:stCxn id="9" idx="3"/>
            <a:endCxn id="11" idx="1"/>
          </p:cNvCxnSpPr>
          <p:nvPr/>
        </p:nvCxnSpPr>
        <p:spPr>
          <a:xfrm>
            <a:off x="3002121" y="4789632"/>
            <a:ext cx="206626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832974E-DBB6-4CBE-A8E7-E2D50F3BFD2E}"/>
              </a:ext>
            </a:extLst>
          </p:cNvPr>
          <p:cNvSpPr txBox="1"/>
          <p:nvPr/>
        </p:nvSpPr>
        <p:spPr>
          <a:xfrm>
            <a:off x="5159730" y="2910258"/>
            <a:ext cx="148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Monitor</a:t>
            </a:r>
            <a:r>
              <a:rPr lang="ko-KR" altLang="en-US" dirty="0"/>
              <a:t> </a:t>
            </a:r>
            <a:r>
              <a:rPr lang="en-US" altLang="ko-KR" dirty="0"/>
              <a:t>Mode</a:t>
            </a:r>
          </a:p>
          <a:p>
            <a:r>
              <a:rPr lang="en-US" altLang="ko-KR" dirty="0" err="1"/>
              <a:t>WiFi</a:t>
            </a:r>
            <a:r>
              <a:rPr lang="en-US" altLang="ko-KR" dirty="0"/>
              <a:t> </a:t>
            </a:r>
            <a:r>
              <a:rPr lang="en-US" altLang="ko-KR" dirty="0" err="1"/>
              <a:t>Randing</a:t>
            </a:r>
            <a:endParaRPr lang="ko-KR" alt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A5ECD6-BF32-4042-B6FF-C86B7E85D514}"/>
              </a:ext>
            </a:extLst>
          </p:cNvPr>
          <p:cNvSpPr txBox="1"/>
          <p:nvPr/>
        </p:nvSpPr>
        <p:spPr>
          <a:xfrm>
            <a:off x="1640782" y="5660893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User</a:t>
            </a:r>
            <a:endParaRPr lang="ko-KR" alt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175285-4C0E-438A-8E21-1921073803AB}"/>
              </a:ext>
            </a:extLst>
          </p:cNvPr>
          <p:cNvSpPr txBox="1"/>
          <p:nvPr/>
        </p:nvSpPr>
        <p:spPr>
          <a:xfrm>
            <a:off x="5308213" y="5617132"/>
            <a:ext cx="126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/>
              <a:t>WiFi</a:t>
            </a:r>
            <a:r>
              <a:rPr lang="en-US" altLang="ko-KR" dirty="0"/>
              <a:t> Router</a:t>
            </a:r>
            <a:endParaRPr lang="ko-KR" alt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1DFEF2A-D4A3-4EBC-A88E-DE2D3250B937}"/>
              </a:ext>
            </a:extLst>
          </p:cNvPr>
          <p:cNvSpPr txBox="1"/>
          <p:nvPr/>
        </p:nvSpPr>
        <p:spPr>
          <a:xfrm>
            <a:off x="9023706" y="5657865"/>
            <a:ext cx="1304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Web Server</a:t>
            </a:r>
          </a:p>
        </p:txBody>
      </p: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4DBD2710-90E5-48E4-9913-EEFD5493B091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6758512" y="2346309"/>
            <a:ext cx="2520069" cy="135700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3C78818-74CA-46D9-8C5A-82BCDFAACC5B}"/>
              </a:ext>
            </a:extLst>
          </p:cNvPr>
          <p:cNvSpPr txBox="1"/>
          <p:nvPr/>
        </p:nvSpPr>
        <p:spPr>
          <a:xfrm>
            <a:off x="7510555" y="2433096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/>
              <a:t>Rst</a:t>
            </a:r>
            <a:r>
              <a:rPr lang="en-US" altLang="ko-KR" dirty="0"/>
              <a:t> packet</a:t>
            </a:r>
            <a:endParaRPr lang="ko-KR" alt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FC89256-36E6-42CD-A198-71D47240B678}"/>
              </a:ext>
            </a:extLst>
          </p:cNvPr>
          <p:cNvSpPr txBox="1"/>
          <p:nvPr/>
        </p:nvSpPr>
        <p:spPr>
          <a:xfrm>
            <a:off x="2810930" y="4957893"/>
            <a:ext cx="2788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Probe packet / Http request</a:t>
            </a:r>
            <a:endParaRPr lang="ko-KR" altLang="en-US" dirty="0"/>
          </a:p>
        </p:txBody>
      </p:sp>
      <p:cxnSp>
        <p:nvCxnSpPr>
          <p:cNvPr id="41" name="직선 화살표 연결선 40">
            <a:extLst>
              <a:ext uri="{FF2B5EF4-FFF2-40B4-BE49-F238E27FC236}">
                <a16:creationId xmlns:a16="http://schemas.microsoft.com/office/drawing/2014/main" id="{BBA606A4-4F4D-4FC5-B69F-E06226B192CD}"/>
              </a:ext>
            </a:extLst>
          </p:cNvPr>
          <p:cNvCxnSpPr>
            <a:cxnSpLocks/>
            <a:stCxn id="11" idx="3"/>
            <a:endCxn id="17" idx="1"/>
          </p:cNvCxnSpPr>
          <p:nvPr/>
        </p:nvCxnSpPr>
        <p:spPr>
          <a:xfrm>
            <a:off x="6804856" y="4789632"/>
            <a:ext cx="2072487" cy="310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DE94DDF-07F0-4D1B-87CC-C86463C11CC0}"/>
              </a:ext>
            </a:extLst>
          </p:cNvPr>
          <p:cNvSpPr txBox="1"/>
          <p:nvPr/>
        </p:nvSpPr>
        <p:spPr>
          <a:xfrm>
            <a:off x="7129688" y="4859076"/>
            <a:ext cx="1346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Http Request</a:t>
            </a:r>
            <a:endParaRPr lang="ko-KR" altLang="en-US" dirty="0"/>
          </a:p>
        </p:txBody>
      </p:sp>
      <p:cxnSp>
        <p:nvCxnSpPr>
          <p:cNvPr id="54" name="직선 화살표 연결선 53">
            <a:extLst>
              <a:ext uri="{FF2B5EF4-FFF2-40B4-BE49-F238E27FC236}">
                <a16:creationId xmlns:a16="http://schemas.microsoft.com/office/drawing/2014/main" id="{69DF825C-FCEB-4B35-A1F2-0EB6B57AC5E5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2909439" y="2346309"/>
            <a:ext cx="2300558" cy="15086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53E50C4D-F262-4AB3-BCCF-5DFA074CB5C6}"/>
              </a:ext>
            </a:extLst>
          </p:cNvPr>
          <p:cNvSpPr txBox="1"/>
          <p:nvPr/>
        </p:nvSpPr>
        <p:spPr>
          <a:xfrm>
            <a:off x="2292757" y="2731000"/>
            <a:ext cx="1854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Http Response(Fin)</a:t>
            </a:r>
            <a:endParaRPr lang="ko-KR" altLang="en-US" dirty="0"/>
          </a:p>
        </p:txBody>
      </p:sp>
      <p:pic>
        <p:nvPicPr>
          <p:cNvPr id="72" name="그림 71">
            <a:extLst>
              <a:ext uri="{FF2B5EF4-FFF2-40B4-BE49-F238E27FC236}">
                <a16:creationId xmlns:a16="http://schemas.microsoft.com/office/drawing/2014/main" id="{2C8121BC-8AB9-425F-8518-FA38305C68E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hotocopy trans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77102" y="3298062"/>
            <a:ext cx="663904" cy="663904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16BA1C5C-C4A6-4AAE-8C4D-4E2E9C272036}"/>
              </a:ext>
            </a:extLst>
          </p:cNvPr>
          <p:cNvSpPr txBox="1"/>
          <p:nvPr/>
        </p:nvSpPr>
        <p:spPr>
          <a:xfrm>
            <a:off x="4937275" y="3439683"/>
            <a:ext cx="2788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Probe packet / Http request</a:t>
            </a:r>
            <a:endParaRPr lang="ko-KR" altLang="en-US" dirty="0"/>
          </a:p>
        </p:txBody>
      </p:sp>
      <p:sp>
        <p:nvSpPr>
          <p:cNvPr id="23" name="제목 1">
            <a:extLst>
              <a:ext uri="{FF2B5EF4-FFF2-40B4-BE49-F238E27FC236}">
                <a16:creationId xmlns:a16="http://schemas.microsoft.com/office/drawing/2014/main" id="{D0D3E58E-E632-4F5C-B128-71A4AF9D5223}"/>
              </a:ext>
            </a:extLst>
          </p:cNvPr>
          <p:cNvSpPr txBox="1">
            <a:spLocks/>
          </p:cNvSpPr>
          <p:nvPr/>
        </p:nvSpPr>
        <p:spPr>
          <a:xfrm>
            <a:off x="1141413" y="618518"/>
            <a:ext cx="9905998" cy="648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/>
              <a:t>동작 원리</a:t>
            </a:r>
          </a:p>
        </p:txBody>
      </p:sp>
      <p:pic>
        <p:nvPicPr>
          <p:cNvPr id="21" name="Picture 2" descr="C:\Users\CCIT\Desktop\이미지\CCIT School Identity\CCIT_Symbol-02.png">
            <a:extLst>
              <a:ext uri="{FF2B5EF4-FFF2-40B4-BE49-F238E27FC236}">
                <a16:creationId xmlns:a16="http://schemas.microsoft.com/office/drawing/2014/main" id="{334482B7-9DBB-42E1-89B6-F1AE167B7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378" y="5844694"/>
            <a:ext cx="2665244" cy="52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60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52A5C0-555B-4F93-8B5A-AEC356BE8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1792071"/>
            <a:ext cx="9905999" cy="32738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● </a:t>
            </a:r>
            <a:r>
              <a:rPr lang="en-US" altLang="ko-KR" dirty="0"/>
              <a:t>Main </a:t>
            </a:r>
            <a:r>
              <a:rPr lang="ko-KR" altLang="en-US" dirty="0"/>
              <a:t>함수 </a:t>
            </a:r>
            <a:r>
              <a:rPr lang="en-US" altLang="ko-KR" dirty="0"/>
              <a:t>:  </a:t>
            </a:r>
            <a:r>
              <a:rPr lang="ko-KR" altLang="en-US" dirty="0"/>
              <a:t>패킷을 </a:t>
            </a:r>
            <a:r>
              <a:rPr lang="ko-KR" altLang="en-US" dirty="0" err="1"/>
              <a:t>읽어들여</a:t>
            </a:r>
            <a:r>
              <a:rPr lang="ko-KR" altLang="en-US" dirty="0"/>
              <a:t> </a:t>
            </a:r>
            <a:r>
              <a:rPr lang="en-US" altLang="ko-KR" dirty="0"/>
              <a:t>User</a:t>
            </a:r>
            <a:r>
              <a:rPr lang="ko-KR" altLang="en-US" dirty="0"/>
              <a:t>의 맥 주소를 </a:t>
            </a:r>
            <a:r>
              <a:rPr lang="ko-KR" altLang="en-US" dirty="0" err="1"/>
              <a:t>맵에</a:t>
            </a:r>
            <a:r>
              <a:rPr lang="ko-KR" altLang="en-US" dirty="0"/>
              <a:t> 있는지 체크</a:t>
            </a:r>
            <a:r>
              <a:rPr lang="en-US" altLang="ko-KR" dirty="0"/>
              <a:t>,</a:t>
            </a:r>
          </a:p>
          <a:p>
            <a:pPr marL="0" indent="0">
              <a:buNone/>
            </a:pPr>
            <a:r>
              <a:rPr lang="en-US" altLang="ko-KR" dirty="0"/>
              <a:t>		  </a:t>
            </a:r>
            <a:r>
              <a:rPr lang="ko-KR" altLang="en-US" dirty="0"/>
              <a:t>없을 시 현재 시간을 </a:t>
            </a:r>
            <a:r>
              <a:rPr lang="ko-KR" altLang="en-US" dirty="0" err="1"/>
              <a:t>맵에</a:t>
            </a:r>
            <a:r>
              <a:rPr lang="ko-KR" altLang="en-US" dirty="0"/>
              <a:t> 값으로 넣고</a:t>
            </a:r>
            <a:r>
              <a:rPr lang="en-US" altLang="ko-KR" dirty="0"/>
              <a:t>,</a:t>
            </a:r>
            <a:r>
              <a:rPr lang="ko-KR" altLang="en-US" dirty="0"/>
              <a:t> 현재시간의 차이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	  </a:t>
            </a:r>
            <a:r>
              <a:rPr lang="ko-KR" altLang="en-US" dirty="0"/>
              <a:t>가 </a:t>
            </a:r>
            <a:r>
              <a:rPr lang="en-US" altLang="ko-KR" dirty="0"/>
              <a:t>2</a:t>
            </a:r>
            <a:r>
              <a:rPr lang="ko-KR" altLang="en-US" dirty="0"/>
              <a:t>시간 이 될 때 </a:t>
            </a:r>
            <a:r>
              <a:rPr lang="en-US" altLang="ko-KR" dirty="0"/>
              <a:t>http injection </a:t>
            </a:r>
            <a:r>
              <a:rPr lang="ko-KR" altLang="en-US" dirty="0"/>
              <a:t>실행</a:t>
            </a:r>
            <a:r>
              <a:rPr lang="en-US" altLang="ko-KR" dirty="0"/>
              <a:t>,  </a:t>
            </a:r>
          </a:p>
          <a:p>
            <a:pPr marL="0" indent="0">
              <a:buNone/>
            </a:pPr>
            <a:r>
              <a:rPr lang="en-US" altLang="ko-KR" dirty="0"/>
              <a:t>		  last time</a:t>
            </a:r>
            <a:r>
              <a:rPr lang="ko-KR" altLang="en-US" dirty="0"/>
              <a:t>이 </a:t>
            </a:r>
            <a:r>
              <a:rPr lang="en-US" altLang="ko-KR" dirty="0"/>
              <a:t>30</a:t>
            </a:r>
            <a:r>
              <a:rPr lang="ko-KR" altLang="en-US" dirty="0" err="1"/>
              <a:t>분이상</a:t>
            </a:r>
            <a:r>
              <a:rPr lang="ko-KR" altLang="en-US" dirty="0"/>
              <a:t> 될 시</a:t>
            </a:r>
            <a:r>
              <a:rPr lang="en-US" altLang="ko-KR" dirty="0"/>
              <a:t>, </a:t>
            </a:r>
            <a:r>
              <a:rPr lang="ko-KR" altLang="en-US" dirty="0"/>
              <a:t>해당 </a:t>
            </a:r>
            <a:r>
              <a:rPr lang="en-US" altLang="ko-KR" dirty="0"/>
              <a:t>Mac</a:t>
            </a:r>
            <a:r>
              <a:rPr lang="ko-KR" altLang="en-US" dirty="0"/>
              <a:t>을 </a:t>
            </a:r>
            <a:r>
              <a:rPr lang="ko-KR" altLang="en-US" dirty="0" err="1"/>
              <a:t>맵에서</a:t>
            </a:r>
            <a:r>
              <a:rPr lang="ko-KR" altLang="en-US" dirty="0"/>
              <a:t> 지운다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ko-KR" altLang="en-US" dirty="0"/>
              <a:t>● </a:t>
            </a:r>
            <a:r>
              <a:rPr lang="en-US" altLang="ko-KR" dirty="0"/>
              <a:t>User Info MAP : AP Mac</a:t>
            </a:r>
            <a:r>
              <a:rPr lang="ko-KR" altLang="en-US" dirty="0"/>
              <a:t>주소와 통신하는 모든 </a:t>
            </a:r>
            <a:r>
              <a:rPr lang="en-US" altLang="ko-KR" dirty="0"/>
              <a:t>Mac </a:t>
            </a:r>
            <a:r>
              <a:rPr lang="ko-KR" altLang="en-US" dirty="0"/>
              <a:t>주소가 키가 되며</a:t>
            </a:r>
            <a:r>
              <a:rPr lang="en-US" altLang="ko-KR" dirty="0"/>
              <a:t>, 		      </a:t>
            </a:r>
            <a:r>
              <a:rPr lang="ko-KR" altLang="en-US" dirty="0"/>
              <a:t>값으로는 </a:t>
            </a:r>
            <a:r>
              <a:rPr lang="en-US" altLang="ko-KR" dirty="0"/>
              <a:t>block, last, http time</a:t>
            </a:r>
            <a:r>
              <a:rPr lang="ko-KR" altLang="en-US" dirty="0"/>
              <a:t>이 있다</a:t>
            </a:r>
            <a:r>
              <a:rPr lang="en-US" altLang="ko-KR" dirty="0"/>
              <a:t>.</a:t>
            </a: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72B30560-8D9F-4CA6-B670-3D317E0433E9}"/>
              </a:ext>
            </a:extLst>
          </p:cNvPr>
          <p:cNvSpPr txBox="1">
            <a:spLocks/>
          </p:cNvSpPr>
          <p:nvPr/>
        </p:nvSpPr>
        <p:spPr>
          <a:xfrm>
            <a:off x="1141413" y="618518"/>
            <a:ext cx="9905998" cy="648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/>
              <a:t>프로그램 구성요소</a:t>
            </a:r>
          </a:p>
        </p:txBody>
      </p:sp>
      <p:pic>
        <p:nvPicPr>
          <p:cNvPr id="5" name="Picture 2" descr="C:\Users\CCIT\Desktop\이미지\CCIT School Identity\CCIT_Symbol-02.png">
            <a:extLst>
              <a:ext uri="{FF2B5EF4-FFF2-40B4-BE49-F238E27FC236}">
                <a16:creationId xmlns:a16="http://schemas.microsoft.com/office/drawing/2014/main" id="{7A543F61-1033-4847-A6DB-8348B784C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378" y="5844694"/>
            <a:ext cx="2665244" cy="52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654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72B30560-8D9F-4CA6-B670-3D317E0433E9}"/>
              </a:ext>
            </a:extLst>
          </p:cNvPr>
          <p:cNvSpPr txBox="1">
            <a:spLocks/>
          </p:cNvSpPr>
          <p:nvPr/>
        </p:nvSpPr>
        <p:spPr>
          <a:xfrm>
            <a:off x="1141413" y="618518"/>
            <a:ext cx="9905998" cy="648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/>
              <a:t>프로젝트 일정</a:t>
            </a:r>
          </a:p>
        </p:txBody>
      </p:sp>
      <p:graphicFrame>
        <p:nvGraphicFramePr>
          <p:cNvPr id="6" name="내용 개체 틀 5">
            <a:extLst>
              <a:ext uri="{FF2B5EF4-FFF2-40B4-BE49-F238E27FC236}">
                <a16:creationId xmlns:a16="http://schemas.microsoft.com/office/drawing/2014/main" id="{96A413F2-0BEB-4814-B0E0-AD189B915E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083653"/>
              </p:ext>
            </p:extLst>
          </p:nvPr>
        </p:nvGraphicFramePr>
        <p:xfrm>
          <a:off x="1141413" y="2092676"/>
          <a:ext cx="9905998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88696">
                  <a:extLst>
                    <a:ext uri="{9D8B030D-6E8A-4147-A177-3AD203B41FA5}">
                      <a16:colId xmlns:a16="http://schemas.microsoft.com/office/drawing/2014/main" val="1632754001"/>
                    </a:ext>
                  </a:extLst>
                </a:gridCol>
                <a:gridCol w="877455">
                  <a:extLst>
                    <a:ext uri="{9D8B030D-6E8A-4147-A177-3AD203B41FA5}">
                      <a16:colId xmlns:a16="http://schemas.microsoft.com/office/drawing/2014/main" val="1315128256"/>
                    </a:ext>
                  </a:extLst>
                </a:gridCol>
                <a:gridCol w="868218">
                  <a:extLst>
                    <a:ext uri="{9D8B030D-6E8A-4147-A177-3AD203B41FA5}">
                      <a16:colId xmlns:a16="http://schemas.microsoft.com/office/drawing/2014/main" val="2493257458"/>
                    </a:ext>
                  </a:extLst>
                </a:gridCol>
                <a:gridCol w="877454">
                  <a:extLst>
                    <a:ext uri="{9D8B030D-6E8A-4147-A177-3AD203B41FA5}">
                      <a16:colId xmlns:a16="http://schemas.microsoft.com/office/drawing/2014/main" val="3311802230"/>
                    </a:ext>
                  </a:extLst>
                </a:gridCol>
                <a:gridCol w="942109">
                  <a:extLst>
                    <a:ext uri="{9D8B030D-6E8A-4147-A177-3AD203B41FA5}">
                      <a16:colId xmlns:a16="http://schemas.microsoft.com/office/drawing/2014/main" val="2674473202"/>
                    </a:ext>
                  </a:extLst>
                </a:gridCol>
                <a:gridCol w="952066">
                  <a:extLst>
                    <a:ext uri="{9D8B030D-6E8A-4147-A177-3AD203B41FA5}">
                      <a16:colId xmlns:a16="http://schemas.microsoft.com/office/drawing/2014/main" val="4040173092"/>
                    </a:ext>
                  </a:extLst>
                </a:gridCol>
              </a:tblGrid>
              <a:tr h="26315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프로젝트 내용                                                </a:t>
                      </a:r>
                      <a:r>
                        <a:rPr lang="en-US" altLang="ko-KR" dirty="0"/>
                        <a:t> / </a:t>
                      </a:r>
                      <a:r>
                        <a:rPr lang="ko-KR" altLang="en-US" dirty="0"/>
                        <a:t>일자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11.06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11.13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11.20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11.27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12.04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877118"/>
                  </a:ext>
                </a:extLst>
              </a:tr>
              <a:tr h="2631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WPA </a:t>
                      </a:r>
                      <a:r>
                        <a:rPr lang="ko-KR" altLang="en-US" dirty="0"/>
                        <a:t>실시간 </a:t>
                      </a:r>
                      <a:r>
                        <a:rPr lang="en-US" altLang="ko-KR" dirty="0"/>
                        <a:t>Decrypt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완료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048410"/>
                  </a:ext>
                </a:extLst>
              </a:tr>
              <a:tr h="2631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User </a:t>
                      </a:r>
                      <a:r>
                        <a:rPr lang="ko-KR" altLang="en-US" dirty="0"/>
                        <a:t>맥 주소 </a:t>
                      </a:r>
                      <a:r>
                        <a:rPr lang="ko-KR" altLang="en-US" dirty="0" err="1"/>
                        <a:t>맵에</a:t>
                      </a:r>
                      <a:r>
                        <a:rPr lang="ko-KR" altLang="en-US" dirty="0"/>
                        <a:t> 넣기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완료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901685"/>
                  </a:ext>
                </a:extLst>
              </a:tr>
              <a:tr h="2631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Monitor </a:t>
                      </a:r>
                      <a:r>
                        <a:rPr lang="ko-KR" altLang="en-US" dirty="0"/>
                        <a:t>모드 비활성화 문제 해결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진행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완료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118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패킷 읽을 때 마다 현재 시간 대조해서 계산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진행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완료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6232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Http Request </a:t>
                      </a:r>
                      <a:r>
                        <a:rPr lang="ko-KR" altLang="en-US" dirty="0"/>
                        <a:t>탐지해서 </a:t>
                      </a:r>
                      <a:r>
                        <a:rPr lang="ko-KR" altLang="en-US" dirty="0" err="1"/>
                        <a:t>맵의</a:t>
                      </a:r>
                      <a:r>
                        <a:rPr lang="ko-KR" altLang="en-US" dirty="0"/>
                        <a:t> 시간에 따라 광고 재생</a:t>
                      </a:r>
                      <a:r>
                        <a:rPr lang="en-US" altLang="ko-KR" dirty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진행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진행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완료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5820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광고 페이지 특정 시간 이상 시청하게 하기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진행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완료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1473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동작 테스트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진행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완료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267767"/>
                  </a:ext>
                </a:extLst>
              </a:tr>
            </a:tbl>
          </a:graphicData>
        </a:graphic>
      </p:graphicFrame>
      <p:pic>
        <p:nvPicPr>
          <p:cNvPr id="5" name="Picture 2" descr="C:\Users\CCIT\Desktop\이미지\CCIT School Identity\CCIT_Symbol-02.png">
            <a:extLst>
              <a:ext uri="{FF2B5EF4-FFF2-40B4-BE49-F238E27FC236}">
                <a16:creationId xmlns:a16="http://schemas.microsoft.com/office/drawing/2014/main" id="{C37F2FF0-15EB-497D-ACB0-AF457122F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378" y="5844694"/>
            <a:ext cx="2665244" cy="52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572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72B30560-8D9F-4CA6-B670-3D317E0433E9}"/>
              </a:ext>
            </a:extLst>
          </p:cNvPr>
          <p:cNvSpPr txBox="1">
            <a:spLocks/>
          </p:cNvSpPr>
          <p:nvPr/>
        </p:nvSpPr>
        <p:spPr>
          <a:xfrm>
            <a:off x="1141413" y="618518"/>
            <a:ext cx="9905998" cy="648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/>
              <a:t>시연 영상</a:t>
            </a:r>
          </a:p>
        </p:txBody>
      </p:sp>
      <p:pic>
        <p:nvPicPr>
          <p:cNvPr id="5" name="Picture 2" descr="C:\Users\CCIT\Desktop\이미지\CCIT School Identity\CCIT_Symbol-02.png">
            <a:extLst>
              <a:ext uri="{FF2B5EF4-FFF2-40B4-BE49-F238E27FC236}">
                <a16:creationId xmlns:a16="http://schemas.microsoft.com/office/drawing/2014/main" id="{E4B8D112-F746-42A6-B2BC-690A895D3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378" y="5844694"/>
            <a:ext cx="2665244" cy="52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494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CCIT\Desktop\이미지\CCIT School Identity\CCIT_Symbol-02.png">
            <a:extLst>
              <a:ext uri="{FF2B5EF4-FFF2-40B4-BE49-F238E27FC236}">
                <a16:creationId xmlns:a16="http://schemas.microsoft.com/office/drawing/2014/main" id="{E4B8D112-F746-42A6-B2BC-690A895D3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378" y="5844694"/>
            <a:ext cx="2665244" cy="52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E88FA9FD-91A0-4749-8D55-9DA998BBE151}"/>
              </a:ext>
            </a:extLst>
          </p:cNvPr>
          <p:cNvSpPr/>
          <p:nvPr/>
        </p:nvSpPr>
        <p:spPr>
          <a:xfrm>
            <a:off x="4301968" y="2613392"/>
            <a:ext cx="358806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1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 &amp; A</a:t>
            </a:r>
            <a:endParaRPr lang="en-US" altLang="ko-KR" sz="1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6228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회로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TM04033919[[fn=회로]]</Template>
  <TotalTime>181</TotalTime>
  <Words>233</Words>
  <Application>Microsoft Office PowerPoint</Application>
  <PresentationFormat>와이드스크린</PresentationFormat>
  <Paragraphs>67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Arial</vt:lpstr>
      <vt:lpstr>Trebuchet MS</vt:lpstr>
      <vt:lpstr>Tw Cen MT</vt:lpstr>
      <vt:lpstr>회로</vt:lpstr>
      <vt:lpstr>WiFi Landing program</vt:lpstr>
      <vt:lpstr>PowerPoint 프레젠테이션</vt:lpstr>
      <vt:lpstr>개요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WiFi Landing program</dc:title>
  <dc:creator>arttempler@naver.com</dc:creator>
  <cp:lastModifiedBy>이경수</cp:lastModifiedBy>
  <cp:revision>36</cp:revision>
  <dcterms:created xsi:type="dcterms:W3CDTF">2017-10-16T07:20:13Z</dcterms:created>
  <dcterms:modified xsi:type="dcterms:W3CDTF">2018-01-03T15:22:48Z</dcterms:modified>
</cp:coreProperties>
</file>