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7" r:id="rId3"/>
    <p:sldId id="301" r:id="rId4"/>
    <p:sldId id="272" r:id="rId5"/>
    <p:sldId id="277" r:id="rId6"/>
    <p:sldId id="295" r:id="rId7"/>
    <p:sldId id="293" r:id="rId8"/>
    <p:sldId id="280" r:id="rId9"/>
    <p:sldId id="283" r:id="rId10"/>
    <p:sldId id="284" r:id="rId11"/>
    <p:sldId id="285" r:id="rId12"/>
    <p:sldId id="286" r:id="rId13"/>
    <p:sldId id="287" r:id="rId14"/>
    <p:sldId id="281" r:id="rId15"/>
    <p:sldId id="297" r:id="rId16"/>
    <p:sldId id="298" r:id="rId17"/>
    <p:sldId id="299" r:id="rId18"/>
    <p:sldId id="300" r:id="rId19"/>
    <p:sldId id="296" r:id="rId20"/>
    <p:sldId id="292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EB0"/>
    <a:srgbClr val="F9C9A6"/>
    <a:srgbClr val="FCE4D2"/>
    <a:srgbClr val="99B5E3"/>
    <a:srgbClr val="A2BCE6"/>
    <a:srgbClr val="CBD9F1"/>
    <a:srgbClr val="B5CAEB"/>
    <a:srgbClr val="CC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08" autoAdjust="0"/>
    <p:restoredTop sz="94660"/>
  </p:normalViewPr>
  <p:slideViewPr>
    <p:cSldViewPr snapToGrid="0">
      <p:cViewPr varScale="1">
        <p:scale>
          <a:sx n="50" d="100"/>
          <a:sy n="50" d="100"/>
        </p:scale>
        <p:origin x="60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D63D5444-F62C-42C3-A75A-D9DBA807730F}" type="datetimeFigureOut">
              <a:rPr lang="en-US" altLang="ko-KR" smtClean="0">
                <a:latin typeface="맑은 고딕" panose="020B0503020000020004" pitchFamily="50" charset="-127"/>
              </a:rPr>
              <a:pPr/>
              <a:t>7/12/2017</a:t>
            </a:fld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84A4F617-7A30-41D4-AB86-5D833C98E18B}" type="slidenum">
              <a:rPr lang="ko-KR" smtClean="0">
                <a:latin typeface="맑은 고딕" panose="020B0503020000020004" pitchFamily="50" charset="-127"/>
              </a:rPr>
              <a:pPr/>
              <a:t>‹#›</a:t>
            </a:fld>
            <a:endParaRPr lang="ko-KR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>
                <a:latin typeface="맑은 고딕" panose="020B0503020000020004" pitchFamily="50" charset="-127"/>
              </a:defRPr>
            </a:lvl1pPr>
          </a:lstStyle>
          <a:p>
            <a:fld id="{12CAA1FA-7B6A-47D2-8D61-F225D71B51FF}" type="datetimeFigureOut">
              <a:rPr lang="en-US" altLang="ko-KR" smtClean="0"/>
              <a:pPr/>
              <a:t>7/12/2017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 dirty="0"/>
              <a:t>마스터 텍스트 스타일을 편집합니다</a:t>
            </a:r>
          </a:p>
          <a:p>
            <a:pPr lvl="1" latinLnBrk="1"/>
            <a:r>
              <a:rPr lang="ko-KR" dirty="0"/>
              <a:t>둘째 수준</a:t>
            </a:r>
          </a:p>
          <a:p>
            <a:pPr lvl="2" latinLnBrk="1"/>
            <a:r>
              <a:rPr lang="ko-KR" dirty="0"/>
              <a:t>셋째 수준</a:t>
            </a:r>
          </a:p>
          <a:p>
            <a:pPr lvl="3" latinLnBrk="1"/>
            <a:r>
              <a:rPr lang="ko-KR" dirty="0"/>
              <a:t>넷째 수준</a:t>
            </a:r>
          </a:p>
          <a:p>
            <a:pPr lvl="4" latinLnBrk="1"/>
            <a:r>
              <a:rPr lang="ko-KR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>
                <a:latin typeface="맑은 고딕" panose="020B0503020000020004" pitchFamily="50" charset="-127"/>
              </a:defRPr>
            </a:lvl1pPr>
          </a:lstStyle>
          <a:p>
            <a:fld id="{1B9A179D-2D27-49E2-B022-8EDDA2EFE682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7" name="자유형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 latinLnBrk="1">
              <a:defRPr lang="ko-KR" sz="40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 latinLnBrk="1">
              <a:spcBef>
                <a:spcPts val="1200"/>
              </a:spcBef>
              <a:buNone/>
              <a:defRPr lang="ko-KR" sz="2400"/>
            </a:lvl1pPr>
            <a:lvl2pPr marL="457200" indent="0" algn="ctr" latinLnBrk="1">
              <a:buNone/>
              <a:defRPr lang="ko-KR" sz="2000"/>
            </a:lvl2pPr>
            <a:lvl3pPr marL="914400" indent="0" algn="ctr" latinLnBrk="1">
              <a:buNone/>
              <a:defRPr lang="ko-KR" sz="1800"/>
            </a:lvl3pPr>
            <a:lvl4pPr marL="1371600" indent="0" algn="ctr" latinLnBrk="1">
              <a:buNone/>
              <a:defRPr lang="ko-KR" sz="1600"/>
            </a:lvl4pPr>
            <a:lvl5pPr marL="1828800" indent="0" algn="ctr" latinLnBrk="1">
              <a:buNone/>
              <a:defRPr lang="ko-KR" sz="1600"/>
            </a:lvl5pPr>
            <a:lvl6pPr marL="2286000" indent="0" algn="ctr" latinLnBrk="1">
              <a:buNone/>
              <a:defRPr lang="ko-KR" sz="1600"/>
            </a:lvl6pPr>
            <a:lvl7pPr marL="2743200" indent="0" algn="ctr" latinLnBrk="1">
              <a:buNone/>
              <a:defRPr lang="ko-KR" sz="1600"/>
            </a:lvl7pPr>
            <a:lvl8pPr marL="3200400" indent="0" algn="ctr" latinLnBrk="1">
              <a:buNone/>
              <a:defRPr lang="ko-KR" sz="1600"/>
            </a:lvl8pPr>
            <a:lvl9pPr marL="3657600" indent="0" algn="ctr" latinLnBrk="1">
              <a:buNone/>
              <a:defRPr lang="ko-KR"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latinLnBrk="1">
              <a:defRPr lang="ko-KR" sz="320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20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3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latinLnBrk="1">
              <a:defRPr lang="ko-KR" sz="320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1800">
                <a:solidFill>
                  <a:schemeClr val="bg1"/>
                </a:solidFill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10" name="사각형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11" name="사각형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2" name="사각형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3" name="텍스트 개체 틀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1800">
                <a:solidFill>
                  <a:schemeClr val="bg1"/>
                </a:solidFill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/>
          </a:p>
        </p:txBody>
      </p:sp>
      <p:sp>
        <p:nvSpPr>
          <p:cNvPr id="8" name="그림 개체 틀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15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vert"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8" name="사각형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9" name="사각형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vert"/>
          <a:lstStyle/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vert"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 dirty="0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사진이 있는 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1" name="자유형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2" name="자유형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 latinLnBrk="1">
              <a:defRPr lang="ko-KR" sz="40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 latinLnBrk="1">
              <a:buNone/>
              <a:defRPr lang="ko-KR" sz="2400"/>
            </a:lvl1pPr>
            <a:lvl2pPr marL="457200" indent="0" algn="ctr" latinLnBrk="1">
              <a:buNone/>
              <a:defRPr lang="ko-KR" sz="2000"/>
            </a:lvl2pPr>
            <a:lvl3pPr marL="914400" indent="0" algn="ctr" latinLnBrk="1">
              <a:buNone/>
              <a:defRPr lang="ko-KR" sz="1800"/>
            </a:lvl3pPr>
            <a:lvl4pPr marL="1371600" indent="0" algn="ctr" latinLnBrk="1">
              <a:buNone/>
              <a:defRPr lang="ko-KR" sz="1600"/>
            </a:lvl4pPr>
            <a:lvl5pPr marL="1828800" indent="0" algn="ctr" latinLnBrk="1">
              <a:buNone/>
              <a:defRPr lang="ko-KR" sz="1600"/>
            </a:lvl5pPr>
            <a:lvl6pPr marL="2286000" indent="0" algn="ctr" latinLnBrk="1">
              <a:buNone/>
              <a:defRPr lang="ko-KR" sz="1600"/>
            </a:lvl6pPr>
            <a:lvl7pPr marL="2743200" indent="0" algn="ctr" latinLnBrk="1">
              <a:buNone/>
              <a:defRPr lang="ko-KR" sz="1600"/>
            </a:lvl7pPr>
            <a:lvl8pPr marL="3200400" indent="0" algn="ctr" latinLnBrk="1">
              <a:buNone/>
              <a:defRPr lang="ko-KR" sz="1600"/>
            </a:lvl8pPr>
            <a:lvl9pPr marL="3657600" indent="0" algn="ctr" latinLnBrk="1">
              <a:buNone/>
              <a:defRPr lang="ko-KR"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dirty="0"/>
          </a:p>
        </p:txBody>
      </p:sp>
      <p:sp>
        <p:nvSpPr>
          <p:cNvPr id="15" name="그림 개체 틀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 latinLnBrk="1">
              <a:buNone/>
              <a:defRPr lang="ko-KR" sz="28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ko-KR"/>
          </a:p>
        </p:txBody>
      </p:sp>
      <p:sp>
        <p:nvSpPr>
          <p:cNvPr id="16" name="사용 안내 텍스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sz="1200" b="1">
                <a:latin typeface="Arial" pitchFamily="34" charset="0"/>
                <a:cs typeface="Arial" pitchFamily="34" charset="0"/>
              </a:rPr>
              <a:t>              참고:                      </a:t>
            </a:r>
          </a:p>
          <a:p>
            <a:r>
              <a:rPr lang="ko-KR" sz="1200">
                <a:latin typeface="Arial" pitchFamily="34" charset="0"/>
                <a:cs typeface="Arial" pitchFamily="34" charset="0"/>
              </a:rPr>
              <a:t>이 슬라이드의 이미지를 변경하려면 그림을 선택하고 삭제합니다. 개체 틀의 그림 아이콘을 클릭하여 원하는 이미지를 삽입하세요.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8" name="자유형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9" name="자유형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10" name="자유형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sz="1800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 latinLnBrk="1">
              <a:defRPr lang="ko-KR" sz="32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 latinLnBrk="1">
              <a:spcBef>
                <a:spcPts val="1200"/>
              </a:spcBef>
              <a:buNone/>
              <a:defRPr lang="ko-KR" sz="2400">
                <a:solidFill>
                  <a:schemeClr val="tx1"/>
                </a:solidFill>
              </a:defRPr>
            </a:lvl1pPr>
            <a:lvl2pPr marL="457200" indent="0" latinLnBrk="1">
              <a:buNone/>
              <a:defRPr lang="ko-K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3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 latinLnBrk="1">
              <a:buNone/>
              <a:defRPr lang="ko-KR" sz="2600" b="0"/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 latinLnBrk="1">
              <a:buNone/>
              <a:defRPr lang="ko-KR" sz="2600" b="0"/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3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1">
              <a:defRPr lang="ko-KR" sz="320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lvl6pPr latinLnBrk="1">
              <a:defRPr lang="ko-KR" sz="2000"/>
            </a:lvl6pPr>
            <a:lvl7pPr latinLnBrk="1">
              <a:defRPr lang="ko-KR" sz="2000"/>
            </a:lvl7pPr>
            <a:lvl8pPr latinLnBrk="1">
              <a:defRPr lang="ko-KR" sz="2000"/>
            </a:lvl8pPr>
            <a:lvl9pPr latinLnBrk="1">
              <a:defRPr lang="ko-KR" sz="2000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20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/>
              <a:pPr/>
              <a:t>‹#›</a:t>
            </a:fld>
            <a:endParaRPr lang="ko-KR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3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사각형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9" name="사각형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 dirty="0"/>
              <a:t>마스터 텍스트 스타일을 편집합니다</a:t>
            </a:r>
          </a:p>
          <a:p>
            <a:pPr lvl="1" latinLnBrk="1"/>
            <a:r>
              <a:rPr lang="ko-KR" dirty="0"/>
              <a:t>둘째 수준</a:t>
            </a:r>
          </a:p>
          <a:p>
            <a:pPr lvl="2" latinLnBrk="1"/>
            <a:r>
              <a:rPr lang="ko-KR" dirty="0"/>
              <a:t>셋째 수준</a:t>
            </a:r>
          </a:p>
          <a:p>
            <a:pPr lvl="3" latinLnBrk="1"/>
            <a:r>
              <a:rPr lang="ko-KR" dirty="0"/>
              <a:t>넷째 수준</a:t>
            </a:r>
          </a:p>
          <a:p>
            <a:pPr lvl="4" latinLnBrk="1"/>
            <a:r>
              <a:rPr lang="ko-KR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01D5368-24FD-4D7C-90E6-D41BBBB2CB28}" type="datetime5">
              <a:rPr lang="en-US" altLang="ko-KR" smtClean="0"/>
              <a:pPr/>
              <a:t>12-Jul-17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7F8E3F6-DE14-48B2-B2BC-6FABA9630FB8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sz="3200" kern="1200">
          <a:solidFill>
            <a:schemeClr val="bg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74320" indent="-274320" algn="l" defTabSz="914400" rtl="0" eaLnBrk="1" latinLnBrk="1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ko-KR"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4864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ko-KR"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82296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972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258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5544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4584" y="4356843"/>
            <a:ext cx="5120640" cy="16002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ko-KR" altLang="en-US" sz="1600" b="1" dirty="0" smtClean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김경수  </a:t>
            </a:r>
            <a:r>
              <a:rPr lang="en-US" altLang="ko-KR" sz="16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( PM )</a:t>
            </a:r>
          </a:p>
          <a:p>
            <a:pPr>
              <a:spcBef>
                <a:spcPts val="300"/>
              </a:spcBef>
            </a:pPr>
            <a:r>
              <a:rPr lang="ko-KR" altLang="en-US" sz="1600" b="1" dirty="0" smtClean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장한빈  </a:t>
            </a:r>
            <a:r>
              <a:rPr lang="en-US" altLang="ko-KR" sz="16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6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품질</a:t>
            </a:r>
            <a:r>
              <a:rPr lang="en-US" altLang="ko-KR" sz="16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spcBef>
                <a:spcPts val="300"/>
              </a:spcBef>
            </a:pPr>
            <a:r>
              <a:rPr lang="ko-KR" altLang="en-US" sz="1600" b="1" dirty="0" smtClean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강보경</a:t>
            </a:r>
            <a:endParaRPr lang="en-US" altLang="ko-KR" sz="1600" b="1" dirty="0" smtClean="0">
              <a:ln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ko-KR" altLang="en-US" sz="1600" b="1" dirty="0" smtClean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이경수</a:t>
            </a:r>
            <a:endParaRPr lang="en-US" altLang="ko-KR" sz="1600" b="1" dirty="0">
              <a:ln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ko-KR" altLang="en-US" sz="1600" b="1" dirty="0" smtClean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정영호</a:t>
            </a:r>
            <a:endParaRPr lang="en-US" altLang="ko-KR" sz="1600" b="1" dirty="0" smtClean="0">
              <a:ln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그림 개체 틀 4" descr="푸른색 움직임이 있는 도심의 도로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9914" y="-1"/>
            <a:ext cx="5448297" cy="6858000"/>
          </a:xfrm>
        </p:spPr>
      </p:pic>
      <p:grpSp>
        <p:nvGrpSpPr>
          <p:cNvPr id="16" name="그룹 15"/>
          <p:cNvGrpSpPr/>
          <p:nvPr/>
        </p:nvGrpSpPr>
        <p:grpSpPr>
          <a:xfrm>
            <a:off x="6355978" y="-1"/>
            <a:ext cx="1550895" cy="6858000"/>
            <a:chOff x="6355978" y="-1"/>
            <a:chExt cx="1550895" cy="6858000"/>
          </a:xfrm>
        </p:grpSpPr>
        <p:sp>
          <p:nvSpPr>
            <p:cNvPr id="8" name="평행 사변형 7"/>
            <p:cNvSpPr/>
            <p:nvPr/>
          </p:nvSpPr>
          <p:spPr>
            <a:xfrm>
              <a:off x="6763198" y="4356844"/>
              <a:ext cx="1143675" cy="2501155"/>
            </a:xfrm>
            <a:prstGeom prst="parallelogram">
              <a:avLst>
                <a:gd name="adj" fmla="val 67731"/>
              </a:avLst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평행 사변형 9"/>
            <p:cNvSpPr/>
            <p:nvPr/>
          </p:nvSpPr>
          <p:spPr>
            <a:xfrm flipH="1">
              <a:off x="6355978" y="-1"/>
              <a:ext cx="1550895" cy="4365810"/>
            </a:xfrm>
            <a:prstGeom prst="parallelogram">
              <a:avLst>
                <a:gd name="adj" fmla="val 77439"/>
              </a:avLst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042192" y="-8967"/>
            <a:ext cx="1550893" cy="6866967"/>
            <a:chOff x="6042192" y="-8967"/>
            <a:chExt cx="1550893" cy="6866967"/>
          </a:xfrm>
        </p:grpSpPr>
        <p:sp>
          <p:nvSpPr>
            <p:cNvPr id="7" name="평행 사변형 6"/>
            <p:cNvSpPr/>
            <p:nvPr/>
          </p:nvSpPr>
          <p:spPr>
            <a:xfrm>
              <a:off x="6391838" y="4356843"/>
              <a:ext cx="1201247" cy="2501157"/>
            </a:xfrm>
            <a:prstGeom prst="parallelogram">
              <a:avLst>
                <a:gd name="adj" fmla="val 68900"/>
              </a:avLst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평행 사변형 8"/>
            <p:cNvSpPr/>
            <p:nvPr/>
          </p:nvSpPr>
          <p:spPr>
            <a:xfrm flipH="1">
              <a:off x="6042192" y="-8967"/>
              <a:ext cx="1541928" cy="4374776"/>
            </a:xfrm>
            <a:prstGeom prst="parallelogram">
              <a:avLst>
                <a:gd name="adj" fmla="val 77439"/>
              </a:avLst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4448" y="1075742"/>
            <a:ext cx="9260540" cy="1748139"/>
          </a:xfrm>
        </p:spPr>
        <p:txBody>
          <a:bodyPr/>
          <a:lstStyle/>
          <a:p>
            <a:pPr>
              <a:spcAft>
                <a:spcPct val="15000"/>
              </a:spcAft>
              <a:defRPr/>
            </a:pPr>
            <a:r>
              <a:rPr lang="en-US" altLang="ko-KR" b="1" dirty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ea"/>
                <a:cs typeface="Arial" panose="020B0604020202020204" pitchFamily="34" charset="0"/>
              </a:rPr>
              <a:t>(</a:t>
            </a:r>
            <a:r>
              <a:rPr lang="ko-KR" altLang="en-US" b="1" dirty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ea"/>
                <a:cs typeface="Arial" panose="020B0604020202020204" pitchFamily="34" charset="0"/>
              </a:rPr>
              <a:t>주</a:t>
            </a:r>
            <a:r>
              <a:rPr lang="en-US" altLang="ko-KR" b="1" dirty="0" smtClean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ea"/>
                <a:cs typeface="Arial" panose="020B0604020202020204" pitchFamily="34" charset="0"/>
              </a:rPr>
              <a:t>)</a:t>
            </a:r>
            <a:r>
              <a:rPr lang="en-US" altLang="ko-KR" b="1" dirty="0" err="1" smtClean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ea"/>
                <a:cs typeface="Arial" panose="020B0604020202020204" pitchFamily="34" charset="0"/>
              </a:rPr>
              <a:t>Qpick</a:t>
            </a:r>
            <a:r>
              <a:rPr lang="en-US" altLang="ko-KR" b="1" dirty="0" smtClean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ea"/>
                <a:cs typeface="Arial" panose="020B0604020202020204" pitchFamily="34" charset="0"/>
              </a:rPr>
              <a:t> </a:t>
            </a:r>
            <a:r>
              <a:rPr lang="ko-KR" altLang="en-US" b="1" dirty="0" smtClean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ea"/>
                <a:cs typeface="Arial" panose="020B0604020202020204" pitchFamily="34" charset="0"/>
              </a:rPr>
              <a:t>설문시스템</a:t>
            </a:r>
            <a:endParaRPr lang="ko-KR" altLang="en-US" b="1" dirty="0">
              <a:ln>
                <a:solidFill>
                  <a:schemeClr val="tx2">
                    <a:lumMod val="50000"/>
                    <a:lumOff val="50000"/>
                    <a:alpha val="47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75" y="3571875"/>
            <a:ext cx="64198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936750" y="1604963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380905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업무별 구축 방안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1928794" y="1115061"/>
            <a:ext cx="5441270" cy="39076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3.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최소화된 </a:t>
            </a: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고객 정보 수집으로 안정성 및 편리성 제공</a:t>
            </a:r>
            <a:endParaRPr lang="ko-KR" altLang="ko-KR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096" y="1993392"/>
            <a:ext cx="5493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</a:t>
            </a:r>
            <a:r>
              <a:rPr lang="ko-KR" altLang="en-US" dirty="0"/>
              <a:t>단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최소화된 고객 정보 수집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고객정보 수집 항목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기부과정 도식화 기부를 통한 설문의 이미지 개선</a:t>
            </a:r>
            <a:endParaRPr lang="en-US" altLang="ko-KR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762000" y="3581400"/>
            <a:ext cx="7188200" cy="168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설명선 1 10"/>
          <p:cNvSpPr/>
          <p:nvPr/>
        </p:nvSpPr>
        <p:spPr>
          <a:xfrm>
            <a:off x="5346700" y="2743200"/>
            <a:ext cx="3340100" cy="330200"/>
          </a:xfrm>
          <a:prstGeom prst="borderCallout1">
            <a:avLst>
              <a:gd name="adj1" fmla="val 62386"/>
              <a:gd name="adj2" fmla="val -1253"/>
              <a:gd name="adj3" fmla="val 254807"/>
              <a:gd name="adj4" fmla="val -105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최소화된 고객 정보 수집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17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225E-6 -2.22222E-6 L 0.00377 -0.34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936750" y="1604963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380905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업무별 구축 방안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1928794" y="1115061"/>
            <a:ext cx="3723500" cy="36644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4.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기부를 통한 설문의 이미지 개선</a:t>
            </a:r>
            <a:endParaRPr lang="ko-KR" altLang="ko-KR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096" y="1993392"/>
            <a:ext cx="220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</a:t>
            </a:r>
            <a:r>
              <a:rPr lang="ko-KR" altLang="en-US" dirty="0"/>
              <a:t>단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기부과정 도식화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6289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225E-6 -2.22222E-6 L 0.00377 -0.34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936750" y="1604963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380905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업무별 구축 방안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1928794" y="1115061"/>
            <a:ext cx="5441270" cy="39076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5.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설문 조사 시스템의 혁신 제고</a:t>
            </a:r>
            <a:endParaRPr lang="ko-KR" altLang="ko-KR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096" y="1993392"/>
            <a:ext cx="5205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</a:t>
            </a:r>
            <a:r>
              <a:rPr lang="ko-KR" altLang="en-US" dirty="0"/>
              <a:t>단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실시간 분석을 위해 자동화 알고리즘 보여주기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활용도 높은 실시간 분석  제공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8748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225E-6 -2.22222E-6 L 0.00377 -0.34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936750" y="1604963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4211409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 추진 일정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3" name="그룹 3"/>
          <p:cNvGrpSpPr>
            <a:grpSpLocks/>
          </p:cNvGrpSpPr>
          <p:nvPr/>
        </p:nvGrpSpPr>
        <p:grpSpPr bwMode="auto">
          <a:xfrm>
            <a:off x="1393826" y="1570049"/>
            <a:ext cx="10429874" cy="5160963"/>
            <a:chOff x="265113" y="1212850"/>
            <a:chExt cx="9396412" cy="5160963"/>
          </a:xfrm>
        </p:grpSpPr>
        <p:grpSp>
          <p:nvGrpSpPr>
            <p:cNvPr id="64" name="그룹 2"/>
            <p:cNvGrpSpPr>
              <a:grpSpLocks/>
            </p:cNvGrpSpPr>
            <p:nvPr/>
          </p:nvGrpSpPr>
          <p:grpSpPr bwMode="auto">
            <a:xfrm>
              <a:off x="265113" y="1212850"/>
              <a:ext cx="9396412" cy="5160963"/>
              <a:chOff x="265113" y="1212899"/>
              <a:chExt cx="9395839" cy="5161674"/>
            </a:xfrm>
          </p:grpSpPr>
          <p:sp>
            <p:nvSpPr>
              <p:cNvPr id="126" name="Rectangle 15" descr="s10-4단-강"/>
              <p:cNvSpPr>
                <a:spLocks noChangeArrowheads="1"/>
              </p:cNvSpPr>
              <p:nvPr/>
            </p:nvSpPr>
            <p:spPr bwMode="auto">
              <a:xfrm>
                <a:off x="265113" y="1212899"/>
                <a:ext cx="1542956" cy="566816"/>
              </a:xfrm>
              <a:prstGeom prst="rect">
                <a:avLst/>
              </a:prstGeom>
              <a:blipFill dpi="0" rotWithShape="0">
                <a:blip r:embed="rId5" cstate="print"/>
                <a:srcRect/>
                <a:stretch>
                  <a:fillRect/>
                </a:stretch>
              </a:blip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/>
              <a:p>
                <a:pPr algn="ctr" eaLnBrk="1" hangingPunct="1">
                  <a:lnSpc>
                    <a:spcPct val="110000"/>
                  </a:lnSpc>
                  <a:spcBef>
                    <a:spcPct val="30000"/>
                  </a:spcBef>
                  <a:buFont typeface="Wingdings" panose="05000000000000000000" pitchFamily="2" charset="2"/>
                  <a:buNone/>
                  <a:defRPr/>
                </a:pPr>
                <a:r>
                  <a:rPr lang="ko-KR" altLang="en-US" sz="1200" b="1" dirty="0">
                    <a:latin typeface="+mj-ea"/>
                    <a:ea typeface="+mj-ea"/>
                    <a:cs typeface="Arial" panose="020B0604020202020204" pitchFamily="34" charset="0"/>
                  </a:rPr>
                  <a:t>구분</a:t>
                </a:r>
              </a:p>
            </p:txBody>
          </p:sp>
          <p:sp>
            <p:nvSpPr>
              <p:cNvPr id="127" name="Rectangle 17"/>
              <p:cNvSpPr>
                <a:spLocks noChangeArrowheads="1"/>
              </p:cNvSpPr>
              <p:nvPr/>
            </p:nvSpPr>
            <p:spPr bwMode="auto">
              <a:xfrm>
                <a:off x="1836642" y="1525680"/>
                <a:ext cx="539717" cy="2476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algn="ctr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Bef>
                    <a:spcPct val="30000"/>
                  </a:spcBef>
                  <a:buFont typeface="Wingdings" pitchFamily="2" charset="2"/>
                  <a:buNone/>
                </a:pPr>
                <a:r>
                  <a:rPr lang="en-US" altLang="ko-KR" sz="1100" b="1" dirty="0" smtClean="0">
                    <a:latin typeface="맑은 고딕" pitchFamily="50" charset="-127"/>
                    <a:cs typeface="Arial" pitchFamily="34" charset="0"/>
                  </a:rPr>
                  <a:t>2</a:t>
                </a:r>
                <a:endParaRPr lang="en-US" altLang="ko-KR" sz="1100" b="1" dirty="0">
                  <a:latin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28" name="Rectangle 18"/>
              <p:cNvSpPr>
                <a:spLocks noChangeArrowheads="1"/>
              </p:cNvSpPr>
              <p:nvPr/>
            </p:nvSpPr>
            <p:spPr bwMode="auto">
              <a:xfrm>
                <a:off x="2392233" y="1525680"/>
                <a:ext cx="539717" cy="247684"/>
              </a:xfrm>
              <a:prstGeom prst="rect">
                <a:avLst/>
              </a:prstGeom>
              <a:solidFill>
                <a:srgbClr val="FCE4D2"/>
              </a:solidFill>
              <a:ln w="6350" algn="ctr">
                <a:solidFill>
                  <a:srgbClr val="F9C9A6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9" name="Rectangle 19"/>
              <p:cNvSpPr>
                <a:spLocks noChangeArrowheads="1"/>
              </p:cNvSpPr>
              <p:nvPr/>
            </p:nvSpPr>
            <p:spPr bwMode="auto">
              <a:xfrm>
                <a:off x="1836641" y="1212899"/>
                <a:ext cx="1655899" cy="290553"/>
              </a:xfrm>
              <a:prstGeom prst="rect">
                <a:avLst/>
              </a:prstGeom>
              <a:solidFill>
                <a:srgbClr val="4669AF"/>
              </a:solidFill>
              <a:ln w="6350" algn="ctr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anose="020B0604020202020204" pitchFamily="34" charset="0"/>
                  </a:rPr>
                  <a:t>분석</a:t>
                </a:r>
                <a:r>
                  <a:rPr kumimoji="0" lang="en-US" altLang="ko-KR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kumimoji="0" lang="en-US" altLang="ko-KR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anose="020B0604020202020204" pitchFamily="34" charset="0"/>
                  </a:rPr>
                  <a:t>/</a:t>
                </a:r>
                <a:r>
                  <a:rPr kumimoji="0" lang="ko-KR" alt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anose="020B0604020202020204" pitchFamily="34" charset="0"/>
                  </a:rPr>
                  <a:t> 설계</a:t>
                </a:r>
              </a:p>
            </p:txBody>
          </p:sp>
          <p:sp>
            <p:nvSpPr>
              <p:cNvPr id="130" name="Rectangle 20"/>
              <p:cNvSpPr>
                <a:spLocks noChangeArrowheads="1"/>
              </p:cNvSpPr>
              <p:nvPr/>
            </p:nvSpPr>
            <p:spPr bwMode="auto">
              <a:xfrm>
                <a:off x="2957349" y="1525680"/>
                <a:ext cx="541304" cy="247684"/>
              </a:xfrm>
              <a:prstGeom prst="rect">
                <a:avLst/>
              </a:prstGeom>
              <a:solidFill>
                <a:srgbClr val="FCE4D2"/>
              </a:solidFill>
              <a:ln w="6350" algn="ctr">
                <a:solidFill>
                  <a:srgbClr val="F9C9A6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31" name="Rectangle 21"/>
              <p:cNvSpPr>
                <a:spLocks noChangeArrowheads="1"/>
              </p:cNvSpPr>
              <p:nvPr/>
            </p:nvSpPr>
            <p:spPr bwMode="auto">
              <a:xfrm>
                <a:off x="3514527" y="1525680"/>
                <a:ext cx="539717" cy="247684"/>
              </a:xfrm>
              <a:prstGeom prst="rect">
                <a:avLst/>
              </a:prstGeom>
              <a:solidFill>
                <a:srgbClr val="CED8EC"/>
              </a:solidFill>
              <a:ln w="6350" algn="ctr">
                <a:solidFill>
                  <a:srgbClr val="95AAD3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32" name="Rectangle 22"/>
              <p:cNvSpPr>
                <a:spLocks noChangeArrowheads="1"/>
              </p:cNvSpPr>
              <p:nvPr/>
            </p:nvSpPr>
            <p:spPr bwMode="auto">
              <a:xfrm>
                <a:off x="3516115" y="1212899"/>
                <a:ext cx="2213865" cy="290553"/>
              </a:xfrm>
              <a:prstGeom prst="rect">
                <a:avLst/>
              </a:prstGeom>
              <a:solidFill>
                <a:srgbClr val="4669AF"/>
              </a:solidFill>
              <a:ln w="6350" algn="ctr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anose="020B0604020202020204" pitchFamily="34" charset="0"/>
                  </a:rPr>
                  <a:t>개발</a:t>
                </a:r>
              </a:p>
            </p:txBody>
          </p:sp>
          <p:sp>
            <p:nvSpPr>
              <p:cNvPr id="133" name="Rectangle 23"/>
              <p:cNvSpPr>
                <a:spLocks noChangeArrowheads="1"/>
              </p:cNvSpPr>
              <p:nvPr/>
            </p:nvSpPr>
            <p:spPr bwMode="auto">
              <a:xfrm>
                <a:off x="5757528" y="1212899"/>
                <a:ext cx="1096895" cy="290553"/>
              </a:xfrm>
              <a:prstGeom prst="rect">
                <a:avLst/>
              </a:prstGeom>
              <a:solidFill>
                <a:srgbClr val="4669AF"/>
              </a:solidFill>
              <a:ln w="6350" algn="ctr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anose="020B0604020202020204" pitchFamily="34" charset="0"/>
                  </a:rPr>
                  <a:t>통합 테스트</a:t>
                </a:r>
              </a:p>
            </p:txBody>
          </p:sp>
          <p:sp>
            <p:nvSpPr>
              <p:cNvPr id="134" name="Rectangle 24"/>
              <p:cNvSpPr>
                <a:spLocks noChangeArrowheads="1"/>
              </p:cNvSpPr>
              <p:nvPr/>
            </p:nvSpPr>
            <p:spPr bwMode="auto">
              <a:xfrm>
                <a:off x="4070118" y="1525680"/>
                <a:ext cx="539717" cy="247684"/>
              </a:xfrm>
              <a:prstGeom prst="rect">
                <a:avLst/>
              </a:prstGeom>
              <a:solidFill>
                <a:srgbClr val="CED8EC"/>
              </a:solidFill>
              <a:ln w="6350" algn="ctr">
                <a:solidFill>
                  <a:srgbClr val="95AAD3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35" name="Rectangle 25"/>
              <p:cNvSpPr>
                <a:spLocks noChangeArrowheads="1"/>
              </p:cNvSpPr>
              <p:nvPr/>
            </p:nvSpPr>
            <p:spPr bwMode="auto">
              <a:xfrm>
                <a:off x="4636821" y="1525680"/>
                <a:ext cx="539717" cy="247684"/>
              </a:xfrm>
              <a:prstGeom prst="rect">
                <a:avLst/>
              </a:prstGeom>
              <a:solidFill>
                <a:srgbClr val="CED8EC"/>
              </a:solidFill>
              <a:ln w="6350" algn="ctr">
                <a:solidFill>
                  <a:srgbClr val="95AAD3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36" name="Rectangle 26"/>
              <p:cNvSpPr>
                <a:spLocks noChangeArrowheads="1"/>
              </p:cNvSpPr>
              <p:nvPr/>
            </p:nvSpPr>
            <p:spPr bwMode="auto">
              <a:xfrm>
                <a:off x="5192413" y="1525680"/>
                <a:ext cx="539717" cy="247684"/>
              </a:xfrm>
              <a:prstGeom prst="rect">
                <a:avLst/>
              </a:prstGeom>
              <a:solidFill>
                <a:srgbClr val="CED8EC"/>
              </a:solidFill>
              <a:ln w="6350" algn="ctr">
                <a:solidFill>
                  <a:srgbClr val="95AAD3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5748004" y="1525680"/>
                <a:ext cx="539717" cy="24768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6350" algn="ctr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38" name="Rectangle 28"/>
              <p:cNvSpPr>
                <a:spLocks noChangeArrowheads="1"/>
              </p:cNvSpPr>
              <p:nvPr/>
            </p:nvSpPr>
            <p:spPr bwMode="auto">
              <a:xfrm>
                <a:off x="9111710" y="1525680"/>
                <a:ext cx="539717" cy="2476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39" name="Rectangle 73"/>
              <p:cNvSpPr>
                <a:spLocks noChangeArrowheads="1"/>
              </p:cNvSpPr>
              <p:nvPr/>
            </p:nvSpPr>
            <p:spPr bwMode="auto">
              <a:xfrm>
                <a:off x="8548183" y="1212899"/>
                <a:ext cx="1103245" cy="290553"/>
              </a:xfrm>
              <a:prstGeom prst="rect">
                <a:avLst/>
              </a:prstGeom>
              <a:solidFill>
                <a:srgbClr val="4669AF"/>
              </a:solidFill>
              <a:ln w="6350" algn="ctr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anose="020B0604020202020204" pitchFamily="34" charset="0"/>
                  </a:rPr>
                  <a:t>안정화</a:t>
                </a:r>
              </a:p>
            </p:txBody>
          </p:sp>
          <p:sp>
            <p:nvSpPr>
              <p:cNvPr id="140" name="Rectangle 28"/>
              <p:cNvSpPr>
                <a:spLocks noChangeArrowheads="1"/>
              </p:cNvSpPr>
              <p:nvPr/>
            </p:nvSpPr>
            <p:spPr bwMode="auto">
              <a:xfrm>
                <a:off x="7425888" y="1525680"/>
                <a:ext cx="541305" cy="2476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 algn="ctr">
                <a:solidFill>
                  <a:schemeClr val="accent6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41" name="Rectangle 28"/>
              <p:cNvSpPr>
                <a:spLocks noChangeArrowheads="1"/>
              </p:cNvSpPr>
              <p:nvPr/>
            </p:nvSpPr>
            <p:spPr bwMode="auto">
              <a:xfrm>
                <a:off x="6870297" y="1525680"/>
                <a:ext cx="539717" cy="2476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 algn="ctr">
                <a:solidFill>
                  <a:schemeClr val="accent6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1" hangingPunct="1">
                  <a:lnSpc>
                    <a:spcPct val="110000"/>
                  </a:lnSpc>
                  <a:spcBef>
                    <a:spcPct val="30000"/>
                  </a:spcBef>
                  <a:buFont typeface="Wingdings" panose="05000000000000000000" pitchFamily="2" charset="2"/>
                  <a:buNone/>
                  <a:defRPr/>
                </a:pPr>
                <a:r>
                  <a:rPr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11</a:t>
                </a:r>
                <a:endParaRPr lang="en-US" altLang="ko-KR" sz="1100" b="1" dirty="0"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42" name="Rectangle 28"/>
              <p:cNvSpPr>
                <a:spLocks noChangeArrowheads="1"/>
              </p:cNvSpPr>
              <p:nvPr/>
            </p:nvSpPr>
            <p:spPr bwMode="auto">
              <a:xfrm>
                <a:off x="6314706" y="1525680"/>
                <a:ext cx="539717" cy="24768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6350" algn="ctr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43" name="Rectangle 28"/>
              <p:cNvSpPr>
                <a:spLocks noChangeArrowheads="1"/>
              </p:cNvSpPr>
              <p:nvPr/>
            </p:nvSpPr>
            <p:spPr bwMode="auto">
              <a:xfrm>
                <a:off x="7992592" y="1525680"/>
                <a:ext cx="539717" cy="2476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 algn="ctr">
                <a:solidFill>
                  <a:schemeClr val="accent6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4" name="Rectangle 28"/>
              <p:cNvSpPr>
                <a:spLocks noChangeArrowheads="1"/>
              </p:cNvSpPr>
              <p:nvPr/>
            </p:nvSpPr>
            <p:spPr bwMode="auto">
              <a:xfrm>
                <a:off x="8548183" y="1525680"/>
                <a:ext cx="541304" cy="2476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algn="ctr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sz="1100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45" name="Rectangle 23"/>
              <p:cNvSpPr>
                <a:spLocks noChangeArrowheads="1"/>
              </p:cNvSpPr>
              <p:nvPr/>
            </p:nvSpPr>
            <p:spPr bwMode="auto">
              <a:xfrm>
                <a:off x="6882996" y="1212899"/>
                <a:ext cx="1647725" cy="290553"/>
              </a:xfrm>
              <a:prstGeom prst="rect">
                <a:avLst/>
              </a:prstGeom>
              <a:solidFill>
                <a:srgbClr val="4669AF"/>
              </a:solidFill>
              <a:ln w="6350" algn="ctr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anose="020B0604020202020204" pitchFamily="34" charset="0"/>
                  </a:rPr>
                  <a:t>운영 테스트</a:t>
                </a:r>
              </a:p>
            </p:txBody>
          </p:sp>
          <p:sp>
            <p:nvSpPr>
              <p:cNvPr id="146" name="Rectangle 11" descr="o2"/>
              <p:cNvSpPr>
                <a:spLocks noChangeArrowheads="1"/>
              </p:cNvSpPr>
              <p:nvPr/>
            </p:nvSpPr>
            <p:spPr bwMode="auto">
              <a:xfrm>
                <a:off x="265113" y="4274021"/>
                <a:ext cx="538129" cy="71923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적용</a:t>
                </a:r>
              </a:p>
            </p:txBody>
          </p:sp>
          <p:sp>
            <p:nvSpPr>
              <p:cNvPr id="147" name="Line 4"/>
              <p:cNvSpPr>
                <a:spLocks noChangeShapeType="1"/>
              </p:cNvSpPr>
              <p:nvPr/>
            </p:nvSpPr>
            <p:spPr bwMode="gray">
              <a:xfrm>
                <a:off x="1836642" y="6374573"/>
                <a:ext cx="7811611" cy="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48" name="Line 4"/>
              <p:cNvSpPr>
                <a:spLocks noChangeShapeType="1"/>
              </p:cNvSpPr>
              <p:nvPr/>
            </p:nvSpPr>
            <p:spPr bwMode="gray">
              <a:xfrm>
                <a:off x="9660952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50" name="Rectangle 11" descr="o2"/>
              <p:cNvSpPr>
                <a:spLocks noChangeArrowheads="1"/>
              </p:cNvSpPr>
              <p:nvPr/>
            </p:nvSpPr>
            <p:spPr bwMode="auto">
              <a:xfrm>
                <a:off x="803242" y="4636021"/>
                <a:ext cx="1004827" cy="35723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적용</a:t>
                </a:r>
              </a:p>
            </p:txBody>
          </p:sp>
          <p:sp>
            <p:nvSpPr>
              <p:cNvPr id="151" name="Rectangle 11" descr="o2"/>
              <p:cNvSpPr>
                <a:spLocks noChangeArrowheads="1"/>
              </p:cNvSpPr>
              <p:nvPr/>
            </p:nvSpPr>
            <p:spPr bwMode="auto">
              <a:xfrm>
                <a:off x="803242" y="2465610"/>
                <a:ext cx="1004827" cy="357236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시나리오구성</a:t>
                </a:r>
              </a:p>
            </p:txBody>
          </p:sp>
          <p:sp>
            <p:nvSpPr>
              <p:cNvPr id="152" name="Rectangle 11" descr="o2"/>
              <p:cNvSpPr>
                <a:spLocks noChangeArrowheads="1"/>
              </p:cNvSpPr>
              <p:nvPr/>
            </p:nvSpPr>
            <p:spPr bwMode="auto">
              <a:xfrm>
                <a:off x="803242" y="2827609"/>
                <a:ext cx="1004827" cy="357236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b="1" dirty="0" err="1" smtClean="0">
                    <a:latin typeface="+mj-ea"/>
                    <a:ea typeface="+mj-ea"/>
                    <a:cs typeface="Arial" panose="020B0604020202020204" pitchFamily="34" charset="0"/>
                  </a:rPr>
                  <a:t>프로토타이핑</a:t>
                </a:r>
                <a:endParaRPr kumimoji="0" lang="ko-KR" altLang="en-US" b="1" dirty="0" smtClean="0"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53" name="Rectangle 11" descr="o2"/>
              <p:cNvSpPr>
                <a:spLocks noChangeArrowheads="1"/>
              </p:cNvSpPr>
              <p:nvPr/>
            </p:nvSpPr>
            <p:spPr bwMode="auto">
              <a:xfrm>
                <a:off x="803242" y="3189609"/>
                <a:ext cx="1004827" cy="357236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객체</a:t>
                </a:r>
                <a:r>
                  <a:rPr kumimoji="0" lang="en-US" altLang="ko-KR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,DB</a:t>
                </a:r>
                <a:r>
                  <a:rPr kumimoji="0" lang="ko-KR" altLang="en-US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설계</a:t>
                </a:r>
              </a:p>
            </p:txBody>
          </p:sp>
          <p:sp>
            <p:nvSpPr>
              <p:cNvPr id="154" name="Rectangle 11" descr="o2"/>
              <p:cNvSpPr>
                <a:spLocks noChangeArrowheads="1"/>
              </p:cNvSpPr>
              <p:nvPr/>
            </p:nvSpPr>
            <p:spPr bwMode="auto">
              <a:xfrm>
                <a:off x="265113" y="2465610"/>
                <a:ext cx="538129" cy="1081236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설계</a:t>
                </a:r>
              </a:p>
            </p:txBody>
          </p:sp>
          <p:sp>
            <p:nvSpPr>
              <p:cNvPr id="155" name="Rectangle 11" descr="o2"/>
              <p:cNvSpPr>
                <a:spLocks noChangeArrowheads="1"/>
              </p:cNvSpPr>
              <p:nvPr/>
            </p:nvSpPr>
            <p:spPr bwMode="auto">
              <a:xfrm>
                <a:off x="803242" y="4274021"/>
                <a:ext cx="1004827" cy="35723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테스트</a:t>
                </a:r>
              </a:p>
            </p:txBody>
          </p:sp>
          <p:sp>
            <p:nvSpPr>
              <p:cNvPr id="156" name="Rectangle 11" descr="o2"/>
              <p:cNvSpPr>
                <a:spLocks noChangeArrowheads="1"/>
              </p:cNvSpPr>
              <p:nvPr/>
            </p:nvSpPr>
            <p:spPr bwMode="auto">
              <a:xfrm>
                <a:off x="265113" y="3550021"/>
                <a:ext cx="538129" cy="71923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개발</a:t>
                </a:r>
              </a:p>
            </p:txBody>
          </p:sp>
          <p:sp>
            <p:nvSpPr>
              <p:cNvPr id="157" name="Rectangle 11" descr="o2"/>
              <p:cNvSpPr>
                <a:spLocks noChangeArrowheads="1"/>
              </p:cNvSpPr>
              <p:nvPr/>
            </p:nvSpPr>
            <p:spPr bwMode="auto">
              <a:xfrm>
                <a:off x="803242" y="3912021"/>
                <a:ext cx="1004827" cy="35723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Back End</a:t>
                </a:r>
                <a:endParaRPr kumimoji="0" lang="ko-KR" altLang="en-US" b="1" dirty="0" smtClean="0"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58" name="Rectangle 11" descr="o2"/>
              <p:cNvSpPr>
                <a:spLocks noChangeArrowheads="1"/>
              </p:cNvSpPr>
              <p:nvPr/>
            </p:nvSpPr>
            <p:spPr bwMode="auto">
              <a:xfrm>
                <a:off x="803242" y="3550021"/>
                <a:ext cx="1004827" cy="357237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en-US" altLang="ko-KR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Front End</a:t>
                </a:r>
                <a:endParaRPr kumimoji="0" lang="ko-KR" altLang="en-US" b="1" dirty="0" smtClean="0"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tangle 11" descr="o2"/>
              <p:cNvSpPr>
                <a:spLocks noChangeArrowheads="1"/>
              </p:cNvSpPr>
              <p:nvPr/>
            </p:nvSpPr>
            <p:spPr bwMode="auto">
              <a:xfrm>
                <a:off x="265113" y="5396526"/>
                <a:ext cx="1542956" cy="973283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산출물 및 교육</a:t>
                </a:r>
                <a:r>
                  <a:rPr kumimoji="0" lang="en-US" altLang="ko-KR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 </a:t>
                </a:r>
                <a:endParaRPr kumimoji="0" lang="ko-KR" altLang="en-US" b="1" dirty="0" smtClean="0"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60" name="Rectangle 11" descr="o2"/>
              <p:cNvSpPr>
                <a:spLocks noChangeArrowheads="1"/>
              </p:cNvSpPr>
              <p:nvPr/>
            </p:nvSpPr>
            <p:spPr bwMode="auto">
              <a:xfrm>
                <a:off x="265113" y="4998020"/>
                <a:ext cx="1542956" cy="355649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인프라</a:t>
                </a:r>
                <a:r>
                  <a:rPr kumimoji="0" lang="en-US" altLang="ko-KR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 </a:t>
                </a:r>
                <a:endParaRPr kumimoji="0" lang="ko-KR" altLang="en-US" b="1" dirty="0" smtClean="0"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61" name="Rectangle 11" descr="o2"/>
              <p:cNvSpPr>
                <a:spLocks noChangeArrowheads="1"/>
              </p:cNvSpPr>
              <p:nvPr/>
            </p:nvSpPr>
            <p:spPr bwMode="auto">
              <a:xfrm>
                <a:off x="265113" y="1811469"/>
                <a:ext cx="1542956" cy="649376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lIns="36000" tIns="36000" rIns="36000" bIns="36000" anchor="ctr"/>
              <a:lstStyle>
                <a:lvl1pPr latinLnBrk="1">
                  <a:lnSpc>
                    <a:spcPct val="120000"/>
                  </a:lnSpc>
                  <a:spcBef>
                    <a:spcPct val="3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buFont typeface="Arial" panose="020B0604020202020204" pitchFamily="34" charset="0"/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Clr>
                    <a:srgbClr val="B2B3B5"/>
                  </a:buClr>
                  <a:defRPr kumimoji="1" sz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>
                  <a:lnSpc>
                    <a:spcPct val="110000"/>
                  </a:lnSpc>
                  <a:spcAft>
                    <a:spcPct val="0"/>
                  </a:spcAft>
                  <a:buClrTx/>
                  <a:buFont typeface="Wingdings" panose="05000000000000000000" pitchFamily="2" charset="2"/>
                  <a:buNone/>
                  <a:defRPr/>
                </a:pPr>
                <a:r>
                  <a:rPr kumimoji="0" lang="ko-KR" altLang="en-US" b="1" dirty="0" smtClean="0">
                    <a:latin typeface="+mj-ea"/>
                    <a:ea typeface="+mj-ea"/>
                    <a:cs typeface="Arial" panose="020B0604020202020204" pitchFamily="34" charset="0"/>
                  </a:rPr>
                  <a:t>사업모델링</a:t>
                </a:r>
              </a:p>
            </p:txBody>
          </p:sp>
          <p:sp>
            <p:nvSpPr>
              <p:cNvPr id="162" name="Line 4"/>
              <p:cNvSpPr>
                <a:spLocks noChangeShapeType="1"/>
              </p:cNvSpPr>
              <p:nvPr/>
            </p:nvSpPr>
            <p:spPr bwMode="gray">
              <a:xfrm>
                <a:off x="1836642" y="2465610"/>
                <a:ext cx="7811611" cy="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63" name="Line 4"/>
              <p:cNvSpPr>
                <a:spLocks noChangeShapeType="1"/>
              </p:cNvSpPr>
              <p:nvPr/>
            </p:nvSpPr>
            <p:spPr bwMode="gray">
              <a:xfrm>
                <a:off x="1836642" y="3551609"/>
                <a:ext cx="7811611" cy="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64" name="Line 4"/>
              <p:cNvSpPr>
                <a:spLocks noChangeShapeType="1"/>
              </p:cNvSpPr>
              <p:nvPr/>
            </p:nvSpPr>
            <p:spPr bwMode="gray">
              <a:xfrm>
                <a:off x="1836642" y="4285135"/>
                <a:ext cx="7811611" cy="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65" name="Line 4"/>
              <p:cNvSpPr>
                <a:spLocks noChangeShapeType="1"/>
              </p:cNvSpPr>
              <p:nvPr/>
            </p:nvSpPr>
            <p:spPr bwMode="gray">
              <a:xfrm>
                <a:off x="1836642" y="4998020"/>
                <a:ext cx="7811611" cy="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66" name="Line 4"/>
              <p:cNvSpPr>
                <a:spLocks noChangeShapeType="1"/>
              </p:cNvSpPr>
              <p:nvPr/>
            </p:nvSpPr>
            <p:spPr bwMode="gray">
              <a:xfrm>
                <a:off x="1836642" y="5360020"/>
                <a:ext cx="7811611" cy="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68" name="Line 4"/>
              <p:cNvSpPr>
                <a:spLocks noChangeShapeType="1"/>
              </p:cNvSpPr>
              <p:nvPr/>
            </p:nvSpPr>
            <p:spPr bwMode="gray">
              <a:xfrm>
                <a:off x="2376359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69" name="Line 4"/>
              <p:cNvSpPr>
                <a:spLocks noChangeShapeType="1"/>
              </p:cNvSpPr>
              <p:nvPr/>
            </p:nvSpPr>
            <p:spPr bwMode="gray">
              <a:xfrm>
                <a:off x="2938300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70" name="Line 4"/>
              <p:cNvSpPr>
                <a:spLocks noChangeShapeType="1"/>
              </p:cNvSpPr>
              <p:nvPr/>
            </p:nvSpPr>
            <p:spPr bwMode="gray">
              <a:xfrm>
                <a:off x="3490716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71" name="Line 4"/>
              <p:cNvSpPr>
                <a:spLocks noChangeShapeType="1"/>
              </p:cNvSpPr>
              <p:nvPr/>
            </p:nvSpPr>
            <p:spPr bwMode="gray">
              <a:xfrm>
                <a:off x="4044720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72" name="Line 4"/>
              <p:cNvSpPr>
                <a:spLocks noChangeShapeType="1"/>
              </p:cNvSpPr>
              <p:nvPr/>
            </p:nvSpPr>
            <p:spPr bwMode="gray">
              <a:xfrm>
                <a:off x="4606660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73" name="Line 4"/>
              <p:cNvSpPr>
                <a:spLocks noChangeShapeType="1"/>
              </p:cNvSpPr>
              <p:nvPr/>
            </p:nvSpPr>
            <p:spPr bwMode="gray">
              <a:xfrm>
                <a:off x="5168601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74" name="Line 4"/>
              <p:cNvSpPr>
                <a:spLocks noChangeShapeType="1"/>
              </p:cNvSpPr>
              <p:nvPr/>
            </p:nvSpPr>
            <p:spPr bwMode="gray">
              <a:xfrm>
                <a:off x="5722605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75" name="Line 4"/>
              <p:cNvSpPr>
                <a:spLocks noChangeShapeType="1"/>
              </p:cNvSpPr>
              <p:nvPr/>
            </p:nvSpPr>
            <p:spPr bwMode="gray">
              <a:xfrm>
                <a:off x="6284546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76" name="Line 4"/>
              <p:cNvSpPr>
                <a:spLocks noChangeShapeType="1"/>
              </p:cNvSpPr>
              <p:nvPr/>
            </p:nvSpPr>
            <p:spPr bwMode="gray">
              <a:xfrm>
                <a:off x="6848074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77" name="Line 4"/>
              <p:cNvSpPr>
                <a:spLocks noChangeShapeType="1"/>
              </p:cNvSpPr>
              <p:nvPr/>
            </p:nvSpPr>
            <p:spPr bwMode="gray">
              <a:xfrm>
                <a:off x="7410014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78" name="Line 4"/>
              <p:cNvSpPr>
                <a:spLocks noChangeShapeType="1"/>
              </p:cNvSpPr>
              <p:nvPr/>
            </p:nvSpPr>
            <p:spPr bwMode="gray">
              <a:xfrm>
                <a:off x="7973543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79" name="Line 4"/>
              <p:cNvSpPr>
                <a:spLocks noChangeShapeType="1"/>
              </p:cNvSpPr>
              <p:nvPr/>
            </p:nvSpPr>
            <p:spPr bwMode="gray">
              <a:xfrm>
                <a:off x="8535484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80" name="Line 4"/>
              <p:cNvSpPr>
                <a:spLocks noChangeShapeType="1"/>
              </p:cNvSpPr>
              <p:nvPr/>
            </p:nvSpPr>
            <p:spPr bwMode="gray">
              <a:xfrm>
                <a:off x="9099011" y="1789241"/>
                <a:ext cx="0" cy="457263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ko-KR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2935132" y="2514599"/>
              <a:ext cx="538386" cy="360000"/>
            </a:xfrm>
            <a:prstGeom prst="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4970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en-US" altLang="ko-KR" sz="1000" dirty="0" smtClean="0">
                  <a:latin typeface="+mj-ea"/>
                  <a:ea typeface="+mj-ea"/>
                  <a:cs typeface="Arial" panose="020B0604020202020204" pitchFamily="34" charset="0"/>
                </a:rPr>
                <a:t>Story Board</a:t>
              </a:r>
              <a:endParaRPr lang="ko-KR" altLang="en-US" sz="1000" dirty="0" smtClean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73" name="Rectangle 76"/>
            <p:cNvSpPr>
              <a:spLocks noChangeArrowheads="1"/>
            </p:cNvSpPr>
            <p:nvPr/>
          </p:nvSpPr>
          <p:spPr bwMode="auto">
            <a:xfrm>
              <a:off x="4913764" y="4368800"/>
              <a:ext cx="784865" cy="25241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bg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lIns="0" tIns="0" rIns="0" bIns="0" anchor="ctr" anchorCtr="1"/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1000" dirty="0" smtClean="0">
                  <a:solidFill>
                    <a:srgbClr val="4D4D4D"/>
                  </a:solidFill>
                  <a:latin typeface="+mj-ea"/>
                  <a:ea typeface="+mj-ea"/>
                  <a:cs typeface="Arial" panose="020B0604020202020204" pitchFamily="34" charset="0"/>
                </a:rPr>
                <a:t>단위테스트</a:t>
              </a:r>
              <a:endParaRPr kumimoji="1" lang="ko-KR" altLang="en-US" sz="1000" dirty="0">
                <a:solidFill>
                  <a:srgbClr val="4D4D4D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>
              <a:off x="3736905" y="3227177"/>
              <a:ext cx="551359" cy="252000"/>
            </a:xfrm>
            <a:prstGeom prst="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4970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/>
            <a:p>
              <a:pPr>
                <a:buFont typeface="Wingdings 2" panose="05020102010507070707" pitchFamily="18" charset="2"/>
                <a:buNone/>
                <a:defRPr/>
              </a:pPr>
              <a:r>
                <a:rPr kumimoji="1" lang="ko-KR" altLang="en-US" sz="1000" dirty="0" smtClean="0">
                  <a:latin typeface="+mj-ea"/>
                  <a:ea typeface="+mj-ea"/>
                  <a:cs typeface="Arial" panose="020B0604020202020204" pitchFamily="34" charset="0"/>
                </a:rPr>
                <a:t>설계</a:t>
              </a:r>
              <a:endParaRPr kumimoji="1" lang="ko-KR" altLang="en-US" sz="1000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4238711" y="3624951"/>
              <a:ext cx="616225" cy="2508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anchor="ctr" anchorCtr="1"/>
            <a:lstStyle/>
            <a:p>
              <a:pPr>
                <a:buFont typeface="Wingdings 2" panose="05020102010507070707" pitchFamily="18" charset="2"/>
                <a:buNone/>
                <a:defRPr/>
              </a:pPr>
              <a:r>
                <a:rPr kumimoji="1" lang="ko-KR" altLang="en-US" sz="1000" dirty="0" smtClean="0">
                  <a:solidFill>
                    <a:srgbClr val="4D4D4D"/>
                  </a:solidFill>
                  <a:latin typeface="+mj-ea"/>
                  <a:ea typeface="+mj-ea"/>
                  <a:cs typeface="Arial" panose="020B0604020202020204" pitchFamily="34" charset="0"/>
                </a:rPr>
                <a:t>화면개발</a:t>
              </a:r>
              <a:endParaRPr kumimoji="1" lang="ko-KR" altLang="en-US" sz="1000" dirty="0">
                <a:solidFill>
                  <a:srgbClr val="4D4D4D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3226995" y="2925342"/>
              <a:ext cx="810822" cy="252000"/>
            </a:xfrm>
            <a:prstGeom prst="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4970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/>
            <a:p>
              <a:pPr>
                <a:buFont typeface="Wingdings 2" panose="05020102010507070707" pitchFamily="18" charset="2"/>
                <a:buNone/>
                <a:defRPr/>
              </a:pPr>
              <a:r>
                <a:rPr kumimoji="1" lang="ko-KR" altLang="en-US" sz="1000" dirty="0" err="1" smtClean="0">
                  <a:latin typeface="+mj-ea"/>
                  <a:ea typeface="+mj-ea"/>
                  <a:cs typeface="Arial" panose="020B0604020202020204" pitchFamily="34" charset="0"/>
                </a:rPr>
                <a:t>프로토타이핑</a:t>
              </a:r>
              <a:endParaRPr kumimoji="1" lang="ko-KR" altLang="en-US" sz="1000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4247933" y="3957638"/>
              <a:ext cx="1200016" cy="25241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anchor="ctr" anchorCtr="1"/>
            <a:lstStyle/>
            <a:p>
              <a:pPr>
                <a:buFont typeface="Wingdings 2" panose="05020102010507070707" pitchFamily="18" charset="2"/>
                <a:buNone/>
                <a:defRPr/>
              </a:pPr>
              <a:r>
                <a:rPr kumimoji="1" lang="ko-KR" altLang="en-US" sz="1000" dirty="0" smtClean="0">
                  <a:solidFill>
                    <a:srgbClr val="4D4D4D"/>
                  </a:solidFill>
                  <a:latin typeface="+mj-ea"/>
                  <a:ea typeface="+mj-ea"/>
                  <a:cs typeface="Arial" panose="020B0604020202020204" pitchFamily="34" charset="0"/>
                </a:rPr>
                <a:t>서버프로그램개발</a:t>
              </a:r>
              <a:endParaRPr kumimoji="1" lang="ko-KR" altLang="en-US" sz="1000" dirty="0">
                <a:solidFill>
                  <a:srgbClr val="4D4D4D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85" name="Rectangle 76"/>
            <p:cNvSpPr>
              <a:spLocks noChangeArrowheads="1"/>
            </p:cNvSpPr>
            <p:nvPr/>
          </p:nvSpPr>
          <p:spPr bwMode="auto">
            <a:xfrm>
              <a:off x="6618061" y="3594100"/>
              <a:ext cx="1905228" cy="16891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bg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lIns="0" tIns="0" rIns="0" bIns="0" anchor="ctr" anchorCtr="1"/>
            <a:lstStyle/>
            <a:p>
              <a:pPr>
                <a:buFont typeface="Wingdings 2" panose="05020102010507070707" pitchFamily="18" charset="2"/>
                <a:buNone/>
                <a:defRPr/>
              </a:pPr>
              <a:r>
                <a:rPr kumimoji="1" lang="ko-KR" altLang="en-US" sz="1000" b="1" dirty="0">
                  <a:solidFill>
                    <a:srgbClr val="4D4D4D"/>
                  </a:solidFill>
                  <a:latin typeface="+mj-ea"/>
                  <a:ea typeface="+mj-ea"/>
                  <a:cs typeface="Arial" panose="020B0604020202020204" pitchFamily="34" charset="0"/>
                </a:rPr>
                <a:t>운영 테스트</a:t>
              </a:r>
            </a:p>
          </p:txBody>
        </p:sp>
        <p:sp>
          <p:nvSpPr>
            <p:cNvPr id="87" name="Rectangle 76"/>
            <p:cNvSpPr>
              <a:spLocks noChangeArrowheads="1"/>
            </p:cNvSpPr>
            <p:nvPr/>
          </p:nvSpPr>
          <p:spPr bwMode="auto">
            <a:xfrm>
              <a:off x="5805707" y="3590836"/>
              <a:ext cx="755146" cy="16891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bg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ko-KR" altLang="en-US" sz="1000" b="1" dirty="0" smtClean="0">
                  <a:solidFill>
                    <a:srgbClr val="4D4D4D"/>
                  </a:solidFill>
                  <a:latin typeface="+mj-ea"/>
                  <a:ea typeface="+mj-ea"/>
                  <a:cs typeface="Arial" panose="020B0604020202020204" pitchFamily="34" charset="0"/>
                </a:rPr>
                <a:t>통합 테스트</a:t>
              </a:r>
            </a:p>
          </p:txBody>
        </p:sp>
        <p:sp>
          <p:nvSpPr>
            <p:cNvPr id="88" name="AutoShape 67" descr="엠보싱 작은상자(Gray_Ver)"/>
            <p:cNvSpPr>
              <a:spLocks noChangeArrowheads="1"/>
            </p:cNvSpPr>
            <p:nvPr/>
          </p:nvSpPr>
          <p:spPr bwMode="auto">
            <a:xfrm>
              <a:off x="8559442" y="3592230"/>
              <a:ext cx="977371" cy="1680887"/>
            </a:xfrm>
            <a:prstGeom prst="homePlate">
              <a:avLst>
                <a:gd name="adj" fmla="val 17389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12700" algn="ctr">
              <a:solidFill>
                <a:srgbClr val="739ACD"/>
              </a:solidFill>
              <a:prstDash val="dash"/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ko-KR" altLang="en-US" sz="1000" b="1">
                  <a:latin typeface="맑은 고딕" pitchFamily="50" charset="-127"/>
                  <a:cs typeface="Arial" pitchFamily="34" charset="0"/>
                </a:rPr>
                <a:t>본가동</a:t>
              </a:r>
              <a:endParaRPr lang="en-US" altLang="ko-KR" sz="1000" b="1">
                <a:latin typeface="맑은 고딕" pitchFamily="50" charset="-127"/>
                <a:cs typeface="Arial" pitchFamily="34" charset="0"/>
              </a:endParaRPr>
            </a:p>
            <a:p>
              <a:pPr algn="ctr">
                <a:lnSpc>
                  <a:spcPct val="95000"/>
                </a:lnSpc>
              </a:pPr>
              <a:r>
                <a:rPr lang="ko-KR" altLang="en-US" sz="1000" b="1">
                  <a:latin typeface="맑은 고딕" pitchFamily="50" charset="-127"/>
                  <a:cs typeface="Arial" pitchFamily="34" charset="0"/>
                </a:rPr>
                <a:t>안정화</a:t>
              </a:r>
            </a:p>
          </p:txBody>
        </p:sp>
        <p:sp>
          <p:nvSpPr>
            <p:cNvPr id="183" name="Rectangle 76"/>
            <p:cNvSpPr>
              <a:spLocks noChangeArrowheads="1"/>
            </p:cNvSpPr>
            <p:nvPr/>
          </p:nvSpPr>
          <p:spPr bwMode="auto">
            <a:xfrm>
              <a:off x="1836738" y="1861870"/>
              <a:ext cx="538386" cy="252413"/>
            </a:xfrm>
            <a:prstGeom prst="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4970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ko-KR" altLang="en-US" sz="1000" dirty="0" err="1" smtClean="0">
                  <a:latin typeface="+mj-ea"/>
                  <a:ea typeface="+mj-ea"/>
                  <a:cs typeface="Arial" panose="020B0604020202020204" pitchFamily="34" charset="0"/>
                </a:rPr>
                <a:t>팀구성</a:t>
              </a:r>
              <a:endParaRPr lang="ko-KR" altLang="en-US" sz="1000" dirty="0" smtClean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84" name="Rectangle 76"/>
            <p:cNvSpPr>
              <a:spLocks noChangeArrowheads="1"/>
            </p:cNvSpPr>
            <p:nvPr/>
          </p:nvSpPr>
          <p:spPr bwMode="auto">
            <a:xfrm>
              <a:off x="2386636" y="1861870"/>
              <a:ext cx="538386" cy="252413"/>
            </a:xfrm>
            <a:prstGeom prst="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4970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ko-KR" altLang="en-US" sz="1000" dirty="0" smtClean="0">
                  <a:latin typeface="+mj-ea"/>
                  <a:ea typeface="+mj-ea"/>
                  <a:cs typeface="Arial" panose="020B0604020202020204" pitchFamily="34" charset="0"/>
                </a:rPr>
                <a:t>과제선정</a:t>
              </a: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1859621" y="5397500"/>
              <a:ext cx="486493" cy="252413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en-US" altLang="ko-KR" sz="10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HTML</a:t>
              </a:r>
              <a:endParaRPr lang="ko-KR" altLang="en-US" sz="1000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2386636" y="2166670"/>
              <a:ext cx="810822" cy="252413"/>
            </a:xfrm>
            <a:prstGeom prst="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4970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en-US" altLang="ko-KR" sz="1000" dirty="0" smtClean="0">
                  <a:latin typeface="+mj-ea"/>
                  <a:ea typeface="+mj-ea"/>
                  <a:cs typeface="Arial" panose="020B0604020202020204" pitchFamily="34" charset="0"/>
                </a:rPr>
                <a:t>Biz Modeling</a:t>
              </a:r>
              <a:endParaRPr lang="ko-KR" altLang="en-US" sz="1000" dirty="0" smtClean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82" name="Rectangle 76"/>
            <p:cNvSpPr>
              <a:spLocks noChangeArrowheads="1"/>
            </p:cNvSpPr>
            <p:nvPr/>
          </p:nvSpPr>
          <p:spPr bwMode="auto">
            <a:xfrm>
              <a:off x="1859621" y="5715000"/>
              <a:ext cx="486493" cy="324000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en-US" altLang="ko-KR" sz="9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STYLE SHEET</a:t>
              </a:r>
              <a:endParaRPr lang="ko-KR" altLang="en-US" sz="900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83" name="Rectangle 76"/>
            <p:cNvSpPr>
              <a:spLocks noChangeArrowheads="1"/>
            </p:cNvSpPr>
            <p:nvPr/>
          </p:nvSpPr>
          <p:spPr bwMode="auto">
            <a:xfrm>
              <a:off x="2385935" y="5397500"/>
              <a:ext cx="1102718" cy="252413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ko-KR" altLang="en-US" sz="10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프로젝트 </a:t>
              </a:r>
              <a:r>
                <a:rPr lang="ko-KR" altLang="en-US" sz="9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수행방법론</a:t>
              </a:r>
              <a:endParaRPr lang="ko-KR" altLang="en-US" sz="1000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16" name="Rectangle 76"/>
            <p:cNvSpPr>
              <a:spLocks noChangeArrowheads="1"/>
            </p:cNvSpPr>
            <p:nvPr/>
          </p:nvSpPr>
          <p:spPr bwMode="auto">
            <a:xfrm>
              <a:off x="2397377" y="5715000"/>
              <a:ext cx="1102718" cy="324000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en-US" altLang="ko-KR" sz="1000" dirty="0" err="1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javascript</a:t>
              </a:r>
              <a:r>
                <a:rPr lang="en-US" altLang="ko-KR" sz="10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, </a:t>
              </a:r>
              <a:br>
                <a:rPr lang="en-US" altLang="ko-KR" sz="10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</a:br>
              <a:r>
                <a:rPr lang="en-US" altLang="ko-KR" sz="10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JSON, AJAX</a:t>
              </a:r>
              <a:endParaRPr lang="ko-KR" altLang="en-US" sz="1000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17" name="Rectangle 76"/>
            <p:cNvSpPr>
              <a:spLocks noChangeArrowheads="1"/>
            </p:cNvSpPr>
            <p:nvPr/>
          </p:nvSpPr>
          <p:spPr bwMode="auto">
            <a:xfrm>
              <a:off x="2946573" y="6096000"/>
              <a:ext cx="551359" cy="216000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en-US" altLang="ko-KR" sz="900" dirty="0" err="1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jQuery</a:t>
              </a:r>
              <a:endParaRPr lang="ko-KR" altLang="en-US" sz="900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18" name="Rectangle 76"/>
            <p:cNvSpPr>
              <a:spLocks noChangeArrowheads="1"/>
            </p:cNvSpPr>
            <p:nvPr/>
          </p:nvSpPr>
          <p:spPr bwMode="auto">
            <a:xfrm>
              <a:off x="3507212" y="5397500"/>
              <a:ext cx="1102718" cy="252413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en-US" altLang="ko-KR" sz="9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Java </a:t>
              </a:r>
              <a:r>
                <a:rPr lang="ko-KR" altLang="en-US" sz="9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프로그래밍</a:t>
              </a:r>
            </a:p>
          </p:txBody>
        </p:sp>
        <p:sp>
          <p:nvSpPr>
            <p:cNvPr id="292" name="Rectangle 76"/>
            <p:cNvSpPr>
              <a:spLocks noChangeArrowheads="1"/>
            </p:cNvSpPr>
            <p:nvPr/>
          </p:nvSpPr>
          <p:spPr bwMode="auto">
            <a:xfrm>
              <a:off x="4033525" y="5715000"/>
              <a:ext cx="583792" cy="324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en-US" altLang="ko-KR" sz="1000" dirty="0" err="1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DataBase</a:t>
              </a:r>
              <a:endParaRPr lang="ko-KR" altLang="en-US" sz="1000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93" name="Rectangle 76"/>
            <p:cNvSpPr>
              <a:spLocks noChangeArrowheads="1"/>
            </p:cNvSpPr>
            <p:nvPr/>
          </p:nvSpPr>
          <p:spPr bwMode="auto">
            <a:xfrm>
              <a:off x="3518653" y="6083300"/>
              <a:ext cx="1102718" cy="252413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en-US" altLang="ko-KR" sz="9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JSP/WEB </a:t>
              </a:r>
              <a:r>
                <a:rPr lang="ko-KR" altLang="en-US" sz="9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프로그래밍</a:t>
              </a:r>
            </a:p>
          </p:txBody>
        </p:sp>
        <p:sp>
          <p:nvSpPr>
            <p:cNvPr id="294" name="Rectangle 76"/>
            <p:cNvSpPr>
              <a:spLocks noChangeArrowheads="1"/>
            </p:cNvSpPr>
            <p:nvPr/>
          </p:nvSpPr>
          <p:spPr bwMode="auto">
            <a:xfrm>
              <a:off x="4628488" y="5397500"/>
              <a:ext cx="1102718" cy="252413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en-US" altLang="ko-KR" sz="9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MVC, DAO </a:t>
              </a:r>
              <a:r>
                <a:rPr lang="ko-KR" altLang="en-US" sz="9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패턴</a:t>
              </a:r>
            </a:p>
          </p:txBody>
        </p:sp>
        <p:sp>
          <p:nvSpPr>
            <p:cNvPr id="295" name="Rectangle 76"/>
            <p:cNvSpPr>
              <a:spLocks noChangeArrowheads="1"/>
            </p:cNvSpPr>
            <p:nvPr/>
          </p:nvSpPr>
          <p:spPr bwMode="auto">
            <a:xfrm>
              <a:off x="3518653" y="5067300"/>
              <a:ext cx="518926" cy="25241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en-US" altLang="ko-KR" sz="900" dirty="0" err="1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MySQL</a:t>
              </a:r>
              <a:endParaRPr lang="ko-KR" altLang="en-US" sz="900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96" name="Rectangle 76"/>
            <p:cNvSpPr>
              <a:spLocks noChangeArrowheads="1"/>
            </p:cNvSpPr>
            <p:nvPr/>
          </p:nvSpPr>
          <p:spPr bwMode="auto">
            <a:xfrm>
              <a:off x="2912248" y="5067300"/>
              <a:ext cx="583792" cy="25241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txBody>
            <a:bodyPr lIns="0" tIns="0" rIns="0" bIns="0" anchor="ctr" anchorCtr="1"/>
            <a:lstStyle>
              <a:lvl1pPr latinLnBrk="1">
                <a:lnSpc>
                  <a:spcPct val="120000"/>
                </a:lnSpc>
                <a:spcBef>
                  <a:spcPct val="3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buFont typeface="Arial" panose="020B0604020202020204" pitchFamily="34" charset="0"/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B2B3B5"/>
                </a:buClr>
                <a:defRPr kumimoji="1" sz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  <a:defRPr/>
              </a:pPr>
              <a:r>
                <a:rPr lang="en-US" altLang="ko-KR" sz="900" dirty="0" smtClean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WEB/WAS</a:t>
              </a:r>
              <a:endParaRPr lang="ko-KR" altLang="en-US" sz="900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cxnSp>
        <p:nvCxnSpPr>
          <p:cNvPr id="182" name="직선 연결선 181"/>
          <p:cNvCxnSpPr/>
          <p:nvPr/>
        </p:nvCxnSpPr>
        <p:spPr>
          <a:xfrm flipV="1">
            <a:off x="7467600" y="1447800"/>
            <a:ext cx="0" cy="5410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직사각형 296"/>
          <p:cNvSpPr/>
          <p:nvPr/>
        </p:nvSpPr>
        <p:spPr>
          <a:xfrm>
            <a:off x="7492522" y="1511300"/>
            <a:ext cx="4356000" cy="685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3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555472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개발방법 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1: </a:t>
            </a:r>
            <a:r>
              <a:rPr lang="ko-KR" altLang="en-US" sz="3200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프로토타이핑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http://blog.rightbrain.co.kr/CMS1/wp-content/uploads/2014/11/0214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925637"/>
            <a:ext cx="3342902" cy="24812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87500" y="1358900"/>
            <a:ext cx="941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전체적인 화면구성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프로세스 구성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시뮬레이션이 가능한 모델을 만들어 시현해 보면서 구상</a:t>
            </a:r>
            <a:endParaRPr lang="ko-KR" altLang="en-US" dirty="0"/>
          </a:p>
        </p:txBody>
      </p:sp>
      <p:sp>
        <p:nvSpPr>
          <p:cNvPr id="1028" name="AutoShape 4" descr="protonow6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2" name="AutoShape 8" descr="protonow1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4" name="AutoShape 10" descr="protonow1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6" name="Picture 12" descr="protonow1"/>
          <p:cNvPicPr>
            <a:picLocks noChangeAspect="1" noChangeArrowheads="1"/>
          </p:cNvPicPr>
          <p:nvPr/>
        </p:nvPicPr>
        <p:blipFill>
          <a:blip r:embed="rId3" cstate="print"/>
          <a:srcRect l="13702" t="46002" r="16739" b="9692"/>
          <a:stretch>
            <a:fillRect/>
          </a:stretch>
        </p:blipFill>
        <p:spPr bwMode="auto">
          <a:xfrm>
            <a:off x="7086600" y="3392986"/>
            <a:ext cx="4559300" cy="30332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03900" y="2857500"/>
            <a:ext cx="478790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u="sng" dirty="0" err="1" smtClean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네이버</a:t>
            </a:r>
            <a:r>
              <a:rPr lang="ko-KR" altLang="en-US" u="sng" dirty="0" smtClean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u="sng" dirty="0" err="1" smtClean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protoNow</a:t>
            </a:r>
            <a:r>
              <a:rPr lang="en-US" altLang="ko-KR" u="sng" dirty="0" smtClean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u="sng" dirty="0" smtClean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를 선정</a:t>
            </a:r>
            <a:endParaRPr lang="ko-KR" altLang="en-US" u="sng" dirty="0">
              <a:solidFill>
                <a:schemeClr val="accent2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01800" y="5040343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최종사용자의 요구를 극대화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개발시간을 줄일 수 있다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오류를 초기에 발견할 수 있다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변경이 용이하다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2120900"/>
            <a:ext cx="480131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경험의 부족을 커버하고 </a:t>
            </a:r>
            <a:endParaRPr lang="en-US" altLang="ko-KR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프로젝트구성원의 일치된 머릿속 그림을 위해</a:t>
            </a:r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555472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개발방법 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1: </a:t>
            </a:r>
            <a:r>
              <a:rPr lang="ko-KR" altLang="en-US" sz="3200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프로토타이핑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2100" y="3632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시연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735329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개발방법 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2:  MVC + DAO </a:t>
            </a:r>
            <a:r>
              <a:rPr lang="ko-KR" altLang="en-US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개발패턴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http://cfile2.uf.tistory.com/original/18121A3F4E964D8D384F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674" y="1438538"/>
            <a:ext cx="8963025" cy="3620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32000" y="57531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부연설명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-7938" y="1244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369476" y="154940"/>
            <a:ext cx="555472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개발방법 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3: </a:t>
            </a:r>
            <a:r>
              <a:rPr lang="ko-KR" altLang="en-US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개발 프로세스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 rot="406967">
            <a:off x="2469405" y="838261"/>
            <a:ext cx="8216900" cy="5235330"/>
            <a:chOff x="1274232" y="1103232"/>
            <a:chExt cx="8216900" cy="4089400"/>
          </a:xfrm>
        </p:grpSpPr>
        <p:sp>
          <p:nvSpPr>
            <p:cNvPr id="15" name="타원 14"/>
            <p:cNvSpPr/>
            <p:nvPr/>
          </p:nvSpPr>
          <p:spPr>
            <a:xfrm>
              <a:off x="1274232" y="1103232"/>
              <a:ext cx="8216900" cy="40894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1952791" y="1410384"/>
              <a:ext cx="6134100" cy="30528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727200" y="2616200"/>
            <a:ext cx="1574800" cy="927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스토리보드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362200" y="3822700"/>
            <a:ext cx="1574800" cy="9271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화면설계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933700" y="5003800"/>
            <a:ext cx="1574800" cy="9271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프로토타이핑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054600" y="4572000"/>
            <a:ext cx="1689100" cy="86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객체도출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067300" y="5727700"/>
            <a:ext cx="1689100" cy="86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Table </a:t>
            </a:r>
            <a:r>
              <a:rPr lang="ko-KR" altLang="en-US" dirty="0" smtClean="0"/>
              <a:t>도출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366000" y="5753100"/>
            <a:ext cx="1689100" cy="86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 Creation</a:t>
            </a:r>
            <a:endParaRPr lang="ko-KR" altLang="en-US" dirty="0"/>
          </a:p>
        </p:txBody>
      </p:sp>
      <p:sp>
        <p:nvSpPr>
          <p:cNvPr id="8" name="순서도: 자기 디스크 7"/>
          <p:cNvSpPr/>
          <p:nvPr/>
        </p:nvSpPr>
        <p:spPr>
          <a:xfrm>
            <a:off x="9499600" y="5130800"/>
            <a:ext cx="1587500" cy="1003300"/>
          </a:xfrm>
          <a:prstGeom prst="flowChartMagneticDisk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366000" y="4622800"/>
            <a:ext cx="1689100" cy="86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모델클래스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(Java Bean)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0020300" y="3810000"/>
            <a:ext cx="1689100" cy="86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DAO</a:t>
            </a:r>
            <a:br>
              <a:rPr lang="en-US" altLang="ko-KR" dirty="0" smtClean="0"/>
            </a:br>
            <a:r>
              <a:rPr lang="en-US" altLang="ko-KR" dirty="0" smtClean="0"/>
              <a:t>(JAVA)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9283700" y="2286000"/>
            <a:ext cx="1689100" cy="86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Service</a:t>
            </a:r>
            <a:br>
              <a:rPr lang="en-US" altLang="ko-KR" dirty="0" smtClean="0"/>
            </a:br>
            <a:r>
              <a:rPr lang="en-US" altLang="ko-KR" dirty="0" smtClean="0"/>
              <a:t>(Java, </a:t>
            </a:r>
            <a:r>
              <a:rPr lang="ko-KR" altLang="en-US" dirty="0" err="1" smtClean="0"/>
              <a:t>로직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4914900" y="1003300"/>
            <a:ext cx="1689100" cy="86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VIEW</a:t>
            </a:r>
            <a:br>
              <a:rPr lang="en-US" altLang="ko-KR" dirty="0" smtClean="0"/>
            </a:br>
            <a:r>
              <a:rPr lang="en-US" altLang="ko-KR" dirty="0" smtClean="0"/>
              <a:t>(JSP)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654300" y="1168400"/>
            <a:ext cx="1689100" cy="86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TESTING</a:t>
            </a:r>
            <a:endParaRPr lang="ko-KR" altLang="en-US" dirty="0"/>
          </a:p>
        </p:txBody>
      </p:sp>
      <p:sp>
        <p:nvSpPr>
          <p:cNvPr id="18" name="자유형 17"/>
          <p:cNvSpPr/>
          <p:nvPr/>
        </p:nvSpPr>
        <p:spPr>
          <a:xfrm rot="808396">
            <a:off x="3934038" y="4414023"/>
            <a:ext cx="1270621" cy="804385"/>
          </a:xfrm>
          <a:custGeom>
            <a:avLst/>
            <a:gdLst>
              <a:gd name="connsiteX0" fmla="*/ 0 w 3073400"/>
              <a:gd name="connsiteY0" fmla="*/ 551656 h 1765300"/>
              <a:gd name="connsiteX1" fmla="*/ 2632074 w 3073400"/>
              <a:gd name="connsiteY1" fmla="*/ 1097598 h 1765300"/>
              <a:gd name="connsiteX2" fmla="*/ 2632075 w 3073400"/>
              <a:gd name="connsiteY2" fmla="*/ 876933 h 1765300"/>
              <a:gd name="connsiteX3" fmla="*/ 3073400 w 3073400"/>
              <a:gd name="connsiteY3" fmla="*/ 1323975 h 1765300"/>
              <a:gd name="connsiteX4" fmla="*/ 2632075 w 3073400"/>
              <a:gd name="connsiteY4" fmla="*/ 1759583 h 1765300"/>
              <a:gd name="connsiteX5" fmla="*/ 2632075 w 3073400"/>
              <a:gd name="connsiteY5" fmla="*/ 1538921 h 1765300"/>
              <a:gd name="connsiteX6" fmla="*/ 1 w 3073400"/>
              <a:gd name="connsiteY6" fmla="*/ 992979 h 1765300"/>
              <a:gd name="connsiteX7" fmla="*/ 0 w 3073400"/>
              <a:gd name="connsiteY7" fmla="*/ 551656 h 1765300"/>
              <a:gd name="connsiteX0" fmla="*/ 3073400 w 3073400"/>
              <a:gd name="connsiteY0" fmla="*/ 441325 h 1765300"/>
              <a:gd name="connsiteX1" fmla="*/ 256586 w 3073400"/>
              <a:gd name="connsiteY1" fmla="*/ 772317 h 1765300"/>
              <a:gd name="connsiteX2" fmla="*/ 2487780 w 3073400"/>
              <a:gd name="connsiteY2" fmla="*/ 10109 h 1765300"/>
              <a:gd name="connsiteX3" fmla="*/ 3073411 w 3073400"/>
              <a:gd name="connsiteY3" fmla="*/ 2 h 1765300"/>
              <a:gd name="connsiteX4" fmla="*/ 3073400 w 3073400"/>
              <a:gd name="connsiteY4" fmla="*/ 441325 h 1765300"/>
              <a:gd name="connsiteX0" fmla="*/ 0 w 3073400"/>
              <a:gd name="connsiteY0" fmla="*/ 551656 h 1765300"/>
              <a:gd name="connsiteX1" fmla="*/ 2632074 w 3073400"/>
              <a:gd name="connsiteY1" fmla="*/ 1097598 h 1765300"/>
              <a:gd name="connsiteX2" fmla="*/ 2632075 w 3073400"/>
              <a:gd name="connsiteY2" fmla="*/ 876933 h 1765300"/>
              <a:gd name="connsiteX3" fmla="*/ 3073400 w 3073400"/>
              <a:gd name="connsiteY3" fmla="*/ 1323975 h 1765300"/>
              <a:gd name="connsiteX4" fmla="*/ 2632075 w 3073400"/>
              <a:gd name="connsiteY4" fmla="*/ 1759583 h 1765300"/>
              <a:gd name="connsiteX5" fmla="*/ 2632075 w 3073400"/>
              <a:gd name="connsiteY5" fmla="*/ 1538921 h 1765300"/>
              <a:gd name="connsiteX6" fmla="*/ 1 w 3073400"/>
              <a:gd name="connsiteY6" fmla="*/ 992979 h 1765300"/>
              <a:gd name="connsiteX7" fmla="*/ 0 w 3073400"/>
              <a:gd name="connsiteY7" fmla="*/ 551656 h 1765300"/>
              <a:gd name="connsiteX8" fmla="*/ 2530423 w 3073400"/>
              <a:gd name="connsiteY8" fmla="*/ 8681 h 1765300"/>
              <a:gd name="connsiteX9" fmla="*/ 3073401 w 3073400"/>
              <a:gd name="connsiteY9" fmla="*/ 4 h 1765300"/>
              <a:gd name="connsiteX10" fmla="*/ 3073400 w 3073400"/>
              <a:gd name="connsiteY10" fmla="*/ 441325 h 1765300"/>
              <a:gd name="connsiteX11" fmla="*/ 256586 w 3073400"/>
              <a:gd name="connsiteY11" fmla="*/ 772317 h 1765300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0" fmla="*/ 3603852 w 3603863"/>
              <a:gd name="connsiteY0" fmla="*/ 441323 h 1759581"/>
              <a:gd name="connsiteX1" fmla="*/ 787038 w 3603863"/>
              <a:gd name="connsiteY1" fmla="*/ 772315 h 1759581"/>
              <a:gd name="connsiteX2" fmla="*/ 3018232 w 3603863"/>
              <a:gd name="connsiteY2" fmla="*/ 10107 h 1759581"/>
              <a:gd name="connsiteX3" fmla="*/ 3603863 w 3603863"/>
              <a:gd name="connsiteY3" fmla="*/ 0 h 1759581"/>
              <a:gd name="connsiteX4" fmla="*/ 3603852 w 3603863"/>
              <a:gd name="connsiteY4" fmla="*/ 441323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8" fmla="*/ 3060875 w 3603863"/>
              <a:gd name="connsiteY8" fmla="*/ 8679 h 1759581"/>
              <a:gd name="connsiteX9" fmla="*/ 3603853 w 3603863"/>
              <a:gd name="connsiteY9" fmla="*/ 2 h 1759581"/>
              <a:gd name="connsiteX10" fmla="*/ 2232252 w 3603863"/>
              <a:gd name="connsiteY10" fmla="*/ 492123 h 1759581"/>
              <a:gd name="connsiteX11" fmla="*/ 787038 w 3603863"/>
              <a:gd name="connsiteY11" fmla="*/ 772315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0" fmla="*/ 3603852 w 3603863"/>
              <a:gd name="connsiteY0" fmla="*/ 441323 h 1759581"/>
              <a:gd name="connsiteX1" fmla="*/ 787038 w 3603863"/>
              <a:gd name="connsiteY1" fmla="*/ 772315 h 1759581"/>
              <a:gd name="connsiteX2" fmla="*/ 3018232 w 3603863"/>
              <a:gd name="connsiteY2" fmla="*/ 10107 h 1759581"/>
              <a:gd name="connsiteX3" fmla="*/ 3603863 w 3603863"/>
              <a:gd name="connsiteY3" fmla="*/ 0 h 1759581"/>
              <a:gd name="connsiteX4" fmla="*/ 3603852 w 3603863"/>
              <a:gd name="connsiteY4" fmla="*/ 441323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8" fmla="*/ 3060875 w 3603863"/>
              <a:gd name="connsiteY8" fmla="*/ 8679 h 1759581"/>
              <a:gd name="connsiteX9" fmla="*/ 2295753 w 3603863"/>
              <a:gd name="connsiteY9" fmla="*/ 38102 h 1759581"/>
              <a:gd name="connsiteX10" fmla="*/ 2232252 w 3603863"/>
              <a:gd name="connsiteY10" fmla="*/ 492123 h 1759581"/>
              <a:gd name="connsiteX11" fmla="*/ 787038 w 3603863"/>
              <a:gd name="connsiteY11" fmla="*/ 772315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0" fmla="*/ 3603852 w 3603863"/>
              <a:gd name="connsiteY0" fmla="*/ 441323 h 1759581"/>
              <a:gd name="connsiteX1" fmla="*/ 787038 w 3603863"/>
              <a:gd name="connsiteY1" fmla="*/ 772315 h 1759581"/>
              <a:gd name="connsiteX2" fmla="*/ 3018232 w 3603863"/>
              <a:gd name="connsiteY2" fmla="*/ 10107 h 1759581"/>
              <a:gd name="connsiteX3" fmla="*/ 3603863 w 3603863"/>
              <a:gd name="connsiteY3" fmla="*/ 0 h 1759581"/>
              <a:gd name="connsiteX4" fmla="*/ 3603852 w 3603863"/>
              <a:gd name="connsiteY4" fmla="*/ 441323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8" fmla="*/ 3060875 w 3603863"/>
              <a:gd name="connsiteY8" fmla="*/ 8679 h 1759581"/>
              <a:gd name="connsiteX9" fmla="*/ 2295753 w 3603863"/>
              <a:gd name="connsiteY9" fmla="*/ 38102 h 1759581"/>
              <a:gd name="connsiteX10" fmla="*/ 2371952 w 3603863"/>
              <a:gd name="connsiteY10" fmla="*/ 479423 h 1759581"/>
              <a:gd name="connsiteX11" fmla="*/ 787038 w 3603863"/>
              <a:gd name="connsiteY11" fmla="*/ 772315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0" fmla="*/ 3603852 w 3603863"/>
              <a:gd name="connsiteY0" fmla="*/ 441323 h 1759581"/>
              <a:gd name="connsiteX1" fmla="*/ 787038 w 3603863"/>
              <a:gd name="connsiteY1" fmla="*/ 772315 h 1759581"/>
              <a:gd name="connsiteX2" fmla="*/ 3018232 w 3603863"/>
              <a:gd name="connsiteY2" fmla="*/ 10107 h 1759581"/>
              <a:gd name="connsiteX3" fmla="*/ 3603863 w 3603863"/>
              <a:gd name="connsiteY3" fmla="*/ 0 h 1759581"/>
              <a:gd name="connsiteX4" fmla="*/ 3603852 w 3603863"/>
              <a:gd name="connsiteY4" fmla="*/ 441323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8" fmla="*/ 3060875 w 3603863"/>
              <a:gd name="connsiteY8" fmla="*/ 8679 h 1759581"/>
              <a:gd name="connsiteX9" fmla="*/ 2295753 w 3603863"/>
              <a:gd name="connsiteY9" fmla="*/ 38102 h 1759581"/>
              <a:gd name="connsiteX10" fmla="*/ 2371952 w 3603863"/>
              <a:gd name="connsiteY10" fmla="*/ 479423 h 1759581"/>
              <a:gd name="connsiteX11" fmla="*/ 787038 w 3603863"/>
              <a:gd name="connsiteY11" fmla="*/ 772315 h 1759581"/>
              <a:gd name="connsiteX0" fmla="*/ 530452 w 3603856"/>
              <a:gd name="connsiteY0" fmla="*/ 589754 h 1797681"/>
              <a:gd name="connsiteX1" fmla="*/ 3162526 w 3603856"/>
              <a:gd name="connsiteY1" fmla="*/ 1135696 h 1797681"/>
              <a:gd name="connsiteX2" fmla="*/ 3162527 w 3603856"/>
              <a:gd name="connsiteY2" fmla="*/ 915031 h 1797681"/>
              <a:gd name="connsiteX3" fmla="*/ 3603852 w 3603856"/>
              <a:gd name="connsiteY3" fmla="*/ 1362073 h 1797681"/>
              <a:gd name="connsiteX4" fmla="*/ 3162527 w 3603856"/>
              <a:gd name="connsiteY4" fmla="*/ 1797681 h 1797681"/>
              <a:gd name="connsiteX5" fmla="*/ 3162527 w 3603856"/>
              <a:gd name="connsiteY5" fmla="*/ 1577019 h 1797681"/>
              <a:gd name="connsiteX6" fmla="*/ 530453 w 3603856"/>
              <a:gd name="connsiteY6" fmla="*/ 1031077 h 1797681"/>
              <a:gd name="connsiteX7" fmla="*/ 530452 w 3603856"/>
              <a:gd name="connsiteY7" fmla="*/ 589754 h 1797681"/>
              <a:gd name="connsiteX0" fmla="*/ 3603852 w 3603856"/>
              <a:gd name="connsiteY0" fmla="*/ 479423 h 1797681"/>
              <a:gd name="connsiteX1" fmla="*/ 787038 w 3603856"/>
              <a:gd name="connsiteY1" fmla="*/ 810415 h 1797681"/>
              <a:gd name="connsiteX2" fmla="*/ 3018232 w 3603856"/>
              <a:gd name="connsiteY2" fmla="*/ 48207 h 1797681"/>
              <a:gd name="connsiteX3" fmla="*/ 1711552 w 3603856"/>
              <a:gd name="connsiteY3" fmla="*/ 0 h 1797681"/>
              <a:gd name="connsiteX4" fmla="*/ 3603852 w 3603856"/>
              <a:gd name="connsiteY4" fmla="*/ 479423 h 1797681"/>
              <a:gd name="connsiteX0" fmla="*/ 530452 w 3603856"/>
              <a:gd name="connsiteY0" fmla="*/ 589754 h 1797681"/>
              <a:gd name="connsiteX1" fmla="*/ 3162526 w 3603856"/>
              <a:gd name="connsiteY1" fmla="*/ 1135696 h 1797681"/>
              <a:gd name="connsiteX2" fmla="*/ 3162527 w 3603856"/>
              <a:gd name="connsiteY2" fmla="*/ 915031 h 1797681"/>
              <a:gd name="connsiteX3" fmla="*/ 3603852 w 3603856"/>
              <a:gd name="connsiteY3" fmla="*/ 1362073 h 1797681"/>
              <a:gd name="connsiteX4" fmla="*/ 3162527 w 3603856"/>
              <a:gd name="connsiteY4" fmla="*/ 1797681 h 1797681"/>
              <a:gd name="connsiteX5" fmla="*/ 3162527 w 3603856"/>
              <a:gd name="connsiteY5" fmla="*/ 1577019 h 1797681"/>
              <a:gd name="connsiteX6" fmla="*/ 530453 w 3603856"/>
              <a:gd name="connsiteY6" fmla="*/ 1031077 h 1797681"/>
              <a:gd name="connsiteX7" fmla="*/ 530452 w 3603856"/>
              <a:gd name="connsiteY7" fmla="*/ 589754 h 1797681"/>
              <a:gd name="connsiteX8" fmla="*/ 3060875 w 3603856"/>
              <a:gd name="connsiteY8" fmla="*/ 46779 h 1797681"/>
              <a:gd name="connsiteX9" fmla="*/ 2295753 w 3603856"/>
              <a:gd name="connsiteY9" fmla="*/ 76202 h 1797681"/>
              <a:gd name="connsiteX10" fmla="*/ 2371952 w 3603856"/>
              <a:gd name="connsiteY10" fmla="*/ 517523 h 1797681"/>
              <a:gd name="connsiteX11" fmla="*/ 787038 w 3603856"/>
              <a:gd name="connsiteY11" fmla="*/ 810415 h 1797681"/>
              <a:gd name="connsiteX0" fmla="*/ 530452 w 3603852"/>
              <a:gd name="connsiteY0" fmla="*/ 589754 h 1797681"/>
              <a:gd name="connsiteX1" fmla="*/ 3162526 w 3603852"/>
              <a:gd name="connsiteY1" fmla="*/ 1135696 h 1797681"/>
              <a:gd name="connsiteX2" fmla="*/ 3162527 w 3603852"/>
              <a:gd name="connsiteY2" fmla="*/ 915031 h 1797681"/>
              <a:gd name="connsiteX3" fmla="*/ 3603852 w 3603852"/>
              <a:gd name="connsiteY3" fmla="*/ 1362073 h 1797681"/>
              <a:gd name="connsiteX4" fmla="*/ 3162527 w 3603852"/>
              <a:gd name="connsiteY4" fmla="*/ 1797681 h 1797681"/>
              <a:gd name="connsiteX5" fmla="*/ 3162527 w 3603852"/>
              <a:gd name="connsiteY5" fmla="*/ 1577019 h 1797681"/>
              <a:gd name="connsiteX6" fmla="*/ 530453 w 3603852"/>
              <a:gd name="connsiteY6" fmla="*/ 1031077 h 1797681"/>
              <a:gd name="connsiteX7" fmla="*/ 530452 w 3603852"/>
              <a:gd name="connsiteY7" fmla="*/ 589754 h 1797681"/>
              <a:gd name="connsiteX0" fmla="*/ 1711552 w 3603852"/>
              <a:gd name="connsiteY0" fmla="*/ 492123 h 1797681"/>
              <a:gd name="connsiteX1" fmla="*/ 787038 w 3603852"/>
              <a:gd name="connsiteY1" fmla="*/ 810415 h 1797681"/>
              <a:gd name="connsiteX2" fmla="*/ 3018232 w 3603852"/>
              <a:gd name="connsiteY2" fmla="*/ 48207 h 1797681"/>
              <a:gd name="connsiteX3" fmla="*/ 1711552 w 3603852"/>
              <a:gd name="connsiteY3" fmla="*/ 0 h 1797681"/>
              <a:gd name="connsiteX4" fmla="*/ 1711552 w 3603852"/>
              <a:gd name="connsiteY4" fmla="*/ 492123 h 1797681"/>
              <a:gd name="connsiteX0" fmla="*/ 530452 w 3603852"/>
              <a:gd name="connsiteY0" fmla="*/ 589754 h 1797681"/>
              <a:gd name="connsiteX1" fmla="*/ 3162526 w 3603852"/>
              <a:gd name="connsiteY1" fmla="*/ 1135696 h 1797681"/>
              <a:gd name="connsiteX2" fmla="*/ 3162527 w 3603852"/>
              <a:gd name="connsiteY2" fmla="*/ 915031 h 1797681"/>
              <a:gd name="connsiteX3" fmla="*/ 3603852 w 3603852"/>
              <a:gd name="connsiteY3" fmla="*/ 1362073 h 1797681"/>
              <a:gd name="connsiteX4" fmla="*/ 3162527 w 3603852"/>
              <a:gd name="connsiteY4" fmla="*/ 1797681 h 1797681"/>
              <a:gd name="connsiteX5" fmla="*/ 3162527 w 3603852"/>
              <a:gd name="connsiteY5" fmla="*/ 1577019 h 1797681"/>
              <a:gd name="connsiteX6" fmla="*/ 530453 w 3603852"/>
              <a:gd name="connsiteY6" fmla="*/ 1031077 h 1797681"/>
              <a:gd name="connsiteX7" fmla="*/ 530452 w 3603852"/>
              <a:gd name="connsiteY7" fmla="*/ 589754 h 1797681"/>
              <a:gd name="connsiteX8" fmla="*/ 3060875 w 3603852"/>
              <a:gd name="connsiteY8" fmla="*/ 46779 h 1797681"/>
              <a:gd name="connsiteX9" fmla="*/ 2295753 w 3603852"/>
              <a:gd name="connsiteY9" fmla="*/ 76202 h 1797681"/>
              <a:gd name="connsiteX10" fmla="*/ 2371952 w 3603852"/>
              <a:gd name="connsiteY10" fmla="*/ 517523 h 1797681"/>
              <a:gd name="connsiteX11" fmla="*/ 787038 w 3603852"/>
              <a:gd name="connsiteY11" fmla="*/ 810415 h 1797681"/>
              <a:gd name="connsiteX0" fmla="*/ 928006 w 4001406"/>
              <a:gd name="connsiteY0" fmla="*/ 589754 h 1797681"/>
              <a:gd name="connsiteX1" fmla="*/ 3560080 w 4001406"/>
              <a:gd name="connsiteY1" fmla="*/ 1135696 h 1797681"/>
              <a:gd name="connsiteX2" fmla="*/ 3560081 w 4001406"/>
              <a:gd name="connsiteY2" fmla="*/ 915031 h 1797681"/>
              <a:gd name="connsiteX3" fmla="*/ 4001406 w 4001406"/>
              <a:gd name="connsiteY3" fmla="*/ 1362073 h 1797681"/>
              <a:gd name="connsiteX4" fmla="*/ 3560081 w 4001406"/>
              <a:gd name="connsiteY4" fmla="*/ 1797681 h 1797681"/>
              <a:gd name="connsiteX5" fmla="*/ 3560081 w 4001406"/>
              <a:gd name="connsiteY5" fmla="*/ 1577019 h 1797681"/>
              <a:gd name="connsiteX6" fmla="*/ 928007 w 4001406"/>
              <a:gd name="connsiteY6" fmla="*/ 1031077 h 1797681"/>
              <a:gd name="connsiteX7" fmla="*/ 928006 w 4001406"/>
              <a:gd name="connsiteY7" fmla="*/ 589754 h 1797681"/>
              <a:gd name="connsiteX0" fmla="*/ 2109106 w 4001406"/>
              <a:gd name="connsiteY0" fmla="*/ 492123 h 1797681"/>
              <a:gd name="connsiteX1" fmla="*/ 1184592 w 4001406"/>
              <a:gd name="connsiteY1" fmla="*/ 810415 h 1797681"/>
              <a:gd name="connsiteX2" fmla="*/ 3415786 w 4001406"/>
              <a:gd name="connsiteY2" fmla="*/ 48207 h 1797681"/>
              <a:gd name="connsiteX3" fmla="*/ 2109106 w 4001406"/>
              <a:gd name="connsiteY3" fmla="*/ 0 h 1797681"/>
              <a:gd name="connsiteX4" fmla="*/ 2109106 w 4001406"/>
              <a:gd name="connsiteY4" fmla="*/ 492123 h 1797681"/>
              <a:gd name="connsiteX0" fmla="*/ 928006 w 4001406"/>
              <a:gd name="connsiteY0" fmla="*/ 589754 h 1797681"/>
              <a:gd name="connsiteX1" fmla="*/ 3560080 w 4001406"/>
              <a:gd name="connsiteY1" fmla="*/ 1135696 h 1797681"/>
              <a:gd name="connsiteX2" fmla="*/ 3560081 w 4001406"/>
              <a:gd name="connsiteY2" fmla="*/ 915031 h 1797681"/>
              <a:gd name="connsiteX3" fmla="*/ 4001406 w 4001406"/>
              <a:gd name="connsiteY3" fmla="*/ 1362073 h 1797681"/>
              <a:gd name="connsiteX4" fmla="*/ 3560081 w 4001406"/>
              <a:gd name="connsiteY4" fmla="*/ 1797681 h 1797681"/>
              <a:gd name="connsiteX5" fmla="*/ 3560081 w 4001406"/>
              <a:gd name="connsiteY5" fmla="*/ 1577019 h 1797681"/>
              <a:gd name="connsiteX6" fmla="*/ 928007 w 4001406"/>
              <a:gd name="connsiteY6" fmla="*/ 1031077 h 1797681"/>
              <a:gd name="connsiteX7" fmla="*/ 928006 w 4001406"/>
              <a:gd name="connsiteY7" fmla="*/ 589754 h 1797681"/>
              <a:gd name="connsiteX8" fmla="*/ 1464529 w 4001406"/>
              <a:gd name="connsiteY8" fmla="*/ 8679 h 1797681"/>
              <a:gd name="connsiteX9" fmla="*/ 2693307 w 4001406"/>
              <a:gd name="connsiteY9" fmla="*/ 76202 h 1797681"/>
              <a:gd name="connsiteX10" fmla="*/ 2769506 w 4001406"/>
              <a:gd name="connsiteY10" fmla="*/ 517523 h 1797681"/>
              <a:gd name="connsiteX11" fmla="*/ 1184592 w 4001406"/>
              <a:gd name="connsiteY11" fmla="*/ 810415 h 1797681"/>
              <a:gd name="connsiteX0" fmla="*/ 1183686 w 4257086"/>
              <a:gd name="connsiteY0" fmla="*/ 589754 h 1797681"/>
              <a:gd name="connsiteX1" fmla="*/ 3815760 w 4257086"/>
              <a:gd name="connsiteY1" fmla="*/ 1135696 h 1797681"/>
              <a:gd name="connsiteX2" fmla="*/ 3815761 w 4257086"/>
              <a:gd name="connsiteY2" fmla="*/ 915031 h 1797681"/>
              <a:gd name="connsiteX3" fmla="*/ 4257086 w 4257086"/>
              <a:gd name="connsiteY3" fmla="*/ 1362073 h 1797681"/>
              <a:gd name="connsiteX4" fmla="*/ 3815761 w 4257086"/>
              <a:gd name="connsiteY4" fmla="*/ 1797681 h 1797681"/>
              <a:gd name="connsiteX5" fmla="*/ 3815761 w 4257086"/>
              <a:gd name="connsiteY5" fmla="*/ 1577019 h 1797681"/>
              <a:gd name="connsiteX6" fmla="*/ 1183687 w 4257086"/>
              <a:gd name="connsiteY6" fmla="*/ 1031077 h 1797681"/>
              <a:gd name="connsiteX7" fmla="*/ 1183686 w 4257086"/>
              <a:gd name="connsiteY7" fmla="*/ 589754 h 1797681"/>
              <a:gd name="connsiteX0" fmla="*/ 2364786 w 4257086"/>
              <a:gd name="connsiteY0" fmla="*/ 492123 h 1797681"/>
              <a:gd name="connsiteX1" fmla="*/ 1440272 w 4257086"/>
              <a:gd name="connsiteY1" fmla="*/ 810415 h 1797681"/>
              <a:gd name="connsiteX2" fmla="*/ 1931566 w 4257086"/>
              <a:gd name="connsiteY2" fmla="*/ 441907 h 1797681"/>
              <a:gd name="connsiteX3" fmla="*/ 2364786 w 4257086"/>
              <a:gd name="connsiteY3" fmla="*/ 0 h 1797681"/>
              <a:gd name="connsiteX4" fmla="*/ 2364786 w 4257086"/>
              <a:gd name="connsiteY4" fmla="*/ 492123 h 1797681"/>
              <a:gd name="connsiteX0" fmla="*/ 1183686 w 4257086"/>
              <a:gd name="connsiteY0" fmla="*/ 589754 h 1797681"/>
              <a:gd name="connsiteX1" fmla="*/ 3815760 w 4257086"/>
              <a:gd name="connsiteY1" fmla="*/ 1135696 h 1797681"/>
              <a:gd name="connsiteX2" fmla="*/ 3815761 w 4257086"/>
              <a:gd name="connsiteY2" fmla="*/ 915031 h 1797681"/>
              <a:gd name="connsiteX3" fmla="*/ 4257086 w 4257086"/>
              <a:gd name="connsiteY3" fmla="*/ 1362073 h 1797681"/>
              <a:gd name="connsiteX4" fmla="*/ 3815761 w 4257086"/>
              <a:gd name="connsiteY4" fmla="*/ 1797681 h 1797681"/>
              <a:gd name="connsiteX5" fmla="*/ 3815761 w 4257086"/>
              <a:gd name="connsiteY5" fmla="*/ 1577019 h 1797681"/>
              <a:gd name="connsiteX6" fmla="*/ 1183687 w 4257086"/>
              <a:gd name="connsiteY6" fmla="*/ 1031077 h 1797681"/>
              <a:gd name="connsiteX7" fmla="*/ 1183686 w 4257086"/>
              <a:gd name="connsiteY7" fmla="*/ 589754 h 1797681"/>
              <a:gd name="connsiteX8" fmla="*/ 1720209 w 4257086"/>
              <a:gd name="connsiteY8" fmla="*/ 8679 h 1797681"/>
              <a:gd name="connsiteX9" fmla="*/ 2948987 w 4257086"/>
              <a:gd name="connsiteY9" fmla="*/ 76202 h 1797681"/>
              <a:gd name="connsiteX10" fmla="*/ 3025186 w 4257086"/>
              <a:gd name="connsiteY10" fmla="*/ 517523 h 1797681"/>
              <a:gd name="connsiteX11" fmla="*/ 1440272 w 4257086"/>
              <a:gd name="connsiteY11" fmla="*/ 810415 h 1797681"/>
              <a:gd name="connsiteX0" fmla="*/ 1183686 w 4257086"/>
              <a:gd name="connsiteY0" fmla="*/ 589754 h 1797681"/>
              <a:gd name="connsiteX1" fmla="*/ 3815760 w 4257086"/>
              <a:gd name="connsiteY1" fmla="*/ 1135696 h 1797681"/>
              <a:gd name="connsiteX2" fmla="*/ 3815761 w 4257086"/>
              <a:gd name="connsiteY2" fmla="*/ 915031 h 1797681"/>
              <a:gd name="connsiteX3" fmla="*/ 4257086 w 4257086"/>
              <a:gd name="connsiteY3" fmla="*/ 1362073 h 1797681"/>
              <a:gd name="connsiteX4" fmla="*/ 3815761 w 4257086"/>
              <a:gd name="connsiteY4" fmla="*/ 1797681 h 1797681"/>
              <a:gd name="connsiteX5" fmla="*/ 3815761 w 4257086"/>
              <a:gd name="connsiteY5" fmla="*/ 1577019 h 1797681"/>
              <a:gd name="connsiteX6" fmla="*/ 1183687 w 4257086"/>
              <a:gd name="connsiteY6" fmla="*/ 1031077 h 1797681"/>
              <a:gd name="connsiteX7" fmla="*/ 1183686 w 4257086"/>
              <a:gd name="connsiteY7" fmla="*/ 589754 h 1797681"/>
              <a:gd name="connsiteX0" fmla="*/ 2021886 w 4257086"/>
              <a:gd name="connsiteY0" fmla="*/ 720723 h 1797681"/>
              <a:gd name="connsiteX1" fmla="*/ 1440272 w 4257086"/>
              <a:gd name="connsiteY1" fmla="*/ 810415 h 1797681"/>
              <a:gd name="connsiteX2" fmla="*/ 1931566 w 4257086"/>
              <a:gd name="connsiteY2" fmla="*/ 441907 h 1797681"/>
              <a:gd name="connsiteX3" fmla="*/ 2364786 w 4257086"/>
              <a:gd name="connsiteY3" fmla="*/ 0 h 1797681"/>
              <a:gd name="connsiteX4" fmla="*/ 2021886 w 4257086"/>
              <a:gd name="connsiteY4" fmla="*/ 720723 h 1797681"/>
              <a:gd name="connsiteX0" fmla="*/ 1183686 w 4257086"/>
              <a:gd name="connsiteY0" fmla="*/ 589754 h 1797681"/>
              <a:gd name="connsiteX1" fmla="*/ 3815760 w 4257086"/>
              <a:gd name="connsiteY1" fmla="*/ 1135696 h 1797681"/>
              <a:gd name="connsiteX2" fmla="*/ 3815761 w 4257086"/>
              <a:gd name="connsiteY2" fmla="*/ 915031 h 1797681"/>
              <a:gd name="connsiteX3" fmla="*/ 4257086 w 4257086"/>
              <a:gd name="connsiteY3" fmla="*/ 1362073 h 1797681"/>
              <a:gd name="connsiteX4" fmla="*/ 3815761 w 4257086"/>
              <a:gd name="connsiteY4" fmla="*/ 1797681 h 1797681"/>
              <a:gd name="connsiteX5" fmla="*/ 3815761 w 4257086"/>
              <a:gd name="connsiteY5" fmla="*/ 1577019 h 1797681"/>
              <a:gd name="connsiteX6" fmla="*/ 1183687 w 4257086"/>
              <a:gd name="connsiteY6" fmla="*/ 1031077 h 1797681"/>
              <a:gd name="connsiteX7" fmla="*/ 1183686 w 4257086"/>
              <a:gd name="connsiteY7" fmla="*/ 589754 h 1797681"/>
              <a:gd name="connsiteX8" fmla="*/ 1720209 w 4257086"/>
              <a:gd name="connsiteY8" fmla="*/ 8679 h 1797681"/>
              <a:gd name="connsiteX9" fmla="*/ 2948987 w 4257086"/>
              <a:gd name="connsiteY9" fmla="*/ 76202 h 1797681"/>
              <a:gd name="connsiteX10" fmla="*/ 3025186 w 4257086"/>
              <a:gd name="connsiteY10" fmla="*/ 517523 h 1797681"/>
              <a:gd name="connsiteX11" fmla="*/ 1440272 w 4257086"/>
              <a:gd name="connsiteY11" fmla="*/ 810415 h 1797681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2948987 w 4257086"/>
              <a:gd name="connsiteY9" fmla="*/ 67523 h 1789002"/>
              <a:gd name="connsiteX10" fmla="*/ 3025186 w 4257086"/>
              <a:gd name="connsiteY10" fmla="*/ 508844 h 1789002"/>
              <a:gd name="connsiteX11" fmla="*/ 1440272 w 4257086"/>
              <a:gd name="connsiteY11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3025186 w 4257086"/>
              <a:gd name="connsiteY10" fmla="*/ 508844 h 1789002"/>
              <a:gd name="connsiteX11" fmla="*/ 1440272 w 4257086"/>
              <a:gd name="connsiteY11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2364786 w 4257086"/>
              <a:gd name="connsiteY10" fmla="*/ 788244 h 1789002"/>
              <a:gd name="connsiteX11" fmla="*/ 1440272 w 4257086"/>
              <a:gd name="connsiteY11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2364786 w 4257086"/>
              <a:gd name="connsiteY10" fmla="*/ 788244 h 1789002"/>
              <a:gd name="connsiteX11" fmla="*/ 1440272 w 4257086"/>
              <a:gd name="connsiteY11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1440272 w 4257086"/>
              <a:gd name="connsiteY10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1564686 w 4257086"/>
              <a:gd name="connsiteY0" fmla="*/ 156421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1440272 w 4257086"/>
              <a:gd name="connsiteY10" fmla="*/ 801736 h 1789002"/>
              <a:gd name="connsiteX0" fmla="*/ 928006 w 4001406"/>
              <a:gd name="connsiteY0" fmla="*/ 581075 h 1789002"/>
              <a:gd name="connsiteX1" fmla="*/ 3560080 w 4001406"/>
              <a:gd name="connsiteY1" fmla="*/ 1127017 h 1789002"/>
              <a:gd name="connsiteX2" fmla="*/ 3560081 w 4001406"/>
              <a:gd name="connsiteY2" fmla="*/ 906352 h 1789002"/>
              <a:gd name="connsiteX3" fmla="*/ 4001406 w 4001406"/>
              <a:gd name="connsiteY3" fmla="*/ 1353394 h 1789002"/>
              <a:gd name="connsiteX4" fmla="*/ 3560081 w 4001406"/>
              <a:gd name="connsiteY4" fmla="*/ 1789002 h 1789002"/>
              <a:gd name="connsiteX5" fmla="*/ 3560081 w 4001406"/>
              <a:gd name="connsiteY5" fmla="*/ 1568340 h 1789002"/>
              <a:gd name="connsiteX6" fmla="*/ 928007 w 4001406"/>
              <a:gd name="connsiteY6" fmla="*/ 1022398 h 1789002"/>
              <a:gd name="connsiteX7" fmla="*/ 928006 w 4001406"/>
              <a:gd name="connsiteY7" fmla="*/ 581075 h 1789002"/>
              <a:gd name="connsiteX0" fmla="*/ 1309006 w 4001406"/>
              <a:gd name="connsiteY0" fmla="*/ 156421 h 1789002"/>
              <a:gd name="connsiteX1" fmla="*/ 1184592 w 4001406"/>
              <a:gd name="connsiteY1" fmla="*/ 801736 h 1789002"/>
              <a:gd name="connsiteX2" fmla="*/ 1309006 w 4001406"/>
              <a:gd name="connsiteY2" fmla="*/ 156421 h 1789002"/>
              <a:gd name="connsiteX0" fmla="*/ 928006 w 4001406"/>
              <a:gd name="connsiteY0" fmla="*/ 581075 h 1789002"/>
              <a:gd name="connsiteX1" fmla="*/ 3560080 w 4001406"/>
              <a:gd name="connsiteY1" fmla="*/ 1127017 h 1789002"/>
              <a:gd name="connsiteX2" fmla="*/ 3560081 w 4001406"/>
              <a:gd name="connsiteY2" fmla="*/ 906352 h 1789002"/>
              <a:gd name="connsiteX3" fmla="*/ 4001406 w 4001406"/>
              <a:gd name="connsiteY3" fmla="*/ 1353394 h 1789002"/>
              <a:gd name="connsiteX4" fmla="*/ 3560081 w 4001406"/>
              <a:gd name="connsiteY4" fmla="*/ 1789002 h 1789002"/>
              <a:gd name="connsiteX5" fmla="*/ 3560081 w 4001406"/>
              <a:gd name="connsiteY5" fmla="*/ 1568340 h 1789002"/>
              <a:gd name="connsiteX6" fmla="*/ 928007 w 4001406"/>
              <a:gd name="connsiteY6" fmla="*/ 1022398 h 1789002"/>
              <a:gd name="connsiteX7" fmla="*/ 928006 w 4001406"/>
              <a:gd name="connsiteY7" fmla="*/ 581075 h 1789002"/>
              <a:gd name="connsiteX8" fmla="*/ 1464529 w 4001406"/>
              <a:gd name="connsiteY8" fmla="*/ 0 h 1789002"/>
              <a:gd name="connsiteX9" fmla="*/ 1563007 w 4001406"/>
              <a:gd name="connsiteY9" fmla="*/ 131023 h 1789002"/>
              <a:gd name="connsiteX10" fmla="*/ 1184592 w 4001406"/>
              <a:gd name="connsiteY10" fmla="*/ 801736 h 1789002"/>
              <a:gd name="connsiteX0" fmla="*/ 928006 w 4001406"/>
              <a:gd name="connsiteY0" fmla="*/ 581075 h 1789002"/>
              <a:gd name="connsiteX1" fmla="*/ 3560080 w 4001406"/>
              <a:gd name="connsiteY1" fmla="*/ 1127017 h 1789002"/>
              <a:gd name="connsiteX2" fmla="*/ 3560081 w 4001406"/>
              <a:gd name="connsiteY2" fmla="*/ 906352 h 1789002"/>
              <a:gd name="connsiteX3" fmla="*/ 4001406 w 4001406"/>
              <a:gd name="connsiteY3" fmla="*/ 1353394 h 1789002"/>
              <a:gd name="connsiteX4" fmla="*/ 3560081 w 4001406"/>
              <a:gd name="connsiteY4" fmla="*/ 1789002 h 1789002"/>
              <a:gd name="connsiteX5" fmla="*/ 3560081 w 4001406"/>
              <a:gd name="connsiteY5" fmla="*/ 1568340 h 1789002"/>
              <a:gd name="connsiteX6" fmla="*/ 928007 w 4001406"/>
              <a:gd name="connsiteY6" fmla="*/ 1022398 h 1789002"/>
              <a:gd name="connsiteX7" fmla="*/ 928006 w 4001406"/>
              <a:gd name="connsiteY7" fmla="*/ 581075 h 1789002"/>
              <a:gd name="connsiteX0" fmla="*/ 1309006 w 4001406"/>
              <a:gd name="connsiteY0" fmla="*/ 156421 h 1789002"/>
              <a:gd name="connsiteX1" fmla="*/ 1184592 w 4001406"/>
              <a:gd name="connsiteY1" fmla="*/ 801736 h 1789002"/>
              <a:gd name="connsiteX2" fmla="*/ 1309006 w 4001406"/>
              <a:gd name="connsiteY2" fmla="*/ 156421 h 1789002"/>
              <a:gd name="connsiteX0" fmla="*/ 928006 w 4001406"/>
              <a:gd name="connsiteY0" fmla="*/ 581075 h 1789002"/>
              <a:gd name="connsiteX1" fmla="*/ 3560080 w 4001406"/>
              <a:gd name="connsiteY1" fmla="*/ 1127017 h 1789002"/>
              <a:gd name="connsiteX2" fmla="*/ 3560081 w 4001406"/>
              <a:gd name="connsiteY2" fmla="*/ 906352 h 1789002"/>
              <a:gd name="connsiteX3" fmla="*/ 4001406 w 4001406"/>
              <a:gd name="connsiteY3" fmla="*/ 1353394 h 1789002"/>
              <a:gd name="connsiteX4" fmla="*/ 3560081 w 4001406"/>
              <a:gd name="connsiteY4" fmla="*/ 1789002 h 1789002"/>
              <a:gd name="connsiteX5" fmla="*/ 3560081 w 4001406"/>
              <a:gd name="connsiteY5" fmla="*/ 1568340 h 1789002"/>
              <a:gd name="connsiteX6" fmla="*/ 928007 w 4001406"/>
              <a:gd name="connsiteY6" fmla="*/ 1022398 h 1789002"/>
              <a:gd name="connsiteX7" fmla="*/ 928006 w 4001406"/>
              <a:gd name="connsiteY7" fmla="*/ 581075 h 1789002"/>
              <a:gd name="connsiteX8" fmla="*/ 1464529 w 4001406"/>
              <a:gd name="connsiteY8" fmla="*/ 0 h 1789002"/>
              <a:gd name="connsiteX9" fmla="*/ 1184592 w 4001406"/>
              <a:gd name="connsiteY9" fmla="*/ 801736 h 1789002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0 h 1207927"/>
              <a:gd name="connsiteX1" fmla="*/ 2632084 w 3073410"/>
              <a:gd name="connsiteY1" fmla="*/ 545942 h 1207927"/>
              <a:gd name="connsiteX2" fmla="*/ 2632085 w 3073410"/>
              <a:gd name="connsiteY2" fmla="*/ 325277 h 1207927"/>
              <a:gd name="connsiteX3" fmla="*/ 3073410 w 3073410"/>
              <a:gd name="connsiteY3" fmla="*/ 772319 h 1207927"/>
              <a:gd name="connsiteX4" fmla="*/ 2632085 w 3073410"/>
              <a:gd name="connsiteY4" fmla="*/ 1207927 h 1207927"/>
              <a:gd name="connsiteX5" fmla="*/ 2632085 w 3073410"/>
              <a:gd name="connsiteY5" fmla="*/ 987265 h 1207927"/>
              <a:gd name="connsiteX6" fmla="*/ 11 w 3073410"/>
              <a:gd name="connsiteY6" fmla="*/ 441323 h 1207927"/>
              <a:gd name="connsiteX7" fmla="*/ 10 w 3073410"/>
              <a:gd name="connsiteY7" fmla="*/ 0 h 1207927"/>
              <a:gd name="connsiteX0" fmla="*/ 228610 w 3073410"/>
              <a:gd name="connsiteY0" fmla="*/ 337346 h 1207927"/>
              <a:gd name="connsiteX1" fmla="*/ 256596 w 3073410"/>
              <a:gd name="connsiteY1" fmla="*/ 220661 h 1207927"/>
              <a:gd name="connsiteX2" fmla="*/ 228610 w 3073410"/>
              <a:gd name="connsiteY2" fmla="*/ 337346 h 1207927"/>
              <a:gd name="connsiteX0" fmla="*/ 10 w 3073410"/>
              <a:gd name="connsiteY0" fmla="*/ 0 h 1207927"/>
              <a:gd name="connsiteX1" fmla="*/ 2632084 w 3073410"/>
              <a:gd name="connsiteY1" fmla="*/ 545942 h 1207927"/>
              <a:gd name="connsiteX2" fmla="*/ 2632085 w 3073410"/>
              <a:gd name="connsiteY2" fmla="*/ 325277 h 1207927"/>
              <a:gd name="connsiteX3" fmla="*/ 3073410 w 3073410"/>
              <a:gd name="connsiteY3" fmla="*/ 772319 h 1207927"/>
              <a:gd name="connsiteX4" fmla="*/ 2632085 w 3073410"/>
              <a:gd name="connsiteY4" fmla="*/ 1207927 h 1207927"/>
              <a:gd name="connsiteX5" fmla="*/ 2632085 w 3073410"/>
              <a:gd name="connsiteY5" fmla="*/ 987265 h 1207927"/>
              <a:gd name="connsiteX6" fmla="*/ 11 w 3073410"/>
              <a:gd name="connsiteY6" fmla="*/ 441323 h 1207927"/>
              <a:gd name="connsiteX7" fmla="*/ 10 w 3073410"/>
              <a:gd name="connsiteY7" fmla="*/ 0 h 1207927"/>
              <a:gd name="connsiteX8" fmla="*/ 256596 w 3073410"/>
              <a:gd name="connsiteY8" fmla="*/ 220661 h 1207927"/>
              <a:gd name="connsiteX0" fmla="*/ 10 w 3073410"/>
              <a:gd name="connsiteY0" fmla="*/ 0 h 1207927"/>
              <a:gd name="connsiteX1" fmla="*/ 2632084 w 3073410"/>
              <a:gd name="connsiteY1" fmla="*/ 545942 h 1207927"/>
              <a:gd name="connsiteX2" fmla="*/ 2632085 w 3073410"/>
              <a:gd name="connsiteY2" fmla="*/ 325277 h 1207927"/>
              <a:gd name="connsiteX3" fmla="*/ 3073410 w 3073410"/>
              <a:gd name="connsiteY3" fmla="*/ 772319 h 1207927"/>
              <a:gd name="connsiteX4" fmla="*/ 2632085 w 3073410"/>
              <a:gd name="connsiteY4" fmla="*/ 1207927 h 1207927"/>
              <a:gd name="connsiteX5" fmla="*/ 2632085 w 3073410"/>
              <a:gd name="connsiteY5" fmla="*/ 987265 h 1207927"/>
              <a:gd name="connsiteX6" fmla="*/ 11 w 3073410"/>
              <a:gd name="connsiteY6" fmla="*/ 441323 h 1207927"/>
              <a:gd name="connsiteX7" fmla="*/ 10 w 3073410"/>
              <a:gd name="connsiteY7" fmla="*/ 0 h 1207927"/>
              <a:gd name="connsiteX0" fmla="*/ 228610 w 3073410"/>
              <a:gd name="connsiteY0" fmla="*/ 337346 h 1207927"/>
              <a:gd name="connsiteX1" fmla="*/ 256596 w 3073410"/>
              <a:gd name="connsiteY1" fmla="*/ 220661 h 1207927"/>
              <a:gd name="connsiteX2" fmla="*/ 228610 w 3073410"/>
              <a:gd name="connsiteY2" fmla="*/ 337346 h 1207927"/>
              <a:gd name="connsiteX0" fmla="*/ 10 w 3073410"/>
              <a:gd name="connsiteY0" fmla="*/ 0 h 1207927"/>
              <a:gd name="connsiteX1" fmla="*/ 2632084 w 3073410"/>
              <a:gd name="connsiteY1" fmla="*/ 545942 h 1207927"/>
              <a:gd name="connsiteX2" fmla="*/ 2632085 w 3073410"/>
              <a:gd name="connsiteY2" fmla="*/ 325277 h 1207927"/>
              <a:gd name="connsiteX3" fmla="*/ 3073410 w 3073410"/>
              <a:gd name="connsiteY3" fmla="*/ 772319 h 1207927"/>
              <a:gd name="connsiteX4" fmla="*/ 2632085 w 3073410"/>
              <a:gd name="connsiteY4" fmla="*/ 1207927 h 1207927"/>
              <a:gd name="connsiteX5" fmla="*/ 2632085 w 3073410"/>
              <a:gd name="connsiteY5" fmla="*/ 987265 h 1207927"/>
              <a:gd name="connsiteX6" fmla="*/ 11 w 3073410"/>
              <a:gd name="connsiteY6" fmla="*/ 441323 h 1207927"/>
              <a:gd name="connsiteX7" fmla="*/ 10 w 3073410"/>
              <a:gd name="connsiteY7" fmla="*/ 0 h 1207927"/>
              <a:gd name="connsiteX8" fmla="*/ 15296 w 3073410"/>
              <a:gd name="connsiteY8" fmla="*/ 93661 h 1207927"/>
              <a:gd name="connsiteX0" fmla="*/ 31082 w 3104482"/>
              <a:gd name="connsiteY0" fmla="*/ 0 h 1207927"/>
              <a:gd name="connsiteX1" fmla="*/ 2663156 w 3104482"/>
              <a:gd name="connsiteY1" fmla="*/ 545942 h 1207927"/>
              <a:gd name="connsiteX2" fmla="*/ 2663157 w 3104482"/>
              <a:gd name="connsiteY2" fmla="*/ 325277 h 1207927"/>
              <a:gd name="connsiteX3" fmla="*/ 3104482 w 3104482"/>
              <a:gd name="connsiteY3" fmla="*/ 772319 h 1207927"/>
              <a:gd name="connsiteX4" fmla="*/ 2663157 w 3104482"/>
              <a:gd name="connsiteY4" fmla="*/ 1207927 h 1207927"/>
              <a:gd name="connsiteX5" fmla="*/ 2663157 w 3104482"/>
              <a:gd name="connsiteY5" fmla="*/ 987265 h 1207927"/>
              <a:gd name="connsiteX6" fmla="*/ 31083 w 3104482"/>
              <a:gd name="connsiteY6" fmla="*/ 441323 h 1207927"/>
              <a:gd name="connsiteX7" fmla="*/ 31082 w 3104482"/>
              <a:gd name="connsiteY7" fmla="*/ 0 h 1207927"/>
              <a:gd name="connsiteX0" fmla="*/ 81882 w 3104482"/>
              <a:gd name="connsiteY0" fmla="*/ 235746 h 1207927"/>
              <a:gd name="connsiteX1" fmla="*/ 287668 w 3104482"/>
              <a:gd name="connsiteY1" fmla="*/ 220661 h 1207927"/>
              <a:gd name="connsiteX2" fmla="*/ 81882 w 3104482"/>
              <a:gd name="connsiteY2" fmla="*/ 235746 h 1207927"/>
              <a:gd name="connsiteX0" fmla="*/ 31082 w 3104482"/>
              <a:gd name="connsiteY0" fmla="*/ 0 h 1207927"/>
              <a:gd name="connsiteX1" fmla="*/ 2663156 w 3104482"/>
              <a:gd name="connsiteY1" fmla="*/ 545942 h 1207927"/>
              <a:gd name="connsiteX2" fmla="*/ 2663157 w 3104482"/>
              <a:gd name="connsiteY2" fmla="*/ 325277 h 1207927"/>
              <a:gd name="connsiteX3" fmla="*/ 3104482 w 3104482"/>
              <a:gd name="connsiteY3" fmla="*/ 772319 h 1207927"/>
              <a:gd name="connsiteX4" fmla="*/ 2663157 w 3104482"/>
              <a:gd name="connsiteY4" fmla="*/ 1207927 h 1207927"/>
              <a:gd name="connsiteX5" fmla="*/ 2663157 w 3104482"/>
              <a:gd name="connsiteY5" fmla="*/ 987265 h 1207927"/>
              <a:gd name="connsiteX6" fmla="*/ 31083 w 3104482"/>
              <a:gd name="connsiteY6" fmla="*/ 441323 h 1207927"/>
              <a:gd name="connsiteX7" fmla="*/ 31082 w 3104482"/>
              <a:gd name="connsiteY7" fmla="*/ 0 h 1207927"/>
              <a:gd name="connsiteX8" fmla="*/ 46368 w 3104482"/>
              <a:gd name="connsiteY8" fmla="*/ 93661 h 1207927"/>
              <a:gd name="connsiteX0" fmla="*/ 31082 w 3104482"/>
              <a:gd name="connsiteY0" fmla="*/ 45244 h 1253171"/>
              <a:gd name="connsiteX1" fmla="*/ 2663156 w 3104482"/>
              <a:gd name="connsiteY1" fmla="*/ 591186 h 1253171"/>
              <a:gd name="connsiteX2" fmla="*/ 2663157 w 3104482"/>
              <a:gd name="connsiteY2" fmla="*/ 370521 h 1253171"/>
              <a:gd name="connsiteX3" fmla="*/ 3104482 w 3104482"/>
              <a:gd name="connsiteY3" fmla="*/ 817563 h 1253171"/>
              <a:gd name="connsiteX4" fmla="*/ 2663157 w 3104482"/>
              <a:gd name="connsiteY4" fmla="*/ 1253171 h 1253171"/>
              <a:gd name="connsiteX5" fmla="*/ 2663157 w 3104482"/>
              <a:gd name="connsiteY5" fmla="*/ 1032509 h 1253171"/>
              <a:gd name="connsiteX6" fmla="*/ 31083 w 3104482"/>
              <a:gd name="connsiteY6" fmla="*/ 486567 h 1253171"/>
              <a:gd name="connsiteX7" fmla="*/ 31082 w 3104482"/>
              <a:gd name="connsiteY7" fmla="*/ 45244 h 1253171"/>
              <a:gd name="connsiteX0" fmla="*/ 81882 w 3104482"/>
              <a:gd name="connsiteY0" fmla="*/ 280990 h 1253171"/>
              <a:gd name="connsiteX1" fmla="*/ 84468 w 3104482"/>
              <a:gd name="connsiteY1" fmla="*/ 215105 h 1253171"/>
              <a:gd name="connsiteX2" fmla="*/ 81882 w 3104482"/>
              <a:gd name="connsiteY2" fmla="*/ 280990 h 1253171"/>
              <a:gd name="connsiteX0" fmla="*/ 31082 w 3104482"/>
              <a:gd name="connsiteY0" fmla="*/ 45244 h 1253171"/>
              <a:gd name="connsiteX1" fmla="*/ 2663156 w 3104482"/>
              <a:gd name="connsiteY1" fmla="*/ 591186 h 1253171"/>
              <a:gd name="connsiteX2" fmla="*/ 2663157 w 3104482"/>
              <a:gd name="connsiteY2" fmla="*/ 370521 h 1253171"/>
              <a:gd name="connsiteX3" fmla="*/ 3104482 w 3104482"/>
              <a:gd name="connsiteY3" fmla="*/ 817563 h 1253171"/>
              <a:gd name="connsiteX4" fmla="*/ 2663157 w 3104482"/>
              <a:gd name="connsiteY4" fmla="*/ 1253171 h 1253171"/>
              <a:gd name="connsiteX5" fmla="*/ 2663157 w 3104482"/>
              <a:gd name="connsiteY5" fmla="*/ 1032509 h 1253171"/>
              <a:gd name="connsiteX6" fmla="*/ 31083 w 3104482"/>
              <a:gd name="connsiteY6" fmla="*/ 486567 h 1253171"/>
              <a:gd name="connsiteX7" fmla="*/ 31082 w 3104482"/>
              <a:gd name="connsiteY7" fmla="*/ 45244 h 1253171"/>
              <a:gd name="connsiteX8" fmla="*/ 46368 w 3104482"/>
              <a:gd name="connsiteY8" fmla="*/ 138905 h 12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482" h="1253171" stroke="0" extrusionOk="0">
                <a:moveTo>
                  <a:pt x="31082" y="45244"/>
                </a:moveTo>
                <a:cubicBezTo>
                  <a:pt x="31072" y="319317"/>
                  <a:pt x="1152057" y="551831"/>
                  <a:pt x="2663156" y="591186"/>
                </a:cubicBezTo>
                <a:cubicBezTo>
                  <a:pt x="2663156" y="517631"/>
                  <a:pt x="2663157" y="444076"/>
                  <a:pt x="2663157" y="370521"/>
                </a:cubicBezTo>
                <a:lnTo>
                  <a:pt x="3104482" y="817563"/>
                </a:lnTo>
                <a:lnTo>
                  <a:pt x="2663157" y="1253171"/>
                </a:lnTo>
                <a:lnTo>
                  <a:pt x="2663157" y="1032509"/>
                </a:lnTo>
                <a:cubicBezTo>
                  <a:pt x="1152058" y="993153"/>
                  <a:pt x="31073" y="760640"/>
                  <a:pt x="31083" y="486567"/>
                </a:cubicBezTo>
                <a:cubicBezTo>
                  <a:pt x="31083" y="339459"/>
                  <a:pt x="31082" y="192352"/>
                  <a:pt x="31082" y="45244"/>
                </a:cubicBezTo>
                <a:close/>
              </a:path>
              <a:path w="3104482" h="1253171" fill="darkenLess" stroke="0" extrusionOk="0">
                <a:moveTo>
                  <a:pt x="81882" y="280990"/>
                </a:moveTo>
                <a:cubicBezTo>
                  <a:pt x="0" y="342408"/>
                  <a:pt x="23321" y="168971"/>
                  <a:pt x="84468" y="215105"/>
                </a:cubicBezTo>
                <a:cubicBezTo>
                  <a:pt x="125939" y="0"/>
                  <a:pt x="167411" y="330995"/>
                  <a:pt x="81882" y="280990"/>
                </a:cubicBezTo>
                <a:close/>
              </a:path>
              <a:path w="3104482" h="1253171" fill="none" extrusionOk="0">
                <a:moveTo>
                  <a:pt x="31082" y="45244"/>
                </a:moveTo>
                <a:cubicBezTo>
                  <a:pt x="31072" y="319317"/>
                  <a:pt x="1152057" y="551831"/>
                  <a:pt x="2663156" y="591186"/>
                </a:cubicBezTo>
                <a:cubicBezTo>
                  <a:pt x="2663156" y="517631"/>
                  <a:pt x="2663157" y="444076"/>
                  <a:pt x="2663157" y="370521"/>
                </a:cubicBezTo>
                <a:lnTo>
                  <a:pt x="3104482" y="817563"/>
                </a:lnTo>
                <a:lnTo>
                  <a:pt x="2663157" y="1253171"/>
                </a:lnTo>
                <a:lnTo>
                  <a:pt x="2663157" y="1032509"/>
                </a:lnTo>
                <a:cubicBezTo>
                  <a:pt x="1152058" y="993153"/>
                  <a:pt x="31073" y="760640"/>
                  <a:pt x="31083" y="486567"/>
                </a:cubicBezTo>
                <a:cubicBezTo>
                  <a:pt x="31083" y="339459"/>
                  <a:pt x="31082" y="192352"/>
                  <a:pt x="31082" y="45244"/>
                </a:cubicBezTo>
                <a:lnTo>
                  <a:pt x="46368" y="138905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자유형 18"/>
          <p:cNvSpPr/>
          <p:nvPr/>
        </p:nvSpPr>
        <p:spPr>
          <a:xfrm rot="16939762">
            <a:off x="8976960" y="3624496"/>
            <a:ext cx="1201183" cy="804385"/>
          </a:xfrm>
          <a:custGeom>
            <a:avLst/>
            <a:gdLst>
              <a:gd name="connsiteX0" fmla="*/ 0 w 3073400"/>
              <a:gd name="connsiteY0" fmla="*/ 551656 h 1765300"/>
              <a:gd name="connsiteX1" fmla="*/ 2632074 w 3073400"/>
              <a:gd name="connsiteY1" fmla="*/ 1097598 h 1765300"/>
              <a:gd name="connsiteX2" fmla="*/ 2632075 w 3073400"/>
              <a:gd name="connsiteY2" fmla="*/ 876933 h 1765300"/>
              <a:gd name="connsiteX3" fmla="*/ 3073400 w 3073400"/>
              <a:gd name="connsiteY3" fmla="*/ 1323975 h 1765300"/>
              <a:gd name="connsiteX4" fmla="*/ 2632075 w 3073400"/>
              <a:gd name="connsiteY4" fmla="*/ 1759583 h 1765300"/>
              <a:gd name="connsiteX5" fmla="*/ 2632075 w 3073400"/>
              <a:gd name="connsiteY5" fmla="*/ 1538921 h 1765300"/>
              <a:gd name="connsiteX6" fmla="*/ 1 w 3073400"/>
              <a:gd name="connsiteY6" fmla="*/ 992979 h 1765300"/>
              <a:gd name="connsiteX7" fmla="*/ 0 w 3073400"/>
              <a:gd name="connsiteY7" fmla="*/ 551656 h 1765300"/>
              <a:gd name="connsiteX0" fmla="*/ 3073400 w 3073400"/>
              <a:gd name="connsiteY0" fmla="*/ 441325 h 1765300"/>
              <a:gd name="connsiteX1" fmla="*/ 256586 w 3073400"/>
              <a:gd name="connsiteY1" fmla="*/ 772317 h 1765300"/>
              <a:gd name="connsiteX2" fmla="*/ 2487780 w 3073400"/>
              <a:gd name="connsiteY2" fmla="*/ 10109 h 1765300"/>
              <a:gd name="connsiteX3" fmla="*/ 3073411 w 3073400"/>
              <a:gd name="connsiteY3" fmla="*/ 2 h 1765300"/>
              <a:gd name="connsiteX4" fmla="*/ 3073400 w 3073400"/>
              <a:gd name="connsiteY4" fmla="*/ 441325 h 1765300"/>
              <a:gd name="connsiteX0" fmla="*/ 0 w 3073400"/>
              <a:gd name="connsiteY0" fmla="*/ 551656 h 1765300"/>
              <a:gd name="connsiteX1" fmla="*/ 2632074 w 3073400"/>
              <a:gd name="connsiteY1" fmla="*/ 1097598 h 1765300"/>
              <a:gd name="connsiteX2" fmla="*/ 2632075 w 3073400"/>
              <a:gd name="connsiteY2" fmla="*/ 876933 h 1765300"/>
              <a:gd name="connsiteX3" fmla="*/ 3073400 w 3073400"/>
              <a:gd name="connsiteY3" fmla="*/ 1323975 h 1765300"/>
              <a:gd name="connsiteX4" fmla="*/ 2632075 w 3073400"/>
              <a:gd name="connsiteY4" fmla="*/ 1759583 h 1765300"/>
              <a:gd name="connsiteX5" fmla="*/ 2632075 w 3073400"/>
              <a:gd name="connsiteY5" fmla="*/ 1538921 h 1765300"/>
              <a:gd name="connsiteX6" fmla="*/ 1 w 3073400"/>
              <a:gd name="connsiteY6" fmla="*/ 992979 h 1765300"/>
              <a:gd name="connsiteX7" fmla="*/ 0 w 3073400"/>
              <a:gd name="connsiteY7" fmla="*/ 551656 h 1765300"/>
              <a:gd name="connsiteX8" fmla="*/ 2530423 w 3073400"/>
              <a:gd name="connsiteY8" fmla="*/ 8681 h 1765300"/>
              <a:gd name="connsiteX9" fmla="*/ 3073401 w 3073400"/>
              <a:gd name="connsiteY9" fmla="*/ 4 h 1765300"/>
              <a:gd name="connsiteX10" fmla="*/ 3073400 w 3073400"/>
              <a:gd name="connsiteY10" fmla="*/ 441325 h 1765300"/>
              <a:gd name="connsiteX11" fmla="*/ 256586 w 3073400"/>
              <a:gd name="connsiteY11" fmla="*/ 772317 h 1765300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0" fmla="*/ 3603852 w 3603863"/>
              <a:gd name="connsiteY0" fmla="*/ 441323 h 1759581"/>
              <a:gd name="connsiteX1" fmla="*/ 787038 w 3603863"/>
              <a:gd name="connsiteY1" fmla="*/ 772315 h 1759581"/>
              <a:gd name="connsiteX2" fmla="*/ 3018232 w 3603863"/>
              <a:gd name="connsiteY2" fmla="*/ 10107 h 1759581"/>
              <a:gd name="connsiteX3" fmla="*/ 3603863 w 3603863"/>
              <a:gd name="connsiteY3" fmla="*/ 0 h 1759581"/>
              <a:gd name="connsiteX4" fmla="*/ 3603852 w 3603863"/>
              <a:gd name="connsiteY4" fmla="*/ 441323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8" fmla="*/ 3060875 w 3603863"/>
              <a:gd name="connsiteY8" fmla="*/ 8679 h 1759581"/>
              <a:gd name="connsiteX9" fmla="*/ 3603853 w 3603863"/>
              <a:gd name="connsiteY9" fmla="*/ 2 h 1759581"/>
              <a:gd name="connsiteX10" fmla="*/ 2232252 w 3603863"/>
              <a:gd name="connsiteY10" fmla="*/ 492123 h 1759581"/>
              <a:gd name="connsiteX11" fmla="*/ 787038 w 3603863"/>
              <a:gd name="connsiteY11" fmla="*/ 772315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0" fmla="*/ 3603852 w 3603863"/>
              <a:gd name="connsiteY0" fmla="*/ 441323 h 1759581"/>
              <a:gd name="connsiteX1" fmla="*/ 787038 w 3603863"/>
              <a:gd name="connsiteY1" fmla="*/ 772315 h 1759581"/>
              <a:gd name="connsiteX2" fmla="*/ 3018232 w 3603863"/>
              <a:gd name="connsiteY2" fmla="*/ 10107 h 1759581"/>
              <a:gd name="connsiteX3" fmla="*/ 3603863 w 3603863"/>
              <a:gd name="connsiteY3" fmla="*/ 0 h 1759581"/>
              <a:gd name="connsiteX4" fmla="*/ 3603852 w 3603863"/>
              <a:gd name="connsiteY4" fmla="*/ 441323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8" fmla="*/ 3060875 w 3603863"/>
              <a:gd name="connsiteY8" fmla="*/ 8679 h 1759581"/>
              <a:gd name="connsiteX9" fmla="*/ 2295753 w 3603863"/>
              <a:gd name="connsiteY9" fmla="*/ 38102 h 1759581"/>
              <a:gd name="connsiteX10" fmla="*/ 2232252 w 3603863"/>
              <a:gd name="connsiteY10" fmla="*/ 492123 h 1759581"/>
              <a:gd name="connsiteX11" fmla="*/ 787038 w 3603863"/>
              <a:gd name="connsiteY11" fmla="*/ 772315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0" fmla="*/ 3603852 w 3603863"/>
              <a:gd name="connsiteY0" fmla="*/ 441323 h 1759581"/>
              <a:gd name="connsiteX1" fmla="*/ 787038 w 3603863"/>
              <a:gd name="connsiteY1" fmla="*/ 772315 h 1759581"/>
              <a:gd name="connsiteX2" fmla="*/ 3018232 w 3603863"/>
              <a:gd name="connsiteY2" fmla="*/ 10107 h 1759581"/>
              <a:gd name="connsiteX3" fmla="*/ 3603863 w 3603863"/>
              <a:gd name="connsiteY3" fmla="*/ 0 h 1759581"/>
              <a:gd name="connsiteX4" fmla="*/ 3603852 w 3603863"/>
              <a:gd name="connsiteY4" fmla="*/ 441323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8" fmla="*/ 3060875 w 3603863"/>
              <a:gd name="connsiteY8" fmla="*/ 8679 h 1759581"/>
              <a:gd name="connsiteX9" fmla="*/ 2295753 w 3603863"/>
              <a:gd name="connsiteY9" fmla="*/ 38102 h 1759581"/>
              <a:gd name="connsiteX10" fmla="*/ 2371952 w 3603863"/>
              <a:gd name="connsiteY10" fmla="*/ 479423 h 1759581"/>
              <a:gd name="connsiteX11" fmla="*/ 787038 w 3603863"/>
              <a:gd name="connsiteY11" fmla="*/ 772315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0" fmla="*/ 3603852 w 3603863"/>
              <a:gd name="connsiteY0" fmla="*/ 441323 h 1759581"/>
              <a:gd name="connsiteX1" fmla="*/ 787038 w 3603863"/>
              <a:gd name="connsiteY1" fmla="*/ 772315 h 1759581"/>
              <a:gd name="connsiteX2" fmla="*/ 3018232 w 3603863"/>
              <a:gd name="connsiteY2" fmla="*/ 10107 h 1759581"/>
              <a:gd name="connsiteX3" fmla="*/ 3603863 w 3603863"/>
              <a:gd name="connsiteY3" fmla="*/ 0 h 1759581"/>
              <a:gd name="connsiteX4" fmla="*/ 3603852 w 3603863"/>
              <a:gd name="connsiteY4" fmla="*/ 441323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8" fmla="*/ 3060875 w 3603863"/>
              <a:gd name="connsiteY8" fmla="*/ 8679 h 1759581"/>
              <a:gd name="connsiteX9" fmla="*/ 2295753 w 3603863"/>
              <a:gd name="connsiteY9" fmla="*/ 38102 h 1759581"/>
              <a:gd name="connsiteX10" fmla="*/ 2371952 w 3603863"/>
              <a:gd name="connsiteY10" fmla="*/ 479423 h 1759581"/>
              <a:gd name="connsiteX11" fmla="*/ 787038 w 3603863"/>
              <a:gd name="connsiteY11" fmla="*/ 772315 h 1759581"/>
              <a:gd name="connsiteX0" fmla="*/ 530452 w 3603856"/>
              <a:gd name="connsiteY0" fmla="*/ 589754 h 1797681"/>
              <a:gd name="connsiteX1" fmla="*/ 3162526 w 3603856"/>
              <a:gd name="connsiteY1" fmla="*/ 1135696 h 1797681"/>
              <a:gd name="connsiteX2" fmla="*/ 3162527 w 3603856"/>
              <a:gd name="connsiteY2" fmla="*/ 915031 h 1797681"/>
              <a:gd name="connsiteX3" fmla="*/ 3603852 w 3603856"/>
              <a:gd name="connsiteY3" fmla="*/ 1362073 h 1797681"/>
              <a:gd name="connsiteX4" fmla="*/ 3162527 w 3603856"/>
              <a:gd name="connsiteY4" fmla="*/ 1797681 h 1797681"/>
              <a:gd name="connsiteX5" fmla="*/ 3162527 w 3603856"/>
              <a:gd name="connsiteY5" fmla="*/ 1577019 h 1797681"/>
              <a:gd name="connsiteX6" fmla="*/ 530453 w 3603856"/>
              <a:gd name="connsiteY6" fmla="*/ 1031077 h 1797681"/>
              <a:gd name="connsiteX7" fmla="*/ 530452 w 3603856"/>
              <a:gd name="connsiteY7" fmla="*/ 589754 h 1797681"/>
              <a:gd name="connsiteX0" fmla="*/ 3603852 w 3603856"/>
              <a:gd name="connsiteY0" fmla="*/ 479423 h 1797681"/>
              <a:gd name="connsiteX1" fmla="*/ 787038 w 3603856"/>
              <a:gd name="connsiteY1" fmla="*/ 810415 h 1797681"/>
              <a:gd name="connsiteX2" fmla="*/ 3018232 w 3603856"/>
              <a:gd name="connsiteY2" fmla="*/ 48207 h 1797681"/>
              <a:gd name="connsiteX3" fmla="*/ 1711552 w 3603856"/>
              <a:gd name="connsiteY3" fmla="*/ 0 h 1797681"/>
              <a:gd name="connsiteX4" fmla="*/ 3603852 w 3603856"/>
              <a:gd name="connsiteY4" fmla="*/ 479423 h 1797681"/>
              <a:gd name="connsiteX0" fmla="*/ 530452 w 3603856"/>
              <a:gd name="connsiteY0" fmla="*/ 589754 h 1797681"/>
              <a:gd name="connsiteX1" fmla="*/ 3162526 w 3603856"/>
              <a:gd name="connsiteY1" fmla="*/ 1135696 h 1797681"/>
              <a:gd name="connsiteX2" fmla="*/ 3162527 w 3603856"/>
              <a:gd name="connsiteY2" fmla="*/ 915031 h 1797681"/>
              <a:gd name="connsiteX3" fmla="*/ 3603852 w 3603856"/>
              <a:gd name="connsiteY3" fmla="*/ 1362073 h 1797681"/>
              <a:gd name="connsiteX4" fmla="*/ 3162527 w 3603856"/>
              <a:gd name="connsiteY4" fmla="*/ 1797681 h 1797681"/>
              <a:gd name="connsiteX5" fmla="*/ 3162527 w 3603856"/>
              <a:gd name="connsiteY5" fmla="*/ 1577019 h 1797681"/>
              <a:gd name="connsiteX6" fmla="*/ 530453 w 3603856"/>
              <a:gd name="connsiteY6" fmla="*/ 1031077 h 1797681"/>
              <a:gd name="connsiteX7" fmla="*/ 530452 w 3603856"/>
              <a:gd name="connsiteY7" fmla="*/ 589754 h 1797681"/>
              <a:gd name="connsiteX8" fmla="*/ 3060875 w 3603856"/>
              <a:gd name="connsiteY8" fmla="*/ 46779 h 1797681"/>
              <a:gd name="connsiteX9" fmla="*/ 2295753 w 3603856"/>
              <a:gd name="connsiteY9" fmla="*/ 76202 h 1797681"/>
              <a:gd name="connsiteX10" fmla="*/ 2371952 w 3603856"/>
              <a:gd name="connsiteY10" fmla="*/ 517523 h 1797681"/>
              <a:gd name="connsiteX11" fmla="*/ 787038 w 3603856"/>
              <a:gd name="connsiteY11" fmla="*/ 810415 h 1797681"/>
              <a:gd name="connsiteX0" fmla="*/ 530452 w 3603852"/>
              <a:gd name="connsiteY0" fmla="*/ 589754 h 1797681"/>
              <a:gd name="connsiteX1" fmla="*/ 3162526 w 3603852"/>
              <a:gd name="connsiteY1" fmla="*/ 1135696 h 1797681"/>
              <a:gd name="connsiteX2" fmla="*/ 3162527 w 3603852"/>
              <a:gd name="connsiteY2" fmla="*/ 915031 h 1797681"/>
              <a:gd name="connsiteX3" fmla="*/ 3603852 w 3603852"/>
              <a:gd name="connsiteY3" fmla="*/ 1362073 h 1797681"/>
              <a:gd name="connsiteX4" fmla="*/ 3162527 w 3603852"/>
              <a:gd name="connsiteY4" fmla="*/ 1797681 h 1797681"/>
              <a:gd name="connsiteX5" fmla="*/ 3162527 w 3603852"/>
              <a:gd name="connsiteY5" fmla="*/ 1577019 h 1797681"/>
              <a:gd name="connsiteX6" fmla="*/ 530453 w 3603852"/>
              <a:gd name="connsiteY6" fmla="*/ 1031077 h 1797681"/>
              <a:gd name="connsiteX7" fmla="*/ 530452 w 3603852"/>
              <a:gd name="connsiteY7" fmla="*/ 589754 h 1797681"/>
              <a:gd name="connsiteX0" fmla="*/ 1711552 w 3603852"/>
              <a:gd name="connsiteY0" fmla="*/ 492123 h 1797681"/>
              <a:gd name="connsiteX1" fmla="*/ 787038 w 3603852"/>
              <a:gd name="connsiteY1" fmla="*/ 810415 h 1797681"/>
              <a:gd name="connsiteX2" fmla="*/ 3018232 w 3603852"/>
              <a:gd name="connsiteY2" fmla="*/ 48207 h 1797681"/>
              <a:gd name="connsiteX3" fmla="*/ 1711552 w 3603852"/>
              <a:gd name="connsiteY3" fmla="*/ 0 h 1797681"/>
              <a:gd name="connsiteX4" fmla="*/ 1711552 w 3603852"/>
              <a:gd name="connsiteY4" fmla="*/ 492123 h 1797681"/>
              <a:gd name="connsiteX0" fmla="*/ 530452 w 3603852"/>
              <a:gd name="connsiteY0" fmla="*/ 589754 h 1797681"/>
              <a:gd name="connsiteX1" fmla="*/ 3162526 w 3603852"/>
              <a:gd name="connsiteY1" fmla="*/ 1135696 h 1797681"/>
              <a:gd name="connsiteX2" fmla="*/ 3162527 w 3603852"/>
              <a:gd name="connsiteY2" fmla="*/ 915031 h 1797681"/>
              <a:gd name="connsiteX3" fmla="*/ 3603852 w 3603852"/>
              <a:gd name="connsiteY3" fmla="*/ 1362073 h 1797681"/>
              <a:gd name="connsiteX4" fmla="*/ 3162527 w 3603852"/>
              <a:gd name="connsiteY4" fmla="*/ 1797681 h 1797681"/>
              <a:gd name="connsiteX5" fmla="*/ 3162527 w 3603852"/>
              <a:gd name="connsiteY5" fmla="*/ 1577019 h 1797681"/>
              <a:gd name="connsiteX6" fmla="*/ 530453 w 3603852"/>
              <a:gd name="connsiteY6" fmla="*/ 1031077 h 1797681"/>
              <a:gd name="connsiteX7" fmla="*/ 530452 w 3603852"/>
              <a:gd name="connsiteY7" fmla="*/ 589754 h 1797681"/>
              <a:gd name="connsiteX8" fmla="*/ 3060875 w 3603852"/>
              <a:gd name="connsiteY8" fmla="*/ 46779 h 1797681"/>
              <a:gd name="connsiteX9" fmla="*/ 2295753 w 3603852"/>
              <a:gd name="connsiteY9" fmla="*/ 76202 h 1797681"/>
              <a:gd name="connsiteX10" fmla="*/ 2371952 w 3603852"/>
              <a:gd name="connsiteY10" fmla="*/ 517523 h 1797681"/>
              <a:gd name="connsiteX11" fmla="*/ 787038 w 3603852"/>
              <a:gd name="connsiteY11" fmla="*/ 810415 h 1797681"/>
              <a:gd name="connsiteX0" fmla="*/ 928006 w 4001406"/>
              <a:gd name="connsiteY0" fmla="*/ 589754 h 1797681"/>
              <a:gd name="connsiteX1" fmla="*/ 3560080 w 4001406"/>
              <a:gd name="connsiteY1" fmla="*/ 1135696 h 1797681"/>
              <a:gd name="connsiteX2" fmla="*/ 3560081 w 4001406"/>
              <a:gd name="connsiteY2" fmla="*/ 915031 h 1797681"/>
              <a:gd name="connsiteX3" fmla="*/ 4001406 w 4001406"/>
              <a:gd name="connsiteY3" fmla="*/ 1362073 h 1797681"/>
              <a:gd name="connsiteX4" fmla="*/ 3560081 w 4001406"/>
              <a:gd name="connsiteY4" fmla="*/ 1797681 h 1797681"/>
              <a:gd name="connsiteX5" fmla="*/ 3560081 w 4001406"/>
              <a:gd name="connsiteY5" fmla="*/ 1577019 h 1797681"/>
              <a:gd name="connsiteX6" fmla="*/ 928007 w 4001406"/>
              <a:gd name="connsiteY6" fmla="*/ 1031077 h 1797681"/>
              <a:gd name="connsiteX7" fmla="*/ 928006 w 4001406"/>
              <a:gd name="connsiteY7" fmla="*/ 589754 h 1797681"/>
              <a:gd name="connsiteX0" fmla="*/ 2109106 w 4001406"/>
              <a:gd name="connsiteY0" fmla="*/ 492123 h 1797681"/>
              <a:gd name="connsiteX1" fmla="*/ 1184592 w 4001406"/>
              <a:gd name="connsiteY1" fmla="*/ 810415 h 1797681"/>
              <a:gd name="connsiteX2" fmla="*/ 3415786 w 4001406"/>
              <a:gd name="connsiteY2" fmla="*/ 48207 h 1797681"/>
              <a:gd name="connsiteX3" fmla="*/ 2109106 w 4001406"/>
              <a:gd name="connsiteY3" fmla="*/ 0 h 1797681"/>
              <a:gd name="connsiteX4" fmla="*/ 2109106 w 4001406"/>
              <a:gd name="connsiteY4" fmla="*/ 492123 h 1797681"/>
              <a:gd name="connsiteX0" fmla="*/ 928006 w 4001406"/>
              <a:gd name="connsiteY0" fmla="*/ 589754 h 1797681"/>
              <a:gd name="connsiteX1" fmla="*/ 3560080 w 4001406"/>
              <a:gd name="connsiteY1" fmla="*/ 1135696 h 1797681"/>
              <a:gd name="connsiteX2" fmla="*/ 3560081 w 4001406"/>
              <a:gd name="connsiteY2" fmla="*/ 915031 h 1797681"/>
              <a:gd name="connsiteX3" fmla="*/ 4001406 w 4001406"/>
              <a:gd name="connsiteY3" fmla="*/ 1362073 h 1797681"/>
              <a:gd name="connsiteX4" fmla="*/ 3560081 w 4001406"/>
              <a:gd name="connsiteY4" fmla="*/ 1797681 h 1797681"/>
              <a:gd name="connsiteX5" fmla="*/ 3560081 w 4001406"/>
              <a:gd name="connsiteY5" fmla="*/ 1577019 h 1797681"/>
              <a:gd name="connsiteX6" fmla="*/ 928007 w 4001406"/>
              <a:gd name="connsiteY6" fmla="*/ 1031077 h 1797681"/>
              <a:gd name="connsiteX7" fmla="*/ 928006 w 4001406"/>
              <a:gd name="connsiteY7" fmla="*/ 589754 h 1797681"/>
              <a:gd name="connsiteX8" fmla="*/ 1464529 w 4001406"/>
              <a:gd name="connsiteY8" fmla="*/ 8679 h 1797681"/>
              <a:gd name="connsiteX9" fmla="*/ 2693307 w 4001406"/>
              <a:gd name="connsiteY9" fmla="*/ 76202 h 1797681"/>
              <a:gd name="connsiteX10" fmla="*/ 2769506 w 4001406"/>
              <a:gd name="connsiteY10" fmla="*/ 517523 h 1797681"/>
              <a:gd name="connsiteX11" fmla="*/ 1184592 w 4001406"/>
              <a:gd name="connsiteY11" fmla="*/ 810415 h 1797681"/>
              <a:gd name="connsiteX0" fmla="*/ 1183686 w 4257086"/>
              <a:gd name="connsiteY0" fmla="*/ 589754 h 1797681"/>
              <a:gd name="connsiteX1" fmla="*/ 3815760 w 4257086"/>
              <a:gd name="connsiteY1" fmla="*/ 1135696 h 1797681"/>
              <a:gd name="connsiteX2" fmla="*/ 3815761 w 4257086"/>
              <a:gd name="connsiteY2" fmla="*/ 915031 h 1797681"/>
              <a:gd name="connsiteX3" fmla="*/ 4257086 w 4257086"/>
              <a:gd name="connsiteY3" fmla="*/ 1362073 h 1797681"/>
              <a:gd name="connsiteX4" fmla="*/ 3815761 w 4257086"/>
              <a:gd name="connsiteY4" fmla="*/ 1797681 h 1797681"/>
              <a:gd name="connsiteX5" fmla="*/ 3815761 w 4257086"/>
              <a:gd name="connsiteY5" fmla="*/ 1577019 h 1797681"/>
              <a:gd name="connsiteX6" fmla="*/ 1183687 w 4257086"/>
              <a:gd name="connsiteY6" fmla="*/ 1031077 h 1797681"/>
              <a:gd name="connsiteX7" fmla="*/ 1183686 w 4257086"/>
              <a:gd name="connsiteY7" fmla="*/ 589754 h 1797681"/>
              <a:gd name="connsiteX0" fmla="*/ 2364786 w 4257086"/>
              <a:gd name="connsiteY0" fmla="*/ 492123 h 1797681"/>
              <a:gd name="connsiteX1" fmla="*/ 1440272 w 4257086"/>
              <a:gd name="connsiteY1" fmla="*/ 810415 h 1797681"/>
              <a:gd name="connsiteX2" fmla="*/ 1931566 w 4257086"/>
              <a:gd name="connsiteY2" fmla="*/ 441907 h 1797681"/>
              <a:gd name="connsiteX3" fmla="*/ 2364786 w 4257086"/>
              <a:gd name="connsiteY3" fmla="*/ 0 h 1797681"/>
              <a:gd name="connsiteX4" fmla="*/ 2364786 w 4257086"/>
              <a:gd name="connsiteY4" fmla="*/ 492123 h 1797681"/>
              <a:gd name="connsiteX0" fmla="*/ 1183686 w 4257086"/>
              <a:gd name="connsiteY0" fmla="*/ 589754 h 1797681"/>
              <a:gd name="connsiteX1" fmla="*/ 3815760 w 4257086"/>
              <a:gd name="connsiteY1" fmla="*/ 1135696 h 1797681"/>
              <a:gd name="connsiteX2" fmla="*/ 3815761 w 4257086"/>
              <a:gd name="connsiteY2" fmla="*/ 915031 h 1797681"/>
              <a:gd name="connsiteX3" fmla="*/ 4257086 w 4257086"/>
              <a:gd name="connsiteY3" fmla="*/ 1362073 h 1797681"/>
              <a:gd name="connsiteX4" fmla="*/ 3815761 w 4257086"/>
              <a:gd name="connsiteY4" fmla="*/ 1797681 h 1797681"/>
              <a:gd name="connsiteX5" fmla="*/ 3815761 w 4257086"/>
              <a:gd name="connsiteY5" fmla="*/ 1577019 h 1797681"/>
              <a:gd name="connsiteX6" fmla="*/ 1183687 w 4257086"/>
              <a:gd name="connsiteY6" fmla="*/ 1031077 h 1797681"/>
              <a:gd name="connsiteX7" fmla="*/ 1183686 w 4257086"/>
              <a:gd name="connsiteY7" fmla="*/ 589754 h 1797681"/>
              <a:gd name="connsiteX8" fmla="*/ 1720209 w 4257086"/>
              <a:gd name="connsiteY8" fmla="*/ 8679 h 1797681"/>
              <a:gd name="connsiteX9" fmla="*/ 2948987 w 4257086"/>
              <a:gd name="connsiteY9" fmla="*/ 76202 h 1797681"/>
              <a:gd name="connsiteX10" fmla="*/ 3025186 w 4257086"/>
              <a:gd name="connsiteY10" fmla="*/ 517523 h 1797681"/>
              <a:gd name="connsiteX11" fmla="*/ 1440272 w 4257086"/>
              <a:gd name="connsiteY11" fmla="*/ 810415 h 1797681"/>
              <a:gd name="connsiteX0" fmla="*/ 1183686 w 4257086"/>
              <a:gd name="connsiteY0" fmla="*/ 589754 h 1797681"/>
              <a:gd name="connsiteX1" fmla="*/ 3815760 w 4257086"/>
              <a:gd name="connsiteY1" fmla="*/ 1135696 h 1797681"/>
              <a:gd name="connsiteX2" fmla="*/ 3815761 w 4257086"/>
              <a:gd name="connsiteY2" fmla="*/ 915031 h 1797681"/>
              <a:gd name="connsiteX3" fmla="*/ 4257086 w 4257086"/>
              <a:gd name="connsiteY3" fmla="*/ 1362073 h 1797681"/>
              <a:gd name="connsiteX4" fmla="*/ 3815761 w 4257086"/>
              <a:gd name="connsiteY4" fmla="*/ 1797681 h 1797681"/>
              <a:gd name="connsiteX5" fmla="*/ 3815761 w 4257086"/>
              <a:gd name="connsiteY5" fmla="*/ 1577019 h 1797681"/>
              <a:gd name="connsiteX6" fmla="*/ 1183687 w 4257086"/>
              <a:gd name="connsiteY6" fmla="*/ 1031077 h 1797681"/>
              <a:gd name="connsiteX7" fmla="*/ 1183686 w 4257086"/>
              <a:gd name="connsiteY7" fmla="*/ 589754 h 1797681"/>
              <a:gd name="connsiteX0" fmla="*/ 2021886 w 4257086"/>
              <a:gd name="connsiteY0" fmla="*/ 720723 h 1797681"/>
              <a:gd name="connsiteX1" fmla="*/ 1440272 w 4257086"/>
              <a:gd name="connsiteY1" fmla="*/ 810415 h 1797681"/>
              <a:gd name="connsiteX2" fmla="*/ 1931566 w 4257086"/>
              <a:gd name="connsiteY2" fmla="*/ 441907 h 1797681"/>
              <a:gd name="connsiteX3" fmla="*/ 2364786 w 4257086"/>
              <a:gd name="connsiteY3" fmla="*/ 0 h 1797681"/>
              <a:gd name="connsiteX4" fmla="*/ 2021886 w 4257086"/>
              <a:gd name="connsiteY4" fmla="*/ 720723 h 1797681"/>
              <a:gd name="connsiteX0" fmla="*/ 1183686 w 4257086"/>
              <a:gd name="connsiteY0" fmla="*/ 589754 h 1797681"/>
              <a:gd name="connsiteX1" fmla="*/ 3815760 w 4257086"/>
              <a:gd name="connsiteY1" fmla="*/ 1135696 h 1797681"/>
              <a:gd name="connsiteX2" fmla="*/ 3815761 w 4257086"/>
              <a:gd name="connsiteY2" fmla="*/ 915031 h 1797681"/>
              <a:gd name="connsiteX3" fmla="*/ 4257086 w 4257086"/>
              <a:gd name="connsiteY3" fmla="*/ 1362073 h 1797681"/>
              <a:gd name="connsiteX4" fmla="*/ 3815761 w 4257086"/>
              <a:gd name="connsiteY4" fmla="*/ 1797681 h 1797681"/>
              <a:gd name="connsiteX5" fmla="*/ 3815761 w 4257086"/>
              <a:gd name="connsiteY5" fmla="*/ 1577019 h 1797681"/>
              <a:gd name="connsiteX6" fmla="*/ 1183687 w 4257086"/>
              <a:gd name="connsiteY6" fmla="*/ 1031077 h 1797681"/>
              <a:gd name="connsiteX7" fmla="*/ 1183686 w 4257086"/>
              <a:gd name="connsiteY7" fmla="*/ 589754 h 1797681"/>
              <a:gd name="connsiteX8" fmla="*/ 1720209 w 4257086"/>
              <a:gd name="connsiteY8" fmla="*/ 8679 h 1797681"/>
              <a:gd name="connsiteX9" fmla="*/ 2948987 w 4257086"/>
              <a:gd name="connsiteY9" fmla="*/ 76202 h 1797681"/>
              <a:gd name="connsiteX10" fmla="*/ 3025186 w 4257086"/>
              <a:gd name="connsiteY10" fmla="*/ 517523 h 1797681"/>
              <a:gd name="connsiteX11" fmla="*/ 1440272 w 4257086"/>
              <a:gd name="connsiteY11" fmla="*/ 810415 h 1797681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2948987 w 4257086"/>
              <a:gd name="connsiteY9" fmla="*/ 67523 h 1789002"/>
              <a:gd name="connsiteX10" fmla="*/ 3025186 w 4257086"/>
              <a:gd name="connsiteY10" fmla="*/ 508844 h 1789002"/>
              <a:gd name="connsiteX11" fmla="*/ 1440272 w 4257086"/>
              <a:gd name="connsiteY11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3025186 w 4257086"/>
              <a:gd name="connsiteY10" fmla="*/ 508844 h 1789002"/>
              <a:gd name="connsiteX11" fmla="*/ 1440272 w 4257086"/>
              <a:gd name="connsiteY11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2364786 w 4257086"/>
              <a:gd name="connsiteY10" fmla="*/ 788244 h 1789002"/>
              <a:gd name="connsiteX11" fmla="*/ 1440272 w 4257086"/>
              <a:gd name="connsiteY11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2364786 w 4257086"/>
              <a:gd name="connsiteY10" fmla="*/ 788244 h 1789002"/>
              <a:gd name="connsiteX11" fmla="*/ 1440272 w 4257086"/>
              <a:gd name="connsiteY11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1440272 w 4257086"/>
              <a:gd name="connsiteY10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1564686 w 4257086"/>
              <a:gd name="connsiteY0" fmla="*/ 156421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1440272 w 4257086"/>
              <a:gd name="connsiteY10" fmla="*/ 801736 h 1789002"/>
              <a:gd name="connsiteX0" fmla="*/ 928006 w 4001406"/>
              <a:gd name="connsiteY0" fmla="*/ 581075 h 1789002"/>
              <a:gd name="connsiteX1" fmla="*/ 3560080 w 4001406"/>
              <a:gd name="connsiteY1" fmla="*/ 1127017 h 1789002"/>
              <a:gd name="connsiteX2" fmla="*/ 3560081 w 4001406"/>
              <a:gd name="connsiteY2" fmla="*/ 906352 h 1789002"/>
              <a:gd name="connsiteX3" fmla="*/ 4001406 w 4001406"/>
              <a:gd name="connsiteY3" fmla="*/ 1353394 h 1789002"/>
              <a:gd name="connsiteX4" fmla="*/ 3560081 w 4001406"/>
              <a:gd name="connsiteY4" fmla="*/ 1789002 h 1789002"/>
              <a:gd name="connsiteX5" fmla="*/ 3560081 w 4001406"/>
              <a:gd name="connsiteY5" fmla="*/ 1568340 h 1789002"/>
              <a:gd name="connsiteX6" fmla="*/ 928007 w 4001406"/>
              <a:gd name="connsiteY6" fmla="*/ 1022398 h 1789002"/>
              <a:gd name="connsiteX7" fmla="*/ 928006 w 4001406"/>
              <a:gd name="connsiteY7" fmla="*/ 581075 h 1789002"/>
              <a:gd name="connsiteX0" fmla="*/ 1309006 w 4001406"/>
              <a:gd name="connsiteY0" fmla="*/ 156421 h 1789002"/>
              <a:gd name="connsiteX1" fmla="*/ 1184592 w 4001406"/>
              <a:gd name="connsiteY1" fmla="*/ 801736 h 1789002"/>
              <a:gd name="connsiteX2" fmla="*/ 1309006 w 4001406"/>
              <a:gd name="connsiteY2" fmla="*/ 156421 h 1789002"/>
              <a:gd name="connsiteX0" fmla="*/ 928006 w 4001406"/>
              <a:gd name="connsiteY0" fmla="*/ 581075 h 1789002"/>
              <a:gd name="connsiteX1" fmla="*/ 3560080 w 4001406"/>
              <a:gd name="connsiteY1" fmla="*/ 1127017 h 1789002"/>
              <a:gd name="connsiteX2" fmla="*/ 3560081 w 4001406"/>
              <a:gd name="connsiteY2" fmla="*/ 906352 h 1789002"/>
              <a:gd name="connsiteX3" fmla="*/ 4001406 w 4001406"/>
              <a:gd name="connsiteY3" fmla="*/ 1353394 h 1789002"/>
              <a:gd name="connsiteX4" fmla="*/ 3560081 w 4001406"/>
              <a:gd name="connsiteY4" fmla="*/ 1789002 h 1789002"/>
              <a:gd name="connsiteX5" fmla="*/ 3560081 w 4001406"/>
              <a:gd name="connsiteY5" fmla="*/ 1568340 h 1789002"/>
              <a:gd name="connsiteX6" fmla="*/ 928007 w 4001406"/>
              <a:gd name="connsiteY6" fmla="*/ 1022398 h 1789002"/>
              <a:gd name="connsiteX7" fmla="*/ 928006 w 4001406"/>
              <a:gd name="connsiteY7" fmla="*/ 581075 h 1789002"/>
              <a:gd name="connsiteX8" fmla="*/ 1464529 w 4001406"/>
              <a:gd name="connsiteY8" fmla="*/ 0 h 1789002"/>
              <a:gd name="connsiteX9" fmla="*/ 1563007 w 4001406"/>
              <a:gd name="connsiteY9" fmla="*/ 131023 h 1789002"/>
              <a:gd name="connsiteX10" fmla="*/ 1184592 w 4001406"/>
              <a:gd name="connsiteY10" fmla="*/ 801736 h 1789002"/>
              <a:gd name="connsiteX0" fmla="*/ 928006 w 4001406"/>
              <a:gd name="connsiteY0" fmla="*/ 581075 h 1789002"/>
              <a:gd name="connsiteX1" fmla="*/ 3560080 w 4001406"/>
              <a:gd name="connsiteY1" fmla="*/ 1127017 h 1789002"/>
              <a:gd name="connsiteX2" fmla="*/ 3560081 w 4001406"/>
              <a:gd name="connsiteY2" fmla="*/ 906352 h 1789002"/>
              <a:gd name="connsiteX3" fmla="*/ 4001406 w 4001406"/>
              <a:gd name="connsiteY3" fmla="*/ 1353394 h 1789002"/>
              <a:gd name="connsiteX4" fmla="*/ 3560081 w 4001406"/>
              <a:gd name="connsiteY4" fmla="*/ 1789002 h 1789002"/>
              <a:gd name="connsiteX5" fmla="*/ 3560081 w 4001406"/>
              <a:gd name="connsiteY5" fmla="*/ 1568340 h 1789002"/>
              <a:gd name="connsiteX6" fmla="*/ 928007 w 4001406"/>
              <a:gd name="connsiteY6" fmla="*/ 1022398 h 1789002"/>
              <a:gd name="connsiteX7" fmla="*/ 928006 w 4001406"/>
              <a:gd name="connsiteY7" fmla="*/ 581075 h 1789002"/>
              <a:gd name="connsiteX0" fmla="*/ 1309006 w 4001406"/>
              <a:gd name="connsiteY0" fmla="*/ 156421 h 1789002"/>
              <a:gd name="connsiteX1" fmla="*/ 1184592 w 4001406"/>
              <a:gd name="connsiteY1" fmla="*/ 801736 h 1789002"/>
              <a:gd name="connsiteX2" fmla="*/ 1309006 w 4001406"/>
              <a:gd name="connsiteY2" fmla="*/ 156421 h 1789002"/>
              <a:gd name="connsiteX0" fmla="*/ 928006 w 4001406"/>
              <a:gd name="connsiteY0" fmla="*/ 581075 h 1789002"/>
              <a:gd name="connsiteX1" fmla="*/ 3560080 w 4001406"/>
              <a:gd name="connsiteY1" fmla="*/ 1127017 h 1789002"/>
              <a:gd name="connsiteX2" fmla="*/ 3560081 w 4001406"/>
              <a:gd name="connsiteY2" fmla="*/ 906352 h 1789002"/>
              <a:gd name="connsiteX3" fmla="*/ 4001406 w 4001406"/>
              <a:gd name="connsiteY3" fmla="*/ 1353394 h 1789002"/>
              <a:gd name="connsiteX4" fmla="*/ 3560081 w 4001406"/>
              <a:gd name="connsiteY4" fmla="*/ 1789002 h 1789002"/>
              <a:gd name="connsiteX5" fmla="*/ 3560081 w 4001406"/>
              <a:gd name="connsiteY5" fmla="*/ 1568340 h 1789002"/>
              <a:gd name="connsiteX6" fmla="*/ 928007 w 4001406"/>
              <a:gd name="connsiteY6" fmla="*/ 1022398 h 1789002"/>
              <a:gd name="connsiteX7" fmla="*/ 928006 w 4001406"/>
              <a:gd name="connsiteY7" fmla="*/ 581075 h 1789002"/>
              <a:gd name="connsiteX8" fmla="*/ 1464529 w 4001406"/>
              <a:gd name="connsiteY8" fmla="*/ 0 h 1789002"/>
              <a:gd name="connsiteX9" fmla="*/ 1184592 w 4001406"/>
              <a:gd name="connsiteY9" fmla="*/ 801736 h 1789002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0 h 1207927"/>
              <a:gd name="connsiteX1" fmla="*/ 2632084 w 3073410"/>
              <a:gd name="connsiteY1" fmla="*/ 545942 h 1207927"/>
              <a:gd name="connsiteX2" fmla="*/ 2632085 w 3073410"/>
              <a:gd name="connsiteY2" fmla="*/ 325277 h 1207927"/>
              <a:gd name="connsiteX3" fmla="*/ 3073410 w 3073410"/>
              <a:gd name="connsiteY3" fmla="*/ 772319 h 1207927"/>
              <a:gd name="connsiteX4" fmla="*/ 2632085 w 3073410"/>
              <a:gd name="connsiteY4" fmla="*/ 1207927 h 1207927"/>
              <a:gd name="connsiteX5" fmla="*/ 2632085 w 3073410"/>
              <a:gd name="connsiteY5" fmla="*/ 987265 h 1207927"/>
              <a:gd name="connsiteX6" fmla="*/ 11 w 3073410"/>
              <a:gd name="connsiteY6" fmla="*/ 441323 h 1207927"/>
              <a:gd name="connsiteX7" fmla="*/ 10 w 3073410"/>
              <a:gd name="connsiteY7" fmla="*/ 0 h 1207927"/>
              <a:gd name="connsiteX0" fmla="*/ 228610 w 3073410"/>
              <a:gd name="connsiteY0" fmla="*/ 337346 h 1207927"/>
              <a:gd name="connsiteX1" fmla="*/ 256596 w 3073410"/>
              <a:gd name="connsiteY1" fmla="*/ 220661 h 1207927"/>
              <a:gd name="connsiteX2" fmla="*/ 228610 w 3073410"/>
              <a:gd name="connsiteY2" fmla="*/ 337346 h 1207927"/>
              <a:gd name="connsiteX0" fmla="*/ 10 w 3073410"/>
              <a:gd name="connsiteY0" fmla="*/ 0 h 1207927"/>
              <a:gd name="connsiteX1" fmla="*/ 2632084 w 3073410"/>
              <a:gd name="connsiteY1" fmla="*/ 545942 h 1207927"/>
              <a:gd name="connsiteX2" fmla="*/ 2632085 w 3073410"/>
              <a:gd name="connsiteY2" fmla="*/ 325277 h 1207927"/>
              <a:gd name="connsiteX3" fmla="*/ 3073410 w 3073410"/>
              <a:gd name="connsiteY3" fmla="*/ 772319 h 1207927"/>
              <a:gd name="connsiteX4" fmla="*/ 2632085 w 3073410"/>
              <a:gd name="connsiteY4" fmla="*/ 1207927 h 1207927"/>
              <a:gd name="connsiteX5" fmla="*/ 2632085 w 3073410"/>
              <a:gd name="connsiteY5" fmla="*/ 987265 h 1207927"/>
              <a:gd name="connsiteX6" fmla="*/ 11 w 3073410"/>
              <a:gd name="connsiteY6" fmla="*/ 441323 h 1207927"/>
              <a:gd name="connsiteX7" fmla="*/ 10 w 3073410"/>
              <a:gd name="connsiteY7" fmla="*/ 0 h 1207927"/>
              <a:gd name="connsiteX8" fmla="*/ 256596 w 3073410"/>
              <a:gd name="connsiteY8" fmla="*/ 220661 h 1207927"/>
              <a:gd name="connsiteX0" fmla="*/ 10 w 3073410"/>
              <a:gd name="connsiteY0" fmla="*/ 0 h 1207927"/>
              <a:gd name="connsiteX1" fmla="*/ 2632084 w 3073410"/>
              <a:gd name="connsiteY1" fmla="*/ 545942 h 1207927"/>
              <a:gd name="connsiteX2" fmla="*/ 2632085 w 3073410"/>
              <a:gd name="connsiteY2" fmla="*/ 325277 h 1207927"/>
              <a:gd name="connsiteX3" fmla="*/ 3073410 w 3073410"/>
              <a:gd name="connsiteY3" fmla="*/ 772319 h 1207927"/>
              <a:gd name="connsiteX4" fmla="*/ 2632085 w 3073410"/>
              <a:gd name="connsiteY4" fmla="*/ 1207927 h 1207927"/>
              <a:gd name="connsiteX5" fmla="*/ 2632085 w 3073410"/>
              <a:gd name="connsiteY5" fmla="*/ 987265 h 1207927"/>
              <a:gd name="connsiteX6" fmla="*/ 11 w 3073410"/>
              <a:gd name="connsiteY6" fmla="*/ 441323 h 1207927"/>
              <a:gd name="connsiteX7" fmla="*/ 10 w 3073410"/>
              <a:gd name="connsiteY7" fmla="*/ 0 h 1207927"/>
              <a:gd name="connsiteX0" fmla="*/ 228610 w 3073410"/>
              <a:gd name="connsiteY0" fmla="*/ 337346 h 1207927"/>
              <a:gd name="connsiteX1" fmla="*/ 256596 w 3073410"/>
              <a:gd name="connsiteY1" fmla="*/ 220661 h 1207927"/>
              <a:gd name="connsiteX2" fmla="*/ 228610 w 3073410"/>
              <a:gd name="connsiteY2" fmla="*/ 337346 h 1207927"/>
              <a:gd name="connsiteX0" fmla="*/ 10 w 3073410"/>
              <a:gd name="connsiteY0" fmla="*/ 0 h 1207927"/>
              <a:gd name="connsiteX1" fmla="*/ 2632084 w 3073410"/>
              <a:gd name="connsiteY1" fmla="*/ 545942 h 1207927"/>
              <a:gd name="connsiteX2" fmla="*/ 2632085 w 3073410"/>
              <a:gd name="connsiteY2" fmla="*/ 325277 h 1207927"/>
              <a:gd name="connsiteX3" fmla="*/ 3073410 w 3073410"/>
              <a:gd name="connsiteY3" fmla="*/ 772319 h 1207927"/>
              <a:gd name="connsiteX4" fmla="*/ 2632085 w 3073410"/>
              <a:gd name="connsiteY4" fmla="*/ 1207927 h 1207927"/>
              <a:gd name="connsiteX5" fmla="*/ 2632085 w 3073410"/>
              <a:gd name="connsiteY5" fmla="*/ 987265 h 1207927"/>
              <a:gd name="connsiteX6" fmla="*/ 11 w 3073410"/>
              <a:gd name="connsiteY6" fmla="*/ 441323 h 1207927"/>
              <a:gd name="connsiteX7" fmla="*/ 10 w 3073410"/>
              <a:gd name="connsiteY7" fmla="*/ 0 h 1207927"/>
              <a:gd name="connsiteX8" fmla="*/ 15296 w 3073410"/>
              <a:gd name="connsiteY8" fmla="*/ 93661 h 1207927"/>
              <a:gd name="connsiteX0" fmla="*/ 31082 w 3104482"/>
              <a:gd name="connsiteY0" fmla="*/ 0 h 1207927"/>
              <a:gd name="connsiteX1" fmla="*/ 2663156 w 3104482"/>
              <a:gd name="connsiteY1" fmla="*/ 545942 h 1207927"/>
              <a:gd name="connsiteX2" fmla="*/ 2663157 w 3104482"/>
              <a:gd name="connsiteY2" fmla="*/ 325277 h 1207927"/>
              <a:gd name="connsiteX3" fmla="*/ 3104482 w 3104482"/>
              <a:gd name="connsiteY3" fmla="*/ 772319 h 1207927"/>
              <a:gd name="connsiteX4" fmla="*/ 2663157 w 3104482"/>
              <a:gd name="connsiteY4" fmla="*/ 1207927 h 1207927"/>
              <a:gd name="connsiteX5" fmla="*/ 2663157 w 3104482"/>
              <a:gd name="connsiteY5" fmla="*/ 987265 h 1207927"/>
              <a:gd name="connsiteX6" fmla="*/ 31083 w 3104482"/>
              <a:gd name="connsiteY6" fmla="*/ 441323 h 1207927"/>
              <a:gd name="connsiteX7" fmla="*/ 31082 w 3104482"/>
              <a:gd name="connsiteY7" fmla="*/ 0 h 1207927"/>
              <a:gd name="connsiteX0" fmla="*/ 81882 w 3104482"/>
              <a:gd name="connsiteY0" fmla="*/ 235746 h 1207927"/>
              <a:gd name="connsiteX1" fmla="*/ 287668 w 3104482"/>
              <a:gd name="connsiteY1" fmla="*/ 220661 h 1207927"/>
              <a:gd name="connsiteX2" fmla="*/ 81882 w 3104482"/>
              <a:gd name="connsiteY2" fmla="*/ 235746 h 1207927"/>
              <a:gd name="connsiteX0" fmla="*/ 31082 w 3104482"/>
              <a:gd name="connsiteY0" fmla="*/ 0 h 1207927"/>
              <a:gd name="connsiteX1" fmla="*/ 2663156 w 3104482"/>
              <a:gd name="connsiteY1" fmla="*/ 545942 h 1207927"/>
              <a:gd name="connsiteX2" fmla="*/ 2663157 w 3104482"/>
              <a:gd name="connsiteY2" fmla="*/ 325277 h 1207927"/>
              <a:gd name="connsiteX3" fmla="*/ 3104482 w 3104482"/>
              <a:gd name="connsiteY3" fmla="*/ 772319 h 1207927"/>
              <a:gd name="connsiteX4" fmla="*/ 2663157 w 3104482"/>
              <a:gd name="connsiteY4" fmla="*/ 1207927 h 1207927"/>
              <a:gd name="connsiteX5" fmla="*/ 2663157 w 3104482"/>
              <a:gd name="connsiteY5" fmla="*/ 987265 h 1207927"/>
              <a:gd name="connsiteX6" fmla="*/ 31083 w 3104482"/>
              <a:gd name="connsiteY6" fmla="*/ 441323 h 1207927"/>
              <a:gd name="connsiteX7" fmla="*/ 31082 w 3104482"/>
              <a:gd name="connsiteY7" fmla="*/ 0 h 1207927"/>
              <a:gd name="connsiteX8" fmla="*/ 46368 w 3104482"/>
              <a:gd name="connsiteY8" fmla="*/ 93661 h 1207927"/>
              <a:gd name="connsiteX0" fmla="*/ 31082 w 3104482"/>
              <a:gd name="connsiteY0" fmla="*/ 45244 h 1253171"/>
              <a:gd name="connsiteX1" fmla="*/ 2663156 w 3104482"/>
              <a:gd name="connsiteY1" fmla="*/ 591186 h 1253171"/>
              <a:gd name="connsiteX2" fmla="*/ 2663157 w 3104482"/>
              <a:gd name="connsiteY2" fmla="*/ 370521 h 1253171"/>
              <a:gd name="connsiteX3" fmla="*/ 3104482 w 3104482"/>
              <a:gd name="connsiteY3" fmla="*/ 817563 h 1253171"/>
              <a:gd name="connsiteX4" fmla="*/ 2663157 w 3104482"/>
              <a:gd name="connsiteY4" fmla="*/ 1253171 h 1253171"/>
              <a:gd name="connsiteX5" fmla="*/ 2663157 w 3104482"/>
              <a:gd name="connsiteY5" fmla="*/ 1032509 h 1253171"/>
              <a:gd name="connsiteX6" fmla="*/ 31083 w 3104482"/>
              <a:gd name="connsiteY6" fmla="*/ 486567 h 1253171"/>
              <a:gd name="connsiteX7" fmla="*/ 31082 w 3104482"/>
              <a:gd name="connsiteY7" fmla="*/ 45244 h 1253171"/>
              <a:gd name="connsiteX0" fmla="*/ 81882 w 3104482"/>
              <a:gd name="connsiteY0" fmla="*/ 280990 h 1253171"/>
              <a:gd name="connsiteX1" fmla="*/ 84468 w 3104482"/>
              <a:gd name="connsiteY1" fmla="*/ 215105 h 1253171"/>
              <a:gd name="connsiteX2" fmla="*/ 81882 w 3104482"/>
              <a:gd name="connsiteY2" fmla="*/ 280990 h 1253171"/>
              <a:gd name="connsiteX0" fmla="*/ 31082 w 3104482"/>
              <a:gd name="connsiteY0" fmla="*/ 45244 h 1253171"/>
              <a:gd name="connsiteX1" fmla="*/ 2663156 w 3104482"/>
              <a:gd name="connsiteY1" fmla="*/ 591186 h 1253171"/>
              <a:gd name="connsiteX2" fmla="*/ 2663157 w 3104482"/>
              <a:gd name="connsiteY2" fmla="*/ 370521 h 1253171"/>
              <a:gd name="connsiteX3" fmla="*/ 3104482 w 3104482"/>
              <a:gd name="connsiteY3" fmla="*/ 817563 h 1253171"/>
              <a:gd name="connsiteX4" fmla="*/ 2663157 w 3104482"/>
              <a:gd name="connsiteY4" fmla="*/ 1253171 h 1253171"/>
              <a:gd name="connsiteX5" fmla="*/ 2663157 w 3104482"/>
              <a:gd name="connsiteY5" fmla="*/ 1032509 h 1253171"/>
              <a:gd name="connsiteX6" fmla="*/ 31083 w 3104482"/>
              <a:gd name="connsiteY6" fmla="*/ 486567 h 1253171"/>
              <a:gd name="connsiteX7" fmla="*/ 31082 w 3104482"/>
              <a:gd name="connsiteY7" fmla="*/ 45244 h 1253171"/>
              <a:gd name="connsiteX8" fmla="*/ 46368 w 3104482"/>
              <a:gd name="connsiteY8" fmla="*/ 138905 h 12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482" h="1253171" stroke="0" extrusionOk="0">
                <a:moveTo>
                  <a:pt x="31082" y="45244"/>
                </a:moveTo>
                <a:cubicBezTo>
                  <a:pt x="31072" y="319317"/>
                  <a:pt x="1152057" y="551831"/>
                  <a:pt x="2663156" y="591186"/>
                </a:cubicBezTo>
                <a:cubicBezTo>
                  <a:pt x="2663156" y="517631"/>
                  <a:pt x="2663157" y="444076"/>
                  <a:pt x="2663157" y="370521"/>
                </a:cubicBezTo>
                <a:lnTo>
                  <a:pt x="3104482" y="817563"/>
                </a:lnTo>
                <a:lnTo>
                  <a:pt x="2663157" y="1253171"/>
                </a:lnTo>
                <a:lnTo>
                  <a:pt x="2663157" y="1032509"/>
                </a:lnTo>
                <a:cubicBezTo>
                  <a:pt x="1152058" y="993153"/>
                  <a:pt x="31073" y="760640"/>
                  <a:pt x="31083" y="486567"/>
                </a:cubicBezTo>
                <a:cubicBezTo>
                  <a:pt x="31083" y="339459"/>
                  <a:pt x="31082" y="192352"/>
                  <a:pt x="31082" y="45244"/>
                </a:cubicBezTo>
                <a:close/>
              </a:path>
              <a:path w="3104482" h="1253171" fill="darkenLess" stroke="0" extrusionOk="0">
                <a:moveTo>
                  <a:pt x="81882" y="280990"/>
                </a:moveTo>
                <a:cubicBezTo>
                  <a:pt x="0" y="342408"/>
                  <a:pt x="23321" y="168971"/>
                  <a:pt x="84468" y="215105"/>
                </a:cubicBezTo>
                <a:cubicBezTo>
                  <a:pt x="125939" y="0"/>
                  <a:pt x="167411" y="330995"/>
                  <a:pt x="81882" y="280990"/>
                </a:cubicBezTo>
                <a:close/>
              </a:path>
              <a:path w="3104482" h="1253171" fill="none" extrusionOk="0">
                <a:moveTo>
                  <a:pt x="31082" y="45244"/>
                </a:moveTo>
                <a:cubicBezTo>
                  <a:pt x="31072" y="319317"/>
                  <a:pt x="1152057" y="551831"/>
                  <a:pt x="2663156" y="591186"/>
                </a:cubicBezTo>
                <a:cubicBezTo>
                  <a:pt x="2663156" y="517631"/>
                  <a:pt x="2663157" y="444076"/>
                  <a:pt x="2663157" y="370521"/>
                </a:cubicBezTo>
                <a:lnTo>
                  <a:pt x="3104482" y="817563"/>
                </a:lnTo>
                <a:lnTo>
                  <a:pt x="2663157" y="1253171"/>
                </a:lnTo>
                <a:lnTo>
                  <a:pt x="2663157" y="1032509"/>
                </a:lnTo>
                <a:cubicBezTo>
                  <a:pt x="1152058" y="993153"/>
                  <a:pt x="31073" y="760640"/>
                  <a:pt x="31083" y="486567"/>
                </a:cubicBezTo>
                <a:cubicBezTo>
                  <a:pt x="31083" y="339459"/>
                  <a:pt x="31082" y="192352"/>
                  <a:pt x="31082" y="45244"/>
                </a:cubicBezTo>
                <a:lnTo>
                  <a:pt x="46368" y="138905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자유형 19"/>
          <p:cNvSpPr/>
          <p:nvPr/>
        </p:nvSpPr>
        <p:spPr>
          <a:xfrm rot="10800000">
            <a:off x="6191917" y="616621"/>
            <a:ext cx="1440782" cy="729577"/>
          </a:xfrm>
          <a:custGeom>
            <a:avLst/>
            <a:gdLst>
              <a:gd name="connsiteX0" fmla="*/ 0 w 3073400"/>
              <a:gd name="connsiteY0" fmla="*/ 551656 h 1765300"/>
              <a:gd name="connsiteX1" fmla="*/ 2632074 w 3073400"/>
              <a:gd name="connsiteY1" fmla="*/ 1097598 h 1765300"/>
              <a:gd name="connsiteX2" fmla="*/ 2632075 w 3073400"/>
              <a:gd name="connsiteY2" fmla="*/ 876933 h 1765300"/>
              <a:gd name="connsiteX3" fmla="*/ 3073400 w 3073400"/>
              <a:gd name="connsiteY3" fmla="*/ 1323975 h 1765300"/>
              <a:gd name="connsiteX4" fmla="*/ 2632075 w 3073400"/>
              <a:gd name="connsiteY4" fmla="*/ 1759583 h 1765300"/>
              <a:gd name="connsiteX5" fmla="*/ 2632075 w 3073400"/>
              <a:gd name="connsiteY5" fmla="*/ 1538921 h 1765300"/>
              <a:gd name="connsiteX6" fmla="*/ 1 w 3073400"/>
              <a:gd name="connsiteY6" fmla="*/ 992979 h 1765300"/>
              <a:gd name="connsiteX7" fmla="*/ 0 w 3073400"/>
              <a:gd name="connsiteY7" fmla="*/ 551656 h 1765300"/>
              <a:gd name="connsiteX0" fmla="*/ 3073400 w 3073400"/>
              <a:gd name="connsiteY0" fmla="*/ 441325 h 1765300"/>
              <a:gd name="connsiteX1" fmla="*/ 256586 w 3073400"/>
              <a:gd name="connsiteY1" fmla="*/ 772317 h 1765300"/>
              <a:gd name="connsiteX2" fmla="*/ 2487780 w 3073400"/>
              <a:gd name="connsiteY2" fmla="*/ 10109 h 1765300"/>
              <a:gd name="connsiteX3" fmla="*/ 3073411 w 3073400"/>
              <a:gd name="connsiteY3" fmla="*/ 2 h 1765300"/>
              <a:gd name="connsiteX4" fmla="*/ 3073400 w 3073400"/>
              <a:gd name="connsiteY4" fmla="*/ 441325 h 1765300"/>
              <a:gd name="connsiteX0" fmla="*/ 0 w 3073400"/>
              <a:gd name="connsiteY0" fmla="*/ 551656 h 1765300"/>
              <a:gd name="connsiteX1" fmla="*/ 2632074 w 3073400"/>
              <a:gd name="connsiteY1" fmla="*/ 1097598 h 1765300"/>
              <a:gd name="connsiteX2" fmla="*/ 2632075 w 3073400"/>
              <a:gd name="connsiteY2" fmla="*/ 876933 h 1765300"/>
              <a:gd name="connsiteX3" fmla="*/ 3073400 w 3073400"/>
              <a:gd name="connsiteY3" fmla="*/ 1323975 h 1765300"/>
              <a:gd name="connsiteX4" fmla="*/ 2632075 w 3073400"/>
              <a:gd name="connsiteY4" fmla="*/ 1759583 h 1765300"/>
              <a:gd name="connsiteX5" fmla="*/ 2632075 w 3073400"/>
              <a:gd name="connsiteY5" fmla="*/ 1538921 h 1765300"/>
              <a:gd name="connsiteX6" fmla="*/ 1 w 3073400"/>
              <a:gd name="connsiteY6" fmla="*/ 992979 h 1765300"/>
              <a:gd name="connsiteX7" fmla="*/ 0 w 3073400"/>
              <a:gd name="connsiteY7" fmla="*/ 551656 h 1765300"/>
              <a:gd name="connsiteX8" fmla="*/ 2530423 w 3073400"/>
              <a:gd name="connsiteY8" fmla="*/ 8681 h 1765300"/>
              <a:gd name="connsiteX9" fmla="*/ 3073401 w 3073400"/>
              <a:gd name="connsiteY9" fmla="*/ 4 h 1765300"/>
              <a:gd name="connsiteX10" fmla="*/ 3073400 w 3073400"/>
              <a:gd name="connsiteY10" fmla="*/ 441325 h 1765300"/>
              <a:gd name="connsiteX11" fmla="*/ 256586 w 3073400"/>
              <a:gd name="connsiteY11" fmla="*/ 772317 h 1765300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0" fmla="*/ 3603852 w 3603863"/>
              <a:gd name="connsiteY0" fmla="*/ 441323 h 1759581"/>
              <a:gd name="connsiteX1" fmla="*/ 787038 w 3603863"/>
              <a:gd name="connsiteY1" fmla="*/ 772315 h 1759581"/>
              <a:gd name="connsiteX2" fmla="*/ 3018232 w 3603863"/>
              <a:gd name="connsiteY2" fmla="*/ 10107 h 1759581"/>
              <a:gd name="connsiteX3" fmla="*/ 3603863 w 3603863"/>
              <a:gd name="connsiteY3" fmla="*/ 0 h 1759581"/>
              <a:gd name="connsiteX4" fmla="*/ 3603852 w 3603863"/>
              <a:gd name="connsiteY4" fmla="*/ 441323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8" fmla="*/ 3060875 w 3603863"/>
              <a:gd name="connsiteY8" fmla="*/ 8679 h 1759581"/>
              <a:gd name="connsiteX9" fmla="*/ 3603853 w 3603863"/>
              <a:gd name="connsiteY9" fmla="*/ 2 h 1759581"/>
              <a:gd name="connsiteX10" fmla="*/ 2232252 w 3603863"/>
              <a:gd name="connsiteY10" fmla="*/ 492123 h 1759581"/>
              <a:gd name="connsiteX11" fmla="*/ 787038 w 3603863"/>
              <a:gd name="connsiteY11" fmla="*/ 772315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0" fmla="*/ 3603852 w 3603863"/>
              <a:gd name="connsiteY0" fmla="*/ 441323 h 1759581"/>
              <a:gd name="connsiteX1" fmla="*/ 787038 w 3603863"/>
              <a:gd name="connsiteY1" fmla="*/ 772315 h 1759581"/>
              <a:gd name="connsiteX2" fmla="*/ 3018232 w 3603863"/>
              <a:gd name="connsiteY2" fmla="*/ 10107 h 1759581"/>
              <a:gd name="connsiteX3" fmla="*/ 3603863 w 3603863"/>
              <a:gd name="connsiteY3" fmla="*/ 0 h 1759581"/>
              <a:gd name="connsiteX4" fmla="*/ 3603852 w 3603863"/>
              <a:gd name="connsiteY4" fmla="*/ 441323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8" fmla="*/ 3060875 w 3603863"/>
              <a:gd name="connsiteY8" fmla="*/ 8679 h 1759581"/>
              <a:gd name="connsiteX9" fmla="*/ 2295753 w 3603863"/>
              <a:gd name="connsiteY9" fmla="*/ 38102 h 1759581"/>
              <a:gd name="connsiteX10" fmla="*/ 2232252 w 3603863"/>
              <a:gd name="connsiteY10" fmla="*/ 492123 h 1759581"/>
              <a:gd name="connsiteX11" fmla="*/ 787038 w 3603863"/>
              <a:gd name="connsiteY11" fmla="*/ 772315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0" fmla="*/ 3603852 w 3603863"/>
              <a:gd name="connsiteY0" fmla="*/ 441323 h 1759581"/>
              <a:gd name="connsiteX1" fmla="*/ 787038 w 3603863"/>
              <a:gd name="connsiteY1" fmla="*/ 772315 h 1759581"/>
              <a:gd name="connsiteX2" fmla="*/ 3018232 w 3603863"/>
              <a:gd name="connsiteY2" fmla="*/ 10107 h 1759581"/>
              <a:gd name="connsiteX3" fmla="*/ 3603863 w 3603863"/>
              <a:gd name="connsiteY3" fmla="*/ 0 h 1759581"/>
              <a:gd name="connsiteX4" fmla="*/ 3603852 w 3603863"/>
              <a:gd name="connsiteY4" fmla="*/ 441323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8" fmla="*/ 3060875 w 3603863"/>
              <a:gd name="connsiteY8" fmla="*/ 8679 h 1759581"/>
              <a:gd name="connsiteX9" fmla="*/ 2295753 w 3603863"/>
              <a:gd name="connsiteY9" fmla="*/ 38102 h 1759581"/>
              <a:gd name="connsiteX10" fmla="*/ 2371952 w 3603863"/>
              <a:gd name="connsiteY10" fmla="*/ 479423 h 1759581"/>
              <a:gd name="connsiteX11" fmla="*/ 787038 w 3603863"/>
              <a:gd name="connsiteY11" fmla="*/ 772315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0" fmla="*/ 3603852 w 3603863"/>
              <a:gd name="connsiteY0" fmla="*/ 441323 h 1759581"/>
              <a:gd name="connsiteX1" fmla="*/ 787038 w 3603863"/>
              <a:gd name="connsiteY1" fmla="*/ 772315 h 1759581"/>
              <a:gd name="connsiteX2" fmla="*/ 3018232 w 3603863"/>
              <a:gd name="connsiteY2" fmla="*/ 10107 h 1759581"/>
              <a:gd name="connsiteX3" fmla="*/ 3603863 w 3603863"/>
              <a:gd name="connsiteY3" fmla="*/ 0 h 1759581"/>
              <a:gd name="connsiteX4" fmla="*/ 3603852 w 3603863"/>
              <a:gd name="connsiteY4" fmla="*/ 441323 h 1759581"/>
              <a:gd name="connsiteX0" fmla="*/ 530452 w 3603863"/>
              <a:gd name="connsiteY0" fmla="*/ 551654 h 1759581"/>
              <a:gd name="connsiteX1" fmla="*/ 3162526 w 3603863"/>
              <a:gd name="connsiteY1" fmla="*/ 1097596 h 1759581"/>
              <a:gd name="connsiteX2" fmla="*/ 3162527 w 3603863"/>
              <a:gd name="connsiteY2" fmla="*/ 876931 h 1759581"/>
              <a:gd name="connsiteX3" fmla="*/ 3603852 w 3603863"/>
              <a:gd name="connsiteY3" fmla="*/ 1323973 h 1759581"/>
              <a:gd name="connsiteX4" fmla="*/ 3162527 w 3603863"/>
              <a:gd name="connsiteY4" fmla="*/ 1759581 h 1759581"/>
              <a:gd name="connsiteX5" fmla="*/ 3162527 w 3603863"/>
              <a:gd name="connsiteY5" fmla="*/ 1538919 h 1759581"/>
              <a:gd name="connsiteX6" fmla="*/ 530453 w 3603863"/>
              <a:gd name="connsiteY6" fmla="*/ 992977 h 1759581"/>
              <a:gd name="connsiteX7" fmla="*/ 530452 w 3603863"/>
              <a:gd name="connsiteY7" fmla="*/ 551654 h 1759581"/>
              <a:gd name="connsiteX8" fmla="*/ 3060875 w 3603863"/>
              <a:gd name="connsiteY8" fmla="*/ 8679 h 1759581"/>
              <a:gd name="connsiteX9" fmla="*/ 2295753 w 3603863"/>
              <a:gd name="connsiteY9" fmla="*/ 38102 h 1759581"/>
              <a:gd name="connsiteX10" fmla="*/ 2371952 w 3603863"/>
              <a:gd name="connsiteY10" fmla="*/ 479423 h 1759581"/>
              <a:gd name="connsiteX11" fmla="*/ 787038 w 3603863"/>
              <a:gd name="connsiteY11" fmla="*/ 772315 h 1759581"/>
              <a:gd name="connsiteX0" fmla="*/ 530452 w 3603856"/>
              <a:gd name="connsiteY0" fmla="*/ 589754 h 1797681"/>
              <a:gd name="connsiteX1" fmla="*/ 3162526 w 3603856"/>
              <a:gd name="connsiteY1" fmla="*/ 1135696 h 1797681"/>
              <a:gd name="connsiteX2" fmla="*/ 3162527 w 3603856"/>
              <a:gd name="connsiteY2" fmla="*/ 915031 h 1797681"/>
              <a:gd name="connsiteX3" fmla="*/ 3603852 w 3603856"/>
              <a:gd name="connsiteY3" fmla="*/ 1362073 h 1797681"/>
              <a:gd name="connsiteX4" fmla="*/ 3162527 w 3603856"/>
              <a:gd name="connsiteY4" fmla="*/ 1797681 h 1797681"/>
              <a:gd name="connsiteX5" fmla="*/ 3162527 w 3603856"/>
              <a:gd name="connsiteY5" fmla="*/ 1577019 h 1797681"/>
              <a:gd name="connsiteX6" fmla="*/ 530453 w 3603856"/>
              <a:gd name="connsiteY6" fmla="*/ 1031077 h 1797681"/>
              <a:gd name="connsiteX7" fmla="*/ 530452 w 3603856"/>
              <a:gd name="connsiteY7" fmla="*/ 589754 h 1797681"/>
              <a:gd name="connsiteX0" fmla="*/ 3603852 w 3603856"/>
              <a:gd name="connsiteY0" fmla="*/ 479423 h 1797681"/>
              <a:gd name="connsiteX1" fmla="*/ 787038 w 3603856"/>
              <a:gd name="connsiteY1" fmla="*/ 810415 h 1797681"/>
              <a:gd name="connsiteX2" fmla="*/ 3018232 w 3603856"/>
              <a:gd name="connsiteY2" fmla="*/ 48207 h 1797681"/>
              <a:gd name="connsiteX3" fmla="*/ 1711552 w 3603856"/>
              <a:gd name="connsiteY3" fmla="*/ 0 h 1797681"/>
              <a:gd name="connsiteX4" fmla="*/ 3603852 w 3603856"/>
              <a:gd name="connsiteY4" fmla="*/ 479423 h 1797681"/>
              <a:gd name="connsiteX0" fmla="*/ 530452 w 3603856"/>
              <a:gd name="connsiteY0" fmla="*/ 589754 h 1797681"/>
              <a:gd name="connsiteX1" fmla="*/ 3162526 w 3603856"/>
              <a:gd name="connsiteY1" fmla="*/ 1135696 h 1797681"/>
              <a:gd name="connsiteX2" fmla="*/ 3162527 w 3603856"/>
              <a:gd name="connsiteY2" fmla="*/ 915031 h 1797681"/>
              <a:gd name="connsiteX3" fmla="*/ 3603852 w 3603856"/>
              <a:gd name="connsiteY3" fmla="*/ 1362073 h 1797681"/>
              <a:gd name="connsiteX4" fmla="*/ 3162527 w 3603856"/>
              <a:gd name="connsiteY4" fmla="*/ 1797681 h 1797681"/>
              <a:gd name="connsiteX5" fmla="*/ 3162527 w 3603856"/>
              <a:gd name="connsiteY5" fmla="*/ 1577019 h 1797681"/>
              <a:gd name="connsiteX6" fmla="*/ 530453 w 3603856"/>
              <a:gd name="connsiteY6" fmla="*/ 1031077 h 1797681"/>
              <a:gd name="connsiteX7" fmla="*/ 530452 w 3603856"/>
              <a:gd name="connsiteY7" fmla="*/ 589754 h 1797681"/>
              <a:gd name="connsiteX8" fmla="*/ 3060875 w 3603856"/>
              <a:gd name="connsiteY8" fmla="*/ 46779 h 1797681"/>
              <a:gd name="connsiteX9" fmla="*/ 2295753 w 3603856"/>
              <a:gd name="connsiteY9" fmla="*/ 76202 h 1797681"/>
              <a:gd name="connsiteX10" fmla="*/ 2371952 w 3603856"/>
              <a:gd name="connsiteY10" fmla="*/ 517523 h 1797681"/>
              <a:gd name="connsiteX11" fmla="*/ 787038 w 3603856"/>
              <a:gd name="connsiteY11" fmla="*/ 810415 h 1797681"/>
              <a:gd name="connsiteX0" fmla="*/ 530452 w 3603852"/>
              <a:gd name="connsiteY0" fmla="*/ 589754 h 1797681"/>
              <a:gd name="connsiteX1" fmla="*/ 3162526 w 3603852"/>
              <a:gd name="connsiteY1" fmla="*/ 1135696 h 1797681"/>
              <a:gd name="connsiteX2" fmla="*/ 3162527 w 3603852"/>
              <a:gd name="connsiteY2" fmla="*/ 915031 h 1797681"/>
              <a:gd name="connsiteX3" fmla="*/ 3603852 w 3603852"/>
              <a:gd name="connsiteY3" fmla="*/ 1362073 h 1797681"/>
              <a:gd name="connsiteX4" fmla="*/ 3162527 w 3603852"/>
              <a:gd name="connsiteY4" fmla="*/ 1797681 h 1797681"/>
              <a:gd name="connsiteX5" fmla="*/ 3162527 w 3603852"/>
              <a:gd name="connsiteY5" fmla="*/ 1577019 h 1797681"/>
              <a:gd name="connsiteX6" fmla="*/ 530453 w 3603852"/>
              <a:gd name="connsiteY6" fmla="*/ 1031077 h 1797681"/>
              <a:gd name="connsiteX7" fmla="*/ 530452 w 3603852"/>
              <a:gd name="connsiteY7" fmla="*/ 589754 h 1797681"/>
              <a:gd name="connsiteX0" fmla="*/ 1711552 w 3603852"/>
              <a:gd name="connsiteY0" fmla="*/ 492123 h 1797681"/>
              <a:gd name="connsiteX1" fmla="*/ 787038 w 3603852"/>
              <a:gd name="connsiteY1" fmla="*/ 810415 h 1797681"/>
              <a:gd name="connsiteX2" fmla="*/ 3018232 w 3603852"/>
              <a:gd name="connsiteY2" fmla="*/ 48207 h 1797681"/>
              <a:gd name="connsiteX3" fmla="*/ 1711552 w 3603852"/>
              <a:gd name="connsiteY3" fmla="*/ 0 h 1797681"/>
              <a:gd name="connsiteX4" fmla="*/ 1711552 w 3603852"/>
              <a:gd name="connsiteY4" fmla="*/ 492123 h 1797681"/>
              <a:gd name="connsiteX0" fmla="*/ 530452 w 3603852"/>
              <a:gd name="connsiteY0" fmla="*/ 589754 h 1797681"/>
              <a:gd name="connsiteX1" fmla="*/ 3162526 w 3603852"/>
              <a:gd name="connsiteY1" fmla="*/ 1135696 h 1797681"/>
              <a:gd name="connsiteX2" fmla="*/ 3162527 w 3603852"/>
              <a:gd name="connsiteY2" fmla="*/ 915031 h 1797681"/>
              <a:gd name="connsiteX3" fmla="*/ 3603852 w 3603852"/>
              <a:gd name="connsiteY3" fmla="*/ 1362073 h 1797681"/>
              <a:gd name="connsiteX4" fmla="*/ 3162527 w 3603852"/>
              <a:gd name="connsiteY4" fmla="*/ 1797681 h 1797681"/>
              <a:gd name="connsiteX5" fmla="*/ 3162527 w 3603852"/>
              <a:gd name="connsiteY5" fmla="*/ 1577019 h 1797681"/>
              <a:gd name="connsiteX6" fmla="*/ 530453 w 3603852"/>
              <a:gd name="connsiteY6" fmla="*/ 1031077 h 1797681"/>
              <a:gd name="connsiteX7" fmla="*/ 530452 w 3603852"/>
              <a:gd name="connsiteY7" fmla="*/ 589754 h 1797681"/>
              <a:gd name="connsiteX8" fmla="*/ 3060875 w 3603852"/>
              <a:gd name="connsiteY8" fmla="*/ 46779 h 1797681"/>
              <a:gd name="connsiteX9" fmla="*/ 2295753 w 3603852"/>
              <a:gd name="connsiteY9" fmla="*/ 76202 h 1797681"/>
              <a:gd name="connsiteX10" fmla="*/ 2371952 w 3603852"/>
              <a:gd name="connsiteY10" fmla="*/ 517523 h 1797681"/>
              <a:gd name="connsiteX11" fmla="*/ 787038 w 3603852"/>
              <a:gd name="connsiteY11" fmla="*/ 810415 h 1797681"/>
              <a:gd name="connsiteX0" fmla="*/ 928006 w 4001406"/>
              <a:gd name="connsiteY0" fmla="*/ 589754 h 1797681"/>
              <a:gd name="connsiteX1" fmla="*/ 3560080 w 4001406"/>
              <a:gd name="connsiteY1" fmla="*/ 1135696 h 1797681"/>
              <a:gd name="connsiteX2" fmla="*/ 3560081 w 4001406"/>
              <a:gd name="connsiteY2" fmla="*/ 915031 h 1797681"/>
              <a:gd name="connsiteX3" fmla="*/ 4001406 w 4001406"/>
              <a:gd name="connsiteY3" fmla="*/ 1362073 h 1797681"/>
              <a:gd name="connsiteX4" fmla="*/ 3560081 w 4001406"/>
              <a:gd name="connsiteY4" fmla="*/ 1797681 h 1797681"/>
              <a:gd name="connsiteX5" fmla="*/ 3560081 w 4001406"/>
              <a:gd name="connsiteY5" fmla="*/ 1577019 h 1797681"/>
              <a:gd name="connsiteX6" fmla="*/ 928007 w 4001406"/>
              <a:gd name="connsiteY6" fmla="*/ 1031077 h 1797681"/>
              <a:gd name="connsiteX7" fmla="*/ 928006 w 4001406"/>
              <a:gd name="connsiteY7" fmla="*/ 589754 h 1797681"/>
              <a:gd name="connsiteX0" fmla="*/ 2109106 w 4001406"/>
              <a:gd name="connsiteY0" fmla="*/ 492123 h 1797681"/>
              <a:gd name="connsiteX1" fmla="*/ 1184592 w 4001406"/>
              <a:gd name="connsiteY1" fmla="*/ 810415 h 1797681"/>
              <a:gd name="connsiteX2" fmla="*/ 3415786 w 4001406"/>
              <a:gd name="connsiteY2" fmla="*/ 48207 h 1797681"/>
              <a:gd name="connsiteX3" fmla="*/ 2109106 w 4001406"/>
              <a:gd name="connsiteY3" fmla="*/ 0 h 1797681"/>
              <a:gd name="connsiteX4" fmla="*/ 2109106 w 4001406"/>
              <a:gd name="connsiteY4" fmla="*/ 492123 h 1797681"/>
              <a:gd name="connsiteX0" fmla="*/ 928006 w 4001406"/>
              <a:gd name="connsiteY0" fmla="*/ 589754 h 1797681"/>
              <a:gd name="connsiteX1" fmla="*/ 3560080 w 4001406"/>
              <a:gd name="connsiteY1" fmla="*/ 1135696 h 1797681"/>
              <a:gd name="connsiteX2" fmla="*/ 3560081 w 4001406"/>
              <a:gd name="connsiteY2" fmla="*/ 915031 h 1797681"/>
              <a:gd name="connsiteX3" fmla="*/ 4001406 w 4001406"/>
              <a:gd name="connsiteY3" fmla="*/ 1362073 h 1797681"/>
              <a:gd name="connsiteX4" fmla="*/ 3560081 w 4001406"/>
              <a:gd name="connsiteY4" fmla="*/ 1797681 h 1797681"/>
              <a:gd name="connsiteX5" fmla="*/ 3560081 w 4001406"/>
              <a:gd name="connsiteY5" fmla="*/ 1577019 h 1797681"/>
              <a:gd name="connsiteX6" fmla="*/ 928007 w 4001406"/>
              <a:gd name="connsiteY6" fmla="*/ 1031077 h 1797681"/>
              <a:gd name="connsiteX7" fmla="*/ 928006 w 4001406"/>
              <a:gd name="connsiteY7" fmla="*/ 589754 h 1797681"/>
              <a:gd name="connsiteX8" fmla="*/ 1464529 w 4001406"/>
              <a:gd name="connsiteY8" fmla="*/ 8679 h 1797681"/>
              <a:gd name="connsiteX9" fmla="*/ 2693307 w 4001406"/>
              <a:gd name="connsiteY9" fmla="*/ 76202 h 1797681"/>
              <a:gd name="connsiteX10" fmla="*/ 2769506 w 4001406"/>
              <a:gd name="connsiteY10" fmla="*/ 517523 h 1797681"/>
              <a:gd name="connsiteX11" fmla="*/ 1184592 w 4001406"/>
              <a:gd name="connsiteY11" fmla="*/ 810415 h 1797681"/>
              <a:gd name="connsiteX0" fmla="*/ 1183686 w 4257086"/>
              <a:gd name="connsiteY0" fmla="*/ 589754 h 1797681"/>
              <a:gd name="connsiteX1" fmla="*/ 3815760 w 4257086"/>
              <a:gd name="connsiteY1" fmla="*/ 1135696 h 1797681"/>
              <a:gd name="connsiteX2" fmla="*/ 3815761 w 4257086"/>
              <a:gd name="connsiteY2" fmla="*/ 915031 h 1797681"/>
              <a:gd name="connsiteX3" fmla="*/ 4257086 w 4257086"/>
              <a:gd name="connsiteY3" fmla="*/ 1362073 h 1797681"/>
              <a:gd name="connsiteX4" fmla="*/ 3815761 w 4257086"/>
              <a:gd name="connsiteY4" fmla="*/ 1797681 h 1797681"/>
              <a:gd name="connsiteX5" fmla="*/ 3815761 w 4257086"/>
              <a:gd name="connsiteY5" fmla="*/ 1577019 h 1797681"/>
              <a:gd name="connsiteX6" fmla="*/ 1183687 w 4257086"/>
              <a:gd name="connsiteY6" fmla="*/ 1031077 h 1797681"/>
              <a:gd name="connsiteX7" fmla="*/ 1183686 w 4257086"/>
              <a:gd name="connsiteY7" fmla="*/ 589754 h 1797681"/>
              <a:gd name="connsiteX0" fmla="*/ 2364786 w 4257086"/>
              <a:gd name="connsiteY0" fmla="*/ 492123 h 1797681"/>
              <a:gd name="connsiteX1" fmla="*/ 1440272 w 4257086"/>
              <a:gd name="connsiteY1" fmla="*/ 810415 h 1797681"/>
              <a:gd name="connsiteX2" fmla="*/ 1931566 w 4257086"/>
              <a:gd name="connsiteY2" fmla="*/ 441907 h 1797681"/>
              <a:gd name="connsiteX3" fmla="*/ 2364786 w 4257086"/>
              <a:gd name="connsiteY3" fmla="*/ 0 h 1797681"/>
              <a:gd name="connsiteX4" fmla="*/ 2364786 w 4257086"/>
              <a:gd name="connsiteY4" fmla="*/ 492123 h 1797681"/>
              <a:gd name="connsiteX0" fmla="*/ 1183686 w 4257086"/>
              <a:gd name="connsiteY0" fmla="*/ 589754 h 1797681"/>
              <a:gd name="connsiteX1" fmla="*/ 3815760 w 4257086"/>
              <a:gd name="connsiteY1" fmla="*/ 1135696 h 1797681"/>
              <a:gd name="connsiteX2" fmla="*/ 3815761 w 4257086"/>
              <a:gd name="connsiteY2" fmla="*/ 915031 h 1797681"/>
              <a:gd name="connsiteX3" fmla="*/ 4257086 w 4257086"/>
              <a:gd name="connsiteY3" fmla="*/ 1362073 h 1797681"/>
              <a:gd name="connsiteX4" fmla="*/ 3815761 w 4257086"/>
              <a:gd name="connsiteY4" fmla="*/ 1797681 h 1797681"/>
              <a:gd name="connsiteX5" fmla="*/ 3815761 w 4257086"/>
              <a:gd name="connsiteY5" fmla="*/ 1577019 h 1797681"/>
              <a:gd name="connsiteX6" fmla="*/ 1183687 w 4257086"/>
              <a:gd name="connsiteY6" fmla="*/ 1031077 h 1797681"/>
              <a:gd name="connsiteX7" fmla="*/ 1183686 w 4257086"/>
              <a:gd name="connsiteY7" fmla="*/ 589754 h 1797681"/>
              <a:gd name="connsiteX8" fmla="*/ 1720209 w 4257086"/>
              <a:gd name="connsiteY8" fmla="*/ 8679 h 1797681"/>
              <a:gd name="connsiteX9" fmla="*/ 2948987 w 4257086"/>
              <a:gd name="connsiteY9" fmla="*/ 76202 h 1797681"/>
              <a:gd name="connsiteX10" fmla="*/ 3025186 w 4257086"/>
              <a:gd name="connsiteY10" fmla="*/ 517523 h 1797681"/>
              <a:gd name="connsiteX11" fmla="*/ 1440272 w 4257086"/>
              <a:gd name="connsiteY11" fmla="*/ 810415 h 1797681"/>
              <a:gd name="connsiteX0" fmla="*/ 1183686 w 4257086"/>
              <a:gd name="connsiteY0" fmla="*/ 589754 h 1797681"/>
              <a:gd name="connsiteX1" fmla="*/ 3815760 w 4257086"/>
              <a:gd name="connsiteY1" fmla="*/ 1135696 h 1797681"/>
              <a:gd name="connsiteX2" fmla="*/ 3815761 w 4257086"/>
              <a:gd name="connsiteY2" fmla="*/ 915031 h 1797681"/>
              <a:gd name="connsiteX3" fmla="*/ 4257086 w 4257086"/>
              <a:gd name="connsiteY3" fmla="*/ 1362073 h 1797681"/>
              <a:gd name="connsiteX4" fmla="*/ 3815761 w 4257086"/>
              <a:gd name="connsiteY4" fmla="*/ 1797681 h 1797681"/>
              <a:gd name="connsiteX5" fmla="*/ 3815761 w 4257086"/>
              <a:gd name="connsiteY5" fmla="*/ 1577019 h 1797681"/>
              <a:gd name="connsiteX6" fmla="*/ 1183687 w 4257086"/>
              <a:gd name="connsiteY6" fmla="*/ 1031077 h 1797681"/>
              <a:gd name="connsiteX7" fmla="*/ 1183686 w 4257086"/>
              <a:gd name="connsiteY7" fmla="*/ 589754 h 1797681"/>
              <a:gd name="connsiteX0" fmla="*/ 2021886 w 4257086"/>
              <a:gd name="connsiteY0" fmla="*/ 720723 h 1797681"/>
              <a:gd name="connsiteX1" fmla="*/ 1440272 w 4257086"/>
              <a:gd name="connsiteY1" fmla="*/ 810415 h 1797681"/>
              <a:gd name="connsiteX2" fmla="*/ 1931566 w 4257086"/>
              <a:gd name="connsiteY2" fmla="*/ 441907 h 1797681"/>
              <a:gd name="connsiteX3" fmla="*/ 2364786 w 4257086"/>
              <a:gd name="connsiteY3" fmla="*/ 0 h 1797681"/>
              <a:gd name="connsiteX4" fmla="*/ 2021886 w 4257086"/>
              <a:gd name="connsiteY4" fmla="*/ 720723 h 1797681"/>
              <a:gd name="connsiteX0" fmla="*/ 1183686 w 4257086"/>
              <a:gd name="connsiteY0" fmla="*/ 589754 h 1797681"/>
              <a:gd name="connsiteX1" fmla="*/ 3815760 w 4257086"/>
              <a:gd name="connsiteY1" fmla="*/ 1135696 h 1797681"/>
              <a:gd name="connsiteX2" fmla="*/ 3815761 w 4257086"/>
              <a:gd name="connsiteY2" fmla="*/ 915031 h 1797681"/>
              <a:gd name="connsiteX3" fmla="*/ 4257086 w 4257086"/>
              <a:gd name="connsiteY3" fmla="*/ 1362073 h 1797681"/>
              <a:gd name="connsiteX4" fmla="*/ 3815761 w 4257086"/>
              <a:gd name="connsiteY4" fmla="*/ 1797681 h 1797681"/>
              <a:gd name="connsiteX5" fmla="*/ 3815761 w 4257086"/>
              <a:gd name="connsiteY5" fmla="*/ 1577019 h 1797681"/>
              <a:gd name="connsiteX6" fmla="*/ 1183687 w 4257086"/>
              <a:gd name="connsiteY6" fmla="*/ 1031077 h 1797681"/>
              <a:gd name="connsiteX7" fmla="*/ 1183686 w 4257086"/>
              <a:gd name="connsiteY7" fmla="*/ 589754 h 1797681"/>
              <a:gd name="connsiteX8" fmla="*/ 1720209 w 4257086"/>
              <a:gd name="connsiteY8" fmla="*/ 8679 h 1797681"/>
              <a:gd name="connsiteX9" fmla="*/ 2948987 w 4257086"/>
              <a:gd name="connsiteY9" fmla="*/ 76202 h 1797681"/>
              <a:gd name="connsiteX10" fmla="*/ 3025186 w 4257086"/>
              <a:gd name="connsiteY10" fmla="*/ 517523 h 1797681"/>
              <a:gd name="connsiteX11" fmla="*/ 1440272 w 4257086"/>
              <a:gd name="connsiteY11" fmla="*/ 810415 h 1797681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2948987 w 4257086"/>
              <a:gd name="connsiteY9" fmla="*/ 67523 h 1789002"/>
              <a:gd name="connsiteX10" fmla="*/ 3025186 w 4257086"/>
              <a:gd name="connsiteY10" fmla="*/ 508844 h 1789002"/>
              <a:gd name="connsiteX11" fmla="*/ 1440272 w 4257086"/>
              <a:gd name="connsiteY11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3025186 w 4257086"/>
              <a:gd name="connsiteY10" fmla="*/ 508844 h 1789002"/>
              <a:gd name="connsiteX11" fmla="*/ 1440272 w 4257086"/>
              <a:gd name="connsiteY11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2364786 w 4257086"/>
              <a:gd name="connsiteY10" fmla="*/ 788244 h 1789002"/>
              <a:gd name="connsiteX11" fmla="*/ 1440272 w 4257086"/>
              <a:gd name="connsiteY11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2364786 w 4257086"/>
              <a:gd name="connsiteY10" fmla="*/ 788244 h 1789002"/>
              <a:gd name="connsiteX11" fmla="*/ 1440272 w 4257086"/>
              <a:gd name="connsiteY11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2021886 w 4257086"/>
              <a:gd name="connsiteY0" fmla="*/ 712044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4" fmla="*/ 2021886 w 4257086"/>
              <a:gd name="connsiteY4" fmla="*/ 712044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1440272 w 4257086"/>
              <a:gd name="connsiteY10" fmla="*/ 801736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0" fmla="*/ 1564686 w 4257086"/>
              <a:gd name="connsiteY0" fmla="*/ 156421 h 1789002"/>
              <a:gd name="connsiteX1" fmla="*/ 1440272 w 4257086"/>
              <a:gd name="connsiteY1" fmla="*/ 801736 h 1789002"/>
              <a:gd name="connsiteX2" fmla="*/ 1931566 w 4257086"/>
              <a:gd name="connsiteY2" fmla="*/ 433228 h 1789002"/>
              <a:gd name="connsiteX3" fmla="*/ 1564686 w 4257086"/>
              <a:gd name="connsiteY3" fmla="*/ 156421 h 1789002"/>
              <a:gd name="connsiteX0" fmla="*/ 1183686 w 4257086"/>
              <a:gd name="connsiteY0" fmla="*/ 581075 h 1789002"/>
              <a:gd name="connsiteX1" fmla="*/ 3815760 w 4257086"/>
              <a:gd name="connsiteY1" fmla="*/ 1127017 h 1789002"/>
              <a:gd name="connsiteX2" fmla="*/ 3815761 w 4257086"/>
              <a:gd name="connsiteY2" fmla="*/ 906352 h 1789002"/>
              <a:gd name="connsiteX3" fmla="*/ 4257086 w 4257086"/>
              <a:gd name="connsiteY3" fmla="*/ 1353394 h 1789002"/>
              <a:gd name="connsiteX4" fmla="*/ 3815761 w 4257086"/>
              <a:gd name="connsiteY4" fmla="*/ 1789002 h 1789002"/>
              <a:gd name="connsiteX5" fmla="*/ 3815761 w 4257086"/>
              <a:gd name="connsiteY5" fmla="*/ 1568340 h 1789002"/>
              <a:gd name="connsiteX6" fmla="*/ 1183687 w 4257086"/>
              <a:gd name="connsiteY6" fmla="*/ 1022398 h 1789002"/>
              <a:gd name="connsiteX7" fmla="*/ 1183686 w 4257086"/>
              <a:gd name="connsiteY7" fmla="*/ 581075 h 1789002"/>
              <a:gd name="connsiteX8" fmla="*/ 1720209 w 4257086"/>
              <a:gd name="connsiteY8" fmla="*/ 0 h 1789002"/>
              <a:gd name="connsiteX9" fmla="*/ 1818687 w 4257086"/>
              <a:gd name="connsiteY9" fmla="*/ 131023 h 1789002"/>
              <a:gd name="connsiteX10" fmla="*/ 1440272 w 4257086"/>
              <a:gd name="connsiteY10" fmla="*/ 801736 h 1789002"/>
              <a:gd name="connsiteX0" fmla="*/ 928006 w 4001406"/>
              <a:gd name="connsiteY0" fmla="*/ 581075 h 1789002"/>
              <a:gd name="connsiteX1" fmla="*/ 3560080 w 4001406"/>
              <a:gd name="connsiteY1" fmla="*/ 1127017 h 1789002"/>
              <a:gd name="connsiteX2" fmla="*/ 3560081 w 4001406"/>
              <a:gd name="connsiteY2" fmla="*/ 906352 h 1789002"/>
              <a:gd name="connsiteX3" fmla="*/ 4001406 w 4001406"/>
              <a:gd name="connsiteY3" fmla="*/ 1353394 h 1789002"/>
              <a:gd name="connsiteX4" fmla="*/ 3560081 w 4001406"/>
              <a:gd name="connsiteY4" fmla="*/ 1789002 h 1789002"/>
              <a:gd name="connsiteX5" fmla="*/ 3560081 w 4001406"/>
              <a:gd name="connsiteY5" fmla="*/ 1568340 h 1789002"/>
              <a:gd name="connsiteX6" fmla="*/ 928007 w 4001406"/>
              <a:gd name="connsiteY6" fmla="*/ 1022398 h 1789002"/>
              <a:gd name="connsiteX7" fmla="*/ 928006 w 4001406"/>
              <a:gd name="connsiteY7" fmla="*/ 581075 h 1789002"/>
              <a:gd name="connsiteX0" fmla="*/ 1309006 w 4001406"/>
              <a:gd name="connsiteY0" fmla="*/ 156421 h 1789002"/>
              <a:gd name="connsiteX1" fmla="*/ 1184592 w 4001406"/>
              <a:gd name="connsiteY1" fmla="*/ 801736 h 1789002"/>
              <a:gd name="connsiteX2" fmla="*/ 1309006 w 4001406"/>
              <a:gd name="connsiteY2" fmla="*/ 156421 h 1789002"/>
              <a:gd name="connsiteX0" fmla="*/ 928006 w 4001406"/>
              <a:gd name="connsiteY0" fmla="*/ 581075 h 1789002"/>
              <a:gd name="connsiteX1" fmla="*/ 3560080 w 4001406"/>
              <a:gd name="connsiteY1" fmla="*/ 1127017 h 1789002"/>
              <a:gd name="connsiteX2" fmla="*/ 3560081 w 4001406"/>
              <a:gd name="connsiteY2" fmla="*/ 906352 h 1789002"/>
              <a:gd name="connsiteX3" fmla="*/ 4001406 w 4001406"/>
              <a:gd name="connsiteY3" fmla="*/ 1353394 h 1789002"/>
              <a:gd name="connsiteX4" fmla="*/ 3560081 w 4001406"/>
              <a:gd name="connsiteY4" fmla="*/ 1789002 h 1789002"/>
              <a:gd name="connsiteX5" fmla="*/ 3560081 w 4001406"/>
              <a:gd name="connsiteY5" fmla="*/ 1568340 h 1789002"/>
              <a:gd name="connsiteX6" fmla="*/ 928007 w 4001406"/>
              <a:gd name="connsiteY6" fmla="*/ 1022398 h 1789002"/>
              <a:gd name="connsiteX7" fmla="*/ 928006 w 4001406"/>
              <a:gd name="connsiteY7" fmla="*/ 581075 h 1789002"/>
              <a:gd name="connsiteX8" fmla="*/ 1464529 w 4001406"/>
              <a:gd name="connsiteY8" fmla="*/ 0 h 1789002"/>
              <a:gd name="connsiteX9" fmla="*/ 1563007 w 4001406"/>
              <a:gd name="connsiteY9" fmla="*/ 131023 h 1789002"/>
              <a:gd name="connsiteX10" fmla="*/ 1184592 w 4001406"/>
              <a:gd name="connsiteY10" fmla="*/ 801736 h 1789002"/>
              <a:gd name="connsiteX0" fmla="*/ 928006 w 4001406"/>
              <a:gd name="connsiteY0" fmla="*/ 581075 h 1789002"/>
              <a:gd name="connsiteX1" fmla="*/ 3560080 w 4001406"/>
              <a:gd name="connsiteY1" fmla="*/ 1127017 h 1789002"/>
              <a:gd name="connsiteX2" fmla="*/ 3560081 w 4001406"/>
              <a:gd name="connsiteY2" fmla="*/ 906352 h 1789002"/>
              <a:gd name="connsiteX3" fmla="*/ 4001406 w 4001406"/>
              <a:gd name="connsiteY3" fmla="*/ 1353394 h 1789002"/>
              <a:gd name="connsiteX4" fmla="*/ 3560081 w 4001406"/>
              <a:gd name="connsiteY4" fmla="*/ 1789002 h 1789002"/>
              <a:gd name="connsiteX5" fmla="*/ 3560081 w 4001406"/>
              <a:gd name="connsiteY5" fmla="*/ 1568340 h 1789002"/>
              <a:gd name="connsiteX6" fmla="*/ 928007 w 4001406"/>
              <a:gd name="connsiteY6" fmla="*/ 1022398 h 1789002"/>
              <a:gd name="connsiteX7" fmla="*/ 928006 w 4001406"/>
              <a:gd name="connsiteY7" fmla="*/ 581075 h 1789002"/>
              <a:gd name="connsiteX0" fmla="*/ 1309006 w 4001406"/>
              <a:gd name="connsiteY0" fmla="*/ 156421 h 1789002"/>
              <a:gd name="connsiteX1" fmla="*/ 1184592 w 4001406"/>
              <a:gd name="connsiteY1" fmla="*/ 801736 h 1789002"/>
              <a:gd name="connsiteX2" fmla="*/ 1309006 w 4001406"/>
              <a:gd name="connsiteY2" fmla="*/ 156421 h 1789002"/>
              <a:gd name="connsiteX0" fmla="*/ 928006 w 4001406"/>
              <a:gd name="connsiteY0" fmla="*/ 581075 h 1789002"/>
              <a:gd name="connsiteX1" fmla="*/ 3560080 w 4001406"/>
              <a:gd name="connsiteY1" fmla="*/ 1127017 h 1789002"/>
              <a:gd name="connsiteX2" fmla="*/ 3560081 w 4001406"/>
              <a:gd name="connsiteY2" fmla="*/ 906352 h 1789002"/>
              <a:gd name="connsiteX3" fmla="*/ 4001406 w 4001406"/>
              <a:gd name="connsiteY3" fmla="*/ 1353394 h 1789002"/>
              <a:gd name="connsiteX4" fmla="*/ 3560081 w 4001406"/>
              <a:gd name="connsiteY4" fmla="*/ 1789002 h 1789002"/>
              <a:gd name="connsiteX5" fmla="*/ 3560081 w 4001406"/>
              <a:gd name="connsiteY5" fmla="*/ 1568340 h 1789002"/>
              <a:gd name="connsiteX6" fmla="*/ 928007 w 4001406"/>
              <a:gd name="connsiteY6" fmla="*/ 1022398 h 1789002"/>
              <a:gd name="connsiteX7" fmla="*/ 928006 w 4001406"/>
              <a:gd name="connsiteY7" fmla="*/ 581075 h 1789002"/>
              <a:gd name="connsiteX8" fmla="*/ 1464529 w 4001406"/>
              <a:gd name="connsiteY8" fmla="*/ 0 h 1789002"/>
              <a:gd name="connsiteX9" fmla="*/ 1184592 w 4001406"/>
              <a:gd name="connsiteY9" fmla="*/ 801736 h 1789002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0" fmla="*/ 381010 w 3073410"/>
              <a:gd name="connsiteY0" fmla="*/ 0 h 1632581"/>
              <a:gd name="connsiteX1" fmla="*/ 256596 w 3073410"/>
              <a:gd name="connsiteY1" fmla="*/ 645315 h 1632581"/>
              <a:gd name="connsiteX2" fmla="*/ 381010 w 3073410"/>
              <a:gd name="connsiteY2" fmla="*/ 0 h 1632581"/>
              <a:gd name="connsiteX0" fmla="*/ 10 w 3073410"/>
              <a:gd name="connsiteY0" fmla="*/ 424654 h 1632581"/>
              <a:gd name="connsiteX1" fmla="*/ 2632084 w 3073410"/>
              <a:gd name="connsiteY1" fmla="*/ 970596 h 1632581"/>
              <a:gd name="connsiteX2" fmla="*/ 2632085 w 3073410"/>
              <a:gd name="connsiteY2" fmla="*/ 749931 h 1632581"/>
              <a:gd name="connsiteX3" fmla="*/ 3073410 w 3073410"/>
              <a:gd name="connsiteY3" fmla="*/ 1196973 h 1632581"/>
              <a:gd name="connsiteX4" fmla="*/ 2632085 w 3073410"/>
              <a:gd name="connsiteY4" fmla="*/ 1632581 h 1632581"/>
              <a:gd name="connsiteX5" fmla="*/ 2632085 w 3073410"/>
              <a:gd name="connsiteY5" fmla="*/ 1411919 h 1632581"/>
              <a:gd name="connsiteX6" fmla="*/ 11 w 3073410"/>
              <a:gd name="connsiteY6" fmla="*/ 865977 h 1632581"/>
              <a:gd name="connsiteX7" fmla="*/ 10 w 3073410"/>
              <a:gd name="connsiteY7" fmla="*/ 424654 h 1632581"/>
              <a:gd name="connsiteX8" fmla="*/ 256596 w 3073410"/>
              <a:gd name="connsiteY8" fmla="*/ 645315 h 1632581"/>
              <a:gd name="connsiteX0" fmla="*/ 10 w 3073410"/>
              <a:gd name="connsiteY0" fmla="*/ 0 h 1207927"/>
              <a:gd name="connsiteX1" fmla="*/ 2632084 w 3073410"/>
              <a:gd name="connsiteY1" fmla="*/ 545942 h 1207927"/>
              <a:gd name="connsiteX2" fmla="*/ 2632085 w 3073410"/>
              <a:gd name="connsiteY2" fmla="*/ 325277 h 1207927"/>
              <a:gd name="connsiteX3" fmla="*/ 3073410 w 3073410"/>
              <a:gd name="connsiteY3" fmla="*/ 772319 h 1207927"/>
              <a:gd name="connsiteX4" fmla="*/ 2632085 w 3073410"/>
              <a:gd name="connsiteY4" fmla="*/ 1207927 h 1207927"/>
              <a:gd name="connsiteX5" fmla="*/ 2632085 w 3073410"/>
              <a:gd name="connsiteY5" fmla="*/ 987265 h 1207927"/>
              <a:gd name="connsiteX6" fmla="*/ 11 w 3073410"/>
              <a:gd name="connsiteY6" fmla="*/ 441323 h 1207927"/>
              <a:gd name="connsiteX7" fmla="*/ 10 w 3073410"/>
              <a:gd name="connsiteY7" fmla="*/ 0 h 1207927"/>
              <a:gd name="connsiteX0" fmla="*/ 228610 w 3073410"/>
              <a:gd name="connsiteY0" fmla="*/ 337346 h 1207927"/>
              <a:gd name="connsiteX1" fmla="*/ 256596 w 3073410"/>
              <a:gd name="connsiteY1" fmla="*/ 220661 h 1207927"/>
              <a:gd name="connsiteX2" fmla="*/ 228610 w 3073410"/>
              <a:gd name="connsiteY2" fmla="*/ 337346 h 1207927"/>
              <a:gd name="connsiteX0" fmla="*/ 10 w 3073410"/>
              <a:gd name="connsiteY0" fmla="*/ 0 h 1207927"/>
              <a:gd name="connsiteX1" fmla="*/ 2632084 w 3073410"/>
              <a:gd name="connsiteY1" fmla="*/ 545942 h 1207927"/>
              <a:gd name="connsiteX2" fmla="*/ 2632085 w 3073410"/>
              <a:gd name="connsiteY2" fmla="*/ 325277 h 1207927"/>
              <a:gd name="connsiteX3" fmla="*/ 3073410 w 3073410"/>
              <a:gd name="connsiteY3" fmla="*/ 772319 h 1207927"/>
              <a:gd name="connsiteX4" fmla="*/ 2632085 w 3073410"/>
              <a:gd name="connsiteY4" fmla="*/ 1207927 h 1207927"/>
              <a:gd name="connsiteX5" fmla="*/ 2632085 w 3073410"/>
              <a:gd name="connsiteY5" fmla="*/ 987265 h 1207927"/>
              <a:gd name="connsiteX6" fmla="*/ 11 w 3073410"/>
              <a:gd name="connsiteY6" fmla="*/ 441323 h 1207927"/>
              <a:gd name="connsiteX7" fmla="*/ 10 w 3073410"/>
              <a:gd name="connsiteY7" fmla="*/ 0 h 1207927"/>
              <a:gd name="connsiteX8" fmla="*/ 256596 w 3073410"/>
              <a:gd name="connsiteY8" fmla="*/ 220661 h 1207927"/>
              <a:gd name="connsiteX0" fmla="*/ 10 w 3073410"/>
              <a:gd name="connsiteY0" fmla="*/ 0 h 1207927"/>
              <a:gd name="connsiteX1" fmla="*/ 2632084 w 3073410"/>
              <a:gd name="connsiteY1" fmla="*/ 545942 h 1207927"/>
              <a:gd name="connsiteX2" fmla="*/ 2632085 w 3073410"/>
              <a:gd name="connsiteY2" fmla="*/ 325277 h 1207927"/>
              <a:gd name="connsiteX3" fmla="*/ 3073410 w 3073410"/>
              <a:gd name="connsiteY3" fmla="*/ 772319 h 1207927"/>
              <a:gd name="connsiteX4" fmla="*/ 2632085 w 3073410"/>
              <a:gd name="connsiteY4" fmla="*/ 1207927 h 1207927"/>
              <a:gd name="connsiteX5" fmla="*/ 2632085 w 3073410"/>
              <a:gd name="connsiteY5" fmla="*/ 987265 h 1207927"/>
              <a:gd name="connsiteX6" fmla="*/ 11 w 3073410"/>
              <a:gd name="connsiteY6" fmla="*/ 441323 h 1207927"/>
              <a:gd name="connsiteX7" fmla="*/ 10 w 3073410"/>
              <a:gd name="connsiteY7" fmla="*/ 0 h 1207927"/>
              <a:gd name="connsiteX0" fmla="*/ 228610 w 3073410"/>
              <a:gd name="connsiteY0" fmla="*/ 337346 h 1207927"/>
              <a:gd name="connsiteX1" fmla="*/ 256596 w 3073410"/>
              <a:gd name="connsiteY1" fmla="*/ 220661 h 1207927"/>
              <a:gd name="connsiteX2" fmla="*/ 228610 w 3073410"/>
              <a:gd name="connsiteY2" fmla="*/ 337346 h 1207927"/>
              <a:gd name="connsiteX0" fmla="*/ 10 w 3073410"/>
              <a:gd name="connsiteY0" fmla="*/ 0 h 1207927"/>
              <a:gd name="connsiteX1" fmla="*/ 2632084 w 3073410"/>
              <a:gd name="connsiteY1" fmla="*/ 545942 h 1207927"/>
              <a:gd name="connsiteX2" fmla="*/ 2632085 w 3073410"/>
              <a:gd name="connsiteY2" fmla="*/ 325277 h 1207927"/>
              <a:gd name="connsiteX3" fmla="*/ 3073410 w 3073410"/>
              <a:gd name="connsiteY3" fmla="*/ 772319 h 1207927"/>
              <a:gd name="connsiteX4" fmla="*/ 2632085 w 3073410"/>
              <a:gd name="connsiteY4" fmla="*/ 1207927 h 1207927"/>
              <a:gd name="connsiteX5" fmla="*/ 2632085 w 3073410"/>
              <a:gd name="connsiteY5" fmla="*/ 987265 h 1207927"/>
              <a:gd name="connsiteX6" fmla="*/ 11 w 3073410"/>
              <a:gd name="connsiteY6" fmla="*/ 441323 h 1207927"/>
              <a:gd name="connsiteX7" fmla="*/ 10 w 3073410"/>
              <a:gd name="connsiteY7" fmla="*/ 0 h 1207927"/>
              <a:gd name="connsiteX8" fmla="*/ 15296 w 3073410"/>
              <a:gd name="connsiteY8" fmla="*/ 93661 h 1207927"/>
              <a:gd name="connsiteX0" fmla="*/ 31082 w 3104482"/>
              <a:gd name="connsiteY0" fmla="*/ 0 h 1207927"/>
              <a:gd name="connsiteX1" fmla="*/ 2663156 w 3104482"/>
              <a:gd name="connsiteY1" fmla="*/ 545942 h 1207927"/>
              <a:gd name="connsiteX2" fmla="*/ 2663157 w 3104482"/>
              <a:gd name="connsiteY2" fmla="*/ 325277 h 1207927"/>
              <a:gd name="connsiteX3" fmla="*/ 3104482 w 3104482"/>
              <a:gd name="connsiteY3" fmla="*/ 772319 h 1207927"/>
              <a:gd name="connsiteX4" fmla="*/ 2663157 w 3104482"/>
              <a:gd name="connsiteY4" fmla="*/ 1207927 h 1207927"/>
              <a:gd name="connsiteX5" fmla="*/ 2663157 w 3104482"/>
              <a:gd name="connsiteY5" fmla="*/ 987265 h 1207927"/>
              <a:gd name="connsiteX6" fmla="*/ 31083 w 3104482"/>
              <a:gd name="connsiteY6" fmla="*/ 441323 h 1207927"/>
              <a:gd name="connsiteX7" fmla="*/ 31082 w 3104482"/>
              <a:gd name="connsiteY7" fmla="*/ 0 h 1207927"/>
              <a:gd name="connsiteX0" fmla="*/ 81882 w 3104482"/>
              <a:gd name="connsiteY0" fmla="*/ 235746 h 1207927"/>
              <a:gd name="connsiteX1" fmla="*/ 287668 w 3104482"/>
              <a:gd name="connsiteY1" fmla="*/ 220661 h 1207927"/>
              <a:gd name="connsiteX2" fmla="*/ 81882 w 3104482"/>
              <a:gd name="connsiteY2" fmla="*/ 235746 h 1207927"/>
              <a:gd name="connsiteX0" fmla="*/ 31082 w 3104482"/>
              <a:gd name="connsiteY0" fmla="*/ 0 h 1207927"/>
              <a:gd name="connsiteX1" fmla="*/ 2663156 w 3104482"/>
              <a:gd name="connsiteY1" fmla="*/ 545942 h 1207927"/>
              <a:gd name="connsiteX2" fmla="*/ 2663157 w 3104482"/>
              <a:gd name="connsiteY2" fmla="*/ 325277 h 1207927"/>
              <a:gd name="connsiteX3" fmla="*/ 3104482 w 3104482"/>
              <a:gd name="connsiteY3" fmla="*/ 772319 h 1207927"/>
              <a:gd name="connsiteX4" fmla="*/ 2663157 w 3104482"/>
              <a:gd name="connsiteY4" fmla="*/ 1207927 h 1207927"/>
              <a:gd name="connsiteX5" fmla="*/ 2663157 w 3104482"/>
              <a:gd name="connsiteY5" fmla="*/ 987265 h 1207927"/>
              <a:gd name="connsiteX6" fmla="*/ 31083 w 3104482"/>
              <a:gd name="connsiteY6" fmla="*/ 441323 h 1207927"/>
              <a:gd name="connsiteX7" fmla="*/ 31082 w 3104482"/>
              <a:gd name="connsiteY7" fmla="*/ 0 h 1207927"/>
              <a:gd name="connsiteX8" fmla="*/ 46368 w 3104482"/>
              <a:gd name="connsiteY8" fmla="*/ 93661 h 1207927"/>
              <a:gd name="connsiteX0" fmla="*/ 31082 w 3104482"/>
              <a:gd name="connsiteY0" fmla="*/ 45244 h 1253171"/>
              <a:gd name="connsiteX1" fmla="*/ 2663156 w 3104482"/>
              <a:gd name="connsiteY1" fmla="*/ 591186 h 1253171"/>
              <a:gd name="connsiteX2" fmla="*/ 2663157 w 3104482"/>
              <a:gd name="connsiteY2" fmla="*/ 370521 h 1253171"/>
              <a:gd name="connsiteX3" fmla="*/ 3104482 w 3104482"/>
              <a:gd name="connsiteY3" fmla="*/ 817563 h 1253171"/>
              <a:gd name="connsiteX4" fmla="*/ 2663157 w 3104482"/>
              <a:gd name="connsiteY4" fmla="*/ 1253171 h 1253171"/>
              <a:gd name="connsiteX5" fmla="*/ 2663157 w 3104482"/>
              <a:gd name="connsiteY5" fmla="*/ 1032509 h 1253171"/>
              <a:gd name="connsiteX6" fmla="*/ 31083 w 3104482"/>
              <a:gd name="connsiteY6" fmla="*/ 486567 h 1253171"/>
              <a:gd name="connsiteX7" fmla="*/ 31082 w 3104482"/>
              <a:gd name="connsiteY7" fmla="*/ 45244 h 1253171"/>
              <a:gd name="connsiteX0" fmla="*/ 81882 w 3104482"/>
              <a:gd name="connsiteY0" fmla="*/ 280990 h 1253171"/>
              <a:gd name="connsiteX1" fmla="*/ 84468 w 3104482"/>
              <a:gd name="connsiteY1" fmla="*/ 215105 h 1253171"/>
              <a:gd name="connsiteX2" fmla="*/ 81882 w 3104482"/>
              <a:gd name="connsiteY2" fmla="*/ 280990 h 1253171"/>
              <a:gd name="connsiteX0" fmla="*/ 31082 w 3104482"/>
              <a:gd name="connsiteY0" fmla="*/ 45244 h 1253171"/>
              <a:gd name="connsiteX1" fmla="*/ 2663156 w 3104482"/>
              <a:gd name="connsiteY1" fmla="*/ 591186 h 1253171"/>
              <a:gd name="connsiteX2" fmla="*/ 2663157 w 3104482"/>
              <a:gd name="connsiteY2" fmla="*/ 370521 h 1253171"/>
              <a:gd name="connsiteX3" fmla="*/ 3104482 w 3104482"/>
              <a:gd name="connsiteY3" fmla="*/ 817563 h 1253171"/>
              <a:gd name="connsiteX4" fmla="*/ 2663157 w 3104482"/>
              <a:gd name="connsiteY4" fmla="*/ 1253171 h 1253171"/>
              <a:gd name="connsiteX5" fmla="*/ 2663157 w 3104482"/>
              <a:gd name="connsiteY5" fmla="*/ 1032509 h 1253171"/>
              <a:gd name="connsiteX6" fmla="*/ 31083 w 3104482"/>
              <a:gd name="connsiteY6" fmla="*/ 486567 h 1253171"/>
              <a:gd name="connsiteX7" fmla="*/ 31082 w 3104482"/>
              <a:gd name="connsiteY7" fmla="*/ 45244 h 1253171"/>
              <a:gd name="connsiteX8" fmla="*/ 46368 w 3104482"/>
              <a:gd name="connsiteY8" fmla="*/ 138905 h 12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482" h="1253171" stroke="0" extrusionOk="0">
                <a:moveTo>
                  <a:pt x="31082" y="45244"/>
                </a:moveTo>
                <a:cubicBezTo>
                  <a:pt x="31072" y="319317"/>
                  <a:pt x="1152057" y="551831"/>
                  <a:pt x="2663156" y="591186"/>
                </a:cubicBezTo>
                <a:cubicBezTo>
                  <a:pt x="2663156" y="517631"/>
                  <a:pt x="2663157" y="444076"/>
                  <a:pt x="2663157" y="370521"/>
                </a:cubicBezTo>
                <a:lnTo>
                  <a:pt x="3104482" y="817563"/>
                </a:lnTo>
                <a:lnTo>
                  <a:pt x="2663157" y="1253171"/>
                </a:lnTo>
                <a:lnTo>
                  <a:pt x="2663157" y="1032509"/>
                </a:lnTo>
                <a:cubicBezTo>
                  <a:pt x="1152058" y="993153"/>
                  <a:pt x="31073" y="760640"/>
                  <a:pt x="31083" y="486567"/>
                </a:cubicBezTo>
                <a:cubicBezTo>
                  <a:pt x="31083" y="339459"/>
                  <a:pt x="31082" y="192352"/>
                  <a:pt x="31082" y="45244"/>
                </a:cubicBezTo>
                <a:close/>
              </a:path>
              <a:path w="3104482" h="1253171" fill="darkenLess" stroke="0" extrusionOk="0">
                <a:moveTo>
                  <a:pt x="81882" y="280990"/>
                </a:moveTo>
                <a:cubicBezTo>
                  <a:pt x="0" y="342408"/>
                  <a:pt x="23321" y="168971"/>
                  <a:pt x="84468" y="215105"/>
                </a:cubicBezTo>
                <a:cubicBezTo>
                  <a:pt x="125939" y="0"/>
                  <a:pt x="167411" y="330995"/>
                  <a:pt x="81882" y="280990"/>
                </a:cubicBezTo>
                <a:close/>
              </a:path>
              <a:path w="3104482" h="1253171" fill="none" extrusionOk="0">
                <a:moveTo>
                  <a:pt x="31082" y="45244"/>
                </a:moveTo>
                <a:cubicBezTo>
                  <a:pt x="31072" y="319317"/>
                  <a:pt x="1152057" y="551831"/>
                  <a:pt x="2663156" y="591186"/>
                </a:cubicBezTo>
                <a:cubicBezTo>
                  <a:pt x="2663156" y="517631"/>
                  <a:pt x="2663157" y="444076"/>
                  <a:pt x="2663157" y="370521"/>
                </a:cubicBezTo>
                <a:lnTo>
                  <a:pt x="3104482" y="817563"/>
                </a:lnTo>
                <a:lnTo>
                  <a:pt x="2663157" y="1253171"/>
                </a:lnTo>
                <a:lnTo>
                  <a:pt x="2663157" y="1032509"/>
                </a:lnTo>
                <a:cubicBezTo>
                  <a:pt x="1152058" y="993153"/>
                  <a:pt x="31073" y="760640"/>
                  <a:pt x="31083" y="486567"/>
                </a:cubicBezTo>
                <a:cubicBezTo>
                  <a:pt x="31083" y="339459"/>
                  <a:pt x="31082" y="192352"/>
                  <a:pt x="31082" y="45244"/>
                </a:cubicBezTo>
                <a:lnTo>
                  <a:pt x="46368" y="138905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315200" y="1320800"/>
            <a:ext cx="1689100" cy="86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Controller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dirty="0" err="1" smtClean="0"/>
              <a:t>Servlet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3353399" y="2726035"/>
            <a:ext cx="5917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CCIT Dev Process</a:t>
            </a:r>
            <a:endParaRPr lang="en-US" altLang="ko-K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28600" y="1397000"/>
            <a:ext cx="1574800" cy="9271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Business</a:t>
            </a:r>
            <a:br>
              <a:rPr lang="en-US" altLang="ko-KR" dirty="0" smtClean="0"/>
            </a:br>
            <a:r>
              <a:rPr lang="en-US" altLang="ko-KR" dirty="0" smtClean="0"/>
              <a:t>Model</a:t>
            </a:r>
            <a:endParaRPr lang="ko-KR" altLang="en-US" dirty="0"/>
          </a:p>
        </p:txBody>
      </p:sp>
      <p:sp>
        <p:nvSpPr>
          <p:cNvPr id="27" name="굽은 화살표 26"/>
          <p:cNvSpPr/>
          <p:nvPr/>
        </p:nvSpPr>
        <p:spPr>
          <a:xfrm flipV="1">
            <a:off x="1028700" y="2362200"/>
            <a:ext cx="723900" cy="850900"/>
          </a:xfrm>
          <a:prstGeom prst="bentArrow">
            <a:avLst>
              <a:gd name="adj1" fmla="val 25000"/>
              <a:gd name="adj2" fmla="val 29386"/>
              <a:gd name="adj3" fmla="val 42544"/>
              <a:gd name="adj4" fmla="val 20943"/>
            </a:avLst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ko-KR" altLang="en-US" b="1" dirty="0" smtClean="0"/>
              <a:t>비즈니스 모델</a:t>
            </a:r>
            <a:endParaRPr lang="ko-KR" b="1" dirty="0"/>
          </a:p>
        </p:txBody>
      </p:sp>
      <p:sp>
        <p:nvSpPr>
          <p:cNvPr id="6" name="직사각형 5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85" y="1766516"/>
            <a:ext cx="6541902" cy="49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3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ko-KR" altLang="en-US" b="1" dirty="0" smtClean="0"/>
              <a:t>비즈니스 모델</a:t>
            </a:r>
            <a:endParaRPr lang="ko-KR" b="1" dirty="0"/>
          </a:p>
        </p:txBody>
      </p:sp>
      <p:sp>
        <p:nvSpPr>
          <p:cNvPr id="6" name="직사각형 5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90" y="1640573"/>
            <a:ext cx="6620718" cy="49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5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프로젝트의 목표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일선 프로젝트 현장의 이해</a:t>
            </a:r>
            <a:endParaRPr lang="en-US" altLang="ko-KR" dirty="0" smtClean="0">
              <a:ln>
                <a:solidFill>
                  <a:schemeClr val="tx2">
                    <a:lumMod val="50000"/>
                    <a:lumOff val="50000"/>
                    <a:alpha val="47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성공적 프로젝트관리를 위한 수행과정의 경험축적</a:t>
            </a:r>
            <a:endParaRPr lang="en-US" altLang="ko-KR" dirty="0">
              <a:ln>
                <a:solidFill>
                  <a:schemeClr val="tx2">
                    <a:lumMod val="50000"/>
                    <a:lumOff val="50000"/>
                    <a:alpha val="47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PM</a:t>
            </a:r>
            <a:r>
              <a:rPr lang="ko-KR" altLang="en-US" dirty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dirty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Roll Rotation</a:t>
            </a:r>
            <a:r>
              <a:rPr lang="ko-KR" altLang="en-US" dirty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을 통한 프로젝트 일정과 자원의 관리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JAVA / WEB </a:t>
            </a:r>
            <a:r>
              <a:rPr lang="ko-KR" altLang="en-US" dirty="0">
                <a:ln>
                  <a:solidFill>
                    <a:schemeClr val="tx2">
                      <a:lumMod val="50000"/>
                      <a:lumOff val="50000"/>
                      <a:alpha val="47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프로그램 방법론과 실무능력 축적</a:t>
            </a:r>
            <a:endParaRPr lang="ko-KR" altLang="en-US" dirty="0">
              <a:ln>
                <a:solidFill>
                  <a:schemeClr val="tx2">
                    <a:lumMod val="50000"/>
                    <a:lumOff val="50000"/>
                    <a:alpha val="47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2017. 3. 12 </a:t>
            </a:r>
            <a:r>
              <a:rPr lang="ko-KR" altLang="en-US" b="1" dirty="0" smtClean="0"/>
              <a:t>회의록</a:t>
            </a:r>
            <a:endParaRPr lang="ko-KR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0" y="1978269"/>
            <a:ext cx="9601200" cy="434340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ko-KR" altLang="en-US" sz="1800" b="1" dirty="0" smtClean="0"/>
              <a:t>설문 조사 시스템에 대한 비즈니스 모델 정의</a:t>
            </a:r>
            <a:endParaRPr lang="en-US" altLang="ko-KR" sz="1800" b="1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 smtClean="0"/>
              <a:t>  - </a:t>
            </a:r>
            <a:r>
              <a:rPr lang="ko-KR" altLang="ko-KR" sz="1200" dirty="0" smtClean="0"/>
              <a:t>설문 </a:t>
            </a:r>
            <a:r>
              <a:rPr lang="ko-KR" altLang="ko-KR" sz="1200" dirty="0"/>
              <a:t>조사 사이트를 통해 설문양식을 제공한다</a:t>
            </a:r>
            <a:r>
              <a:rPr lang="en-US" altLang="ko-KR" sz="1200" dirty="0"/>
              <a:t>. </a:t>
            </a:r>
            <a:endParaRPr lang="ko-KR" altLang="ko-KR" sz="1200" dirty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/>
              <a:t>  - </a:t>
            </a:r>
            <a:r>
              <a:rPr lang="ko-KR" altLang="ko-KR" sz="1200" dirty="0"/>
              <a:t>설문 </a:t>
            </a:r>
            <a:r>
              <a:rPr lang="ko-KR" altLang="ko-KR" sz="1200" dirty="0" err="1"/>
              <a:t>의뢰사가</a:t>
            </a:r>
            <a:r>
              <a:rPr lang="ko-KR" altLang="ko-KR" sz="1200" dirty="0"/>
              <a:t> 원하는 설문을 설문 조사 사이트에 등록한다</a:t>
            </a:r>
            <a:r>
              <a:rPr lang="en-US" altLang="ko-KR" sz="1200" dirty="0"/>
              <a:t>.</a:t>
            </a:r>
            <a:endParaRPr lang="ko-KR" altLang="ko-KR" sz="1200" dirty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/>
              <a:t>  - </a:t>
            </a:r>
            <a:r>
              <a:rPr lang="ko-KR" altLang="ko-KR" sz="1200" dirty="0"/>
              <a:t>조금 더 편리하게 설문 조사를 할 수 있도록 문제 은행의 데이터를 가져온다</a:t>
            </a:r>
            <a:r>
              <a:rPr lang="en-US" altLang="ko-KR" sz="1200" dirty="0"/>
              <a:t>.</a:t>
            </a:r>
            <a:endParaRPr lang="ko-KR" altLang="ko-KR" sz="1200" dirty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/>
              <a:t>  - </a:t>
            </a:r>
            <a:r>
              <a:rPr lang="ko-KR" altLang="ko-KR" sz="1200" dirty="0"/>
              <a:t>설문 입력 시</a:t>
            </a:r>
            <a:r>
              <a:rPr lang="en-US" altLang="ko-KR" sz="1200" dirty="0"/>
              <a:t>, </a:t>
            </a:r>
            <a:r>
              <a:rPr lang="ko-KR" altLang="ko-KR" sz="1200" dirty="0"/>
              <a:t>더 좋은 질을 제공하기 위해 </a:t>
            </a:r>
            <a:r>
              <a:rPr lang="ko-KR" altLang="ko-KR" sz="1200" dirty="0" err="1"/>
              <a:t>자문가를</a:t>
            </a:r>
            <a:r>
              <a:rPr lang="ko-KR" altLang="ko-KR" sz="1200" dirty="0"/>
              <a:t> 구한다</a:t>
            </a:r>
            <a:r>
              <a:rPr lang="en-US" altLang="ko-KR" sz="1200" dirty="0"/>
              <a:t>.</a:t>
            </a:r>
            <a:endParaRPr lang="ko-KR" altLang="ko-KR" sz="1200" dirty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/>
              <a:t>  - </a:t>
            </a:r>
            <a:r>
              <a:rPr lang="ko-KR" altLang="ko-KR" sz="1200" dirty="0"/>
              <a:t>사용자가 홈페이지의 설문들을 확인한다</a:t>
            </a:r>
            <a:r>
              <a:rPr lang="en-US" altLang="ko-KR" sz="1200" dirty="0"/>
              <a:t>.</a:t>
            </a:r>
            <a:endParaRPr lang="ko-KR" altLang="ko-KR" sz="1200" dirty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/>
              <a:t>  - </a:t>
            </a:r>
            <a:r>
              <a:rPr lang="ko-KR" altLang="ko-KR" sz="1200" dirty="0"/>
              <a:t>보다 쉬운 </a:t>
            </a:r>
            <a:r>
              <a:rPr lang="ko-KR" altLang="ko-KR" sz="1200" dirty="0" err="1"/>
              <a:t>접근성을</a:t>
            </a:r>
            <a:r>
              <a:rPr lang="ko-KR" altLang="ko-KR" sz="1200" dirty="0"/>
              <a:t> 위해 키보드를 통한 편리한 입력 시스템을 제공한다</a:t>
            </a:r>
            <a:r>
              <a:rPr lang="en-US" altLang="ko-KR" sz="1200" dirty="0"/>
              <a:t>.</a:t>
            </a:r>
            <a:endParaRPr lang="ko-KR" altLang="ko-KR" sz="1200" dirty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/>
              <a:t>  - </a:t>
            </a:r>
            <a:r>
              <a:rPr lang="ko-KR" altLang="ko-KR" sz="1200" dirty="0"/>
              <a:t>몸이 불편하신 분들을 위해 음성 지원이 되는 친화적 시스템을 지원한다</a:t>
            </a:r>
            <a:r>
              <a:rPr lang="en-US" altLang="ko-KR" sz="1200" dirty="0"/>
              <a:t>.</a:t>
            </a:r>
            <a:endParaRPr lang="ko-KR" altLang="ko-KR" sz="1200" dirty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/>
              <a:t>  - </a:t>
            </a:r>
            <a:r>
              <a:rPr lang="ko-KR" altLang="ko-KR" sz="1200" dirty="0"/>
              <a:t>기타 부분의 동일한 설문 문항이</a:t>
            </a:r>
            <a:r>
              <a:rPr lang="en-US" altLang="ko-KR" sz="1200" dirty="0"/>
              <a:t> 10% </a:t>
            </a:r>
            <a:r>
              <a:rPr lang="ko-KR" altLang="ko-KR" sz="1200" dirty="0"/>
              <a:t>이상이 되면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 smtClean="0"/>
              <a:t>    </a:t>
            </a:r>
            <a:r>
              <a:rPr lang="ko-KR" altLang="ko-KR" sz="1200" dirty="0" smtClean="0"/>
              <a:t>새로운 </a:t>
            </a:r>
            <a:r>
              <a:rPr lang="ko-KR" altLang="ko-KR" sz="1200" dirty="0"/>
              <a:t>답으로 인정되어 답으로 추가할 수 있도록 한다</a:t>
            </a:r>
            <a:r>
              <a:rPr lang="en-US" altLang="ko-KR" sz="1200" dirty="0"/>
              <a:t>.</a:t>
            </a:r>
            <a:endParaRPr lang="ko-KR" altLang="ko-KR" sz="1200" dirty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 smtClean="0"/>
              <a:t>  - </a:t>
            </a:r>
            <a:r>
              <a:rPr lang="ko-KR" altLang="ko-KR" sz="1200" dirty="0"/>
              <a:t>설문 </a:t>
            </a:r>
            <a:r>
              <a:rPr lang="ko-KR" altLang="ko-KR" sz="1200" dirty="0" err="1"/>
              <a:t>의뢰사가</a:t>
            </a:r>
            <a:r>
              <a:rPr lang="ko-KR" altLang="ko-KR" sz="1200" dirty="0"/>
              <a:t> 설문 조사의 통계를 확인한다</a:t>
            </a:r>
            <a:r>
              <a:rPr lang="en-US" altLang="ko-KR" sz="1200" dirty="0"/>
              <a:t>. </a:t>
            </a:r>
            <a:endParaRPr lang="ko-KR" altLang="ko-KR" sz="1200" dirty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/>
              <a:t>  - </a:t>
            </a:r>
            <a:r>
              <a:rPr lang="ko-KR" altLang="ko-KR" sz="1200" dirty="0"/>
              <a:t>통계 구입자가 결과 통계를 구입한다</a:t>
            </a:r>
            <a:r>
              <a:rPr lang="en-US" altLang="ko-KR" sz="1200" dirty="0"/>
              <a:t>.</a:t>
            </a:r>
            <a:endParaRPr lang="ko-KR" altLang="ko-KR" sz="1200" dirty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/>
              <a:t>  - </a:t>
            </a:r>
            <a:r>
              <a:rPr lang="ko-KR" altLang="ko-KR" sz="1200" dirty="0"/>
              <a:t>오프라인 설문 조사를 통해 신뢰도를 높인다</a:t>
            </a:r>
            <a:r>
              <a:rPr lang="en-US" altLang="ko-KR" sz="1200" dirty="0"/>
              <a:t>.</a:t>
            </a:r>
            <a:endParaRPr lang="ko-KR" altLang="ko-KR" sz="1200" dirty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 smtClean="0"/>
              <a:t>  - </a:t>
            </a:r>
            <a:r>
              <a:rPr lang="ko-KR" altLang="ko-KR" sz="1200" dirty="0"/>
              <a:t>설문 응답에 대한 보상</a:t>
            </a:r>
            <a:r>
              <a:rPr lang="en-US" altLang="ko-KR" sz="1200" dirty="0"/>
              <a:t>(ex:</a:t>
            </a:r>
            <a:r>
              <a:rPr lang="ko-KR" altLang="ko-KR" sz="1200" dirty="0"/>
              <a:t>현금</a:t>
            </a:r>
            <a:r>
              <a:rPr lang="en-US" altLang="ko-KR" sz="1200" dirty="0"/>
              <a:t>)</a:t>
            </a:r>
            <a:r>
              <a:rPr lang="ko-KR" altLang="ko-KR" sz="1200" dirty="0"/>
              <a:t>을 설문 대상자에게 제공한다</a:t>
            </a:r>
            <a:r>
              <a:rPr lang="en-US" altLang="ko-KR" sz="1200" dirty="0"/>
              <a:t>.</a:t>
            </a:r>
            <a:endParaRPr lang="ko-KR" altLang="ko-KR" sz="1200" dirty="0"/>
          </a:p>
          <a:p>
            <a:pPr marL="0" indent="0">
              <a:spcBef>
                <a:spcPts val="800"/>
              </a:spcBef>
              <a:buNone/>
            </a:pPr>
            <a:r>
              <a:rPr lang="en-US" altLang="ko-KR" sz="1200" dirty="0"/>
              <a:t> </a:t>
            </a:r>
            <a:endParaRPr lang="ko-KR" altLang="ko-KR" sz="1200" dirty="0"/>
          </a:p>
        </p:txBody>
      </p:sp>
      <p:sp>
        <p:nvSpPr>
          <p:cNvPr id="4" name="직사각형 3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936750" y="1604963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96620" y="609600"/>
            <a:ext cx="246734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가는각진제목체" panose="02030600000101010101" pitchFamily="18" charset="-127"/>
              </a:rPr>
              <a:t>Con</a:t>
            </a:r>
            <a:r>
              <a:rPr lang="en-US" altLang="ko-KR" sz="36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가는각진제목체" panose="02030600000101010101" pitchFamily="18" charset="-127"/>
              </a:rPr>
              <a:t>tents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944688" y="1130300"/>
            <a:ext cx="1342230" cy="485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561238" y="1170719"/>
            <a:ext cx="4403450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Aft>
                <a:spcPct val="15000"/>
              </a:spcAft>
              <a:buClr>
                <a:schemeClr val="tx1"/>
              </a:buClr>
              <a:buFont typeface="Times" panose="02020603050405020304" pitchFamily="18" charset="0"/>
              <a:buNone/>
              <a:defRPr/>
            </a:pPr>
            <a:r>
              <a:rPr lang="en-US" altLang="ko-KR" sz="2800" dirty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lang="en-US" altLang="ko-KR" sz="2800" dirty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2800" dirty="0" err="1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Qpick</a:t>
            </a:r>
            <a:r>
              <a:rPr lang="ko-KR" altLang="en-US" sz="2800" dirty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smtClean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설문시스템 소개</a:t>
            </a:r>
            <a:endParaRPr lang="ko-KR" altLang="en-US" sz="2800" dirty="0"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제목 2"/>
          <p:cNvSpPr txBox="1">
            <a:spLocks/>
          </p:cNvSpPr>
          <p:nvPr/>
        </p:nvSpPr>
        <p:spPr>
          <a:xfrm>
            <a:off x="2615803" y="5018090"/>
            <a:ext cx="6162675" cy="719135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144000" anchor="ctr"/>
          <a:lstStyle>
            <a:defPPr>
              <a:defRPr lang="ko-KR"/>
            </a:defPPr>
            <a:lvl1pPr marL="288000" indent="-216000" latinLnBrk="1">
              <a:defRPr kumimoji="0" b="1" spc="-8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latinLnBrk="1">
              <a:defRPr kumimoji="1">
                <a:latin typeface="굴림" charset="-127"/>
                <a:ea typeface="굴림" charset="-127"/>
              </a:defRPr>
            </a:lvl2pPr>
            <a:lvl3pPr latinLnBrk="1">
              <a:defRPr kumimoji="1">
                <a:latin typeface="굴림" charset="-127"/>
                <a:ea typeface="굴림" charset="-127"/>
              </a:defRPr>
            </a:lvl3pPr>
            <a:lvl4pPr latinLnBrk="1">
              <a:defRPr kumimoji="1">
                <a:latin typeface="굴림" charset="-127"/>
                <a:ea typeface="굴림" charset="-127"/>
              </a:defRPr>
            </a:lvl4pPr>
            <a:lvl5pPr latinLnBrk="1">
              <a:defRPr kumimoji="1">
                <a:latin typeface="굴림" charset="-127"/>
                <a:ea typeface="굴림" charset="-127"/>
              </a:defRPr>
            </a:lvl5pPr>
            <a:lvl6pPr>
              <a:defRPr kumimoji="1">
                <a:latin typeface="굴림" charset="-127"/>
                <a:ea typeface="굴림" charset="-127"/>
              </a:defRPr>
            </a:lvl6pPr>
            <a:lvl7pPr>
              <a:defRPr kumimoji="1">
                <a:latin typeface="굴림" charset="-127"/>
                <a:ea typeface="굴림" charset="-127"/>
              </a:defRPr>
            </a:lvl7pPr>
            <a:lvl8pPr>
              <a:defRPr kumimoji="1">
                <a:latin typeface="굴림" charset="-127"/>
                <a:ea typeface="굴림" charset="-127"/>
              </a:defRPr>
            </a:lvl8pPr>
            <a:lvl9pPr>
              <a:defRPr kumimoji="1"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ko-KR" altLang="en-US" sz="2000" dirty="0" smtClean="0"/>
          </a:p>
        </p:txBody>
      </p:sp>
      <p:sp>
        <p:nvSpPr>
          <p:cNvPr id="20" name="제목 1"/>
          <p:cNvSpPr txBox="1">
            <a:spLocks/>
          </p:cNvSpPr>
          <p:nvPr/>
        </p:nvSpPr>
        <p:spPr bwMode="auto">
          <a:xfrm>
            <a:off x="2826940" y="5046665"/>
            <a:ext cx="5821363" cy="63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609600" indent="-609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4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</a:rPr>
              <a:t>Ⅲ</a:t>
            </a:r>
            <a:r>
              <a:rPr lang="en-US" altLang="ko-KR" sz="2400" b="1" dirty="0" smtClean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</a:rPr>
              <a:t>.</a:t>
            </a:r>
            <a:r>
              <a:rPr lang="en-US" altLang="ko-KR" sz="24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</a:rPr>
              <a:t>	</a:t>
            </a:r>
            <a:r>
              <a:rPr lang="ko-KR" altLang="en-US" sz="24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</a:rPr>
              <a:t>프로젝트 관리</a:t>
            </a:r>
            <a:endParaRPr lang="ko-KR" altLang="en-US" sz="2400" b="1" dirty="0">
              <a:ln>
                <a:solidFill>
                  <a:schemeClr val="tx2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21" name="제목 2"/>
          <p:cNvSpPr txBox="1">
            <a:spLocks/>
          </p:cNvSpPr>
          <p:nvPr/>
        </p:nvSpPr>
        <p:spPr>
          <a:xfrm>
            <a:off x="2615803" y="3698876"/>
            <a:ext cx="6162675" cy="719138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144000" anchor="ctr"/>
          <a:lstStyle>
            <a:defPPr>
              <a:defRPr lang="ko-KR"/>
            </a:defPPr>
            <a:lvl1pPr marL="288000" indent="-216000" latinLnBrk="1">
              <a:defRPr kumimoji="0" b="1" spc="-8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latinLnBrk="1">
              <a:defRPr kumimoji="1">
                <a:latin typeface="굴림" charset="-127"/>
                <a:ea typeface="굴림" charset="-127"/>
              </a:defRPr>
            </a:lvl2pPr>
            <a:lvl3pPr latinLnBrk="1">
              <a:defRPr kumimoji="1">
                <a:latin typeface="굴림" charset="-127"/>
                <a:ea typeface="굴림" charset="-127"/>
              </a:defRPr>
            </a:lvl3pPr>
            <a:lvl4pPr latinLnBrk="1">
              <a:defRPr kumimoji="1">
                <a:latin typeface="굴림" charset="-127"/>
                <a:ea typeface="굴림" charset="-127"/>
              </a:defRPr>
            </a:lvl4pPr>
            <a:lvl5pPr latinLnBrk="1">
              <a:defRPr kumimoji="1">
                <a:latin typeface="굴림" charset="-127"/>
                <a:ea typeface="굴림" charset="-127"/>
              </a:defRPr>
            </a:lvl5pPr>
            <a:lvl6pPr>
              <a:defRPr kumimoji="1">
                <a:latin typeface="굴림" charset="-127"/>
                <a:ea typeface="굴림" charset="-127"/>
              </a:defRPr>
            </a:lvl6pPr>
            <a:lvl7pPr>
              <a:defRPr kumimoji="1">
                <a:latin typeface="굴림" charset="-127"/>
                <a:ea typeface="굴림" charset="-127"/>
              </a:defRPr>
            </a:lvl7pPr>
            <a:lvl8pPr>
              <a:defRPr kumimoji="1">
                <a:latin typeface="굴림" charset="-127"/>
                <a:ea typeface="굴림" charset="-127"/>
              </a:defRPr>
            </a:lvl8pPr>
            <a:lvl9pPr>
              <a:defRPr kumimoji="1"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ko-KR" altLang="en-US" sz="2000" dirty="0" smtClean="0"/>
          </a:p>
        </p:txBody>
      </p:sp>
      <p:sp>
        <p:nvSpPr>
          <p:cNvPr id="22" name="제목 1"/>
          <p:cNvSpPr txBox="1">
            <a:spLocks/>
          </p:cNvSpPr>
          <p:nvPr/>
        </p:nvSpPr>
        <p:spPr bwMode="auto">
          <a:xfrm>
            <a:off x="2826940" y="3777734"/>
            <a:ext cx="5821363" cy="56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609600" indent="-609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4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</a:rPr>
              <a:t>Ⅱ</a:t>
            </a:r>
            <a:r>
              <a:rPr lang="en-US" altLang="ko-KR" sz="2400" b="1" dirty="0" smtClean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</a:rPr>
              <a:t>.</a:t>
            </a:r>
            <a:r>
              <a:rPr lang="en-US" altLang="ko-KR" sz="24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</a:rPr>
              <a:t>	</a:t>
            </a:r>
            <a:r>
              <a:rPr lang="ko-KR" altLang="en-US" sz="2400" b="1" dirty="0" smtClean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</a:rPr>
              <a:t>설문 시스템 </a:t>
            </a:r>
            <a:r>
              <a:rPr lang="ko-KR" altLang="en-US" sz="24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</a:rPr>
              <a:t>내용</a:t>
            </a:r>
          </a:p>
        </p:txBody>
      </p:sp>
      <p:sp>
        <p:nvSpPr>
          <p:cNvPr id="23" name="제목 2"/>
          <p:cNvSpPr txBox="1">
            <a:spLocks/>
          </p:cNvSpPr>
          <p:nvPr/>
        </p:nvSpPr>
        <p:spPr>
          <a:xfrm>
            <a:off x="2615803" y="2381219"/>
            <a:ext cx="6162675" cy="71758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effectLst/>
        </p:spPr>
        <p:txBody>
          <a:bodyPr lIns="14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288000" indent="-216000">
              <a:defRPr/>
            </a:pPr>
            <a:endParaRPr kumimoji="0" lang="ko-KR" altLang="en-US" sz="2000" b="1" spc="-80" dirty="0"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3271678" y="1521070"/>
            <a:ext cx="23178" cy="465113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headEnd/>
            <a:tailEnd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85779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en-US" dirty="0"/>
          </a:p>
        </p:txBody>
      </p:sp>
      <p:sp>
        <p:nvSpPr>
          <p:cNvPr id="26" name="제목 1"/>
          <p:cNvSpPr txBox="1">
            <a:spLocks/>
          </p:cNvSpPr>
          <p:nvPr/>
        </p:nvSpPr>
        <p:spPr bwMode="auto">
          <a:xfrm>
            <a:off x="2817812" y="2460375"/>
            <a:ext cx="5821363" cy="5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609600" indent="-609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47675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latinLnBrk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2400" b="1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</a:rPr>
              <a:t>Ⅰ</a:t>
            </a:r>
            <a:r>
              <a:rPr lang="en-US" altLang="ko-KR" sz="2400" b="1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</a:rPr>
              <a:t>.</a:t>
            </a:r>
            <a:r>
              <a:rPr lang="en-US" altLang="ko-KR" sz="2400" b="1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</a:rPr>
              <a:t>	</a:t>
            </a:r>
            <a:r>
              <a:rPr lang="ko-KR" altLang="en-US" sz="2400" b="1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</a:rPr>
              <a:t>설문 시스템 개요</a:t>
            </a:r>
            <a:endParaRPr lang="ko-KR" altLang="en-US" sz="2400" b="1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34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936750" y="1604963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286969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사업의 이해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527585" y="1997392"/>
            <a:ext cx="5308438" cy="4308028"/>
            <a:chOff x="527585" y="1997392"/>
            <a:chExt cx="5308438" cy="4308028"/>
          </a:xfrm>
        </p:grpSpPr>
        <p:sp>
          <p:nvSpPr>
            <p:cNvPr id="45" name="오각형 44"/>
            <p:cNvSpPr/>
            <p:nvPr/>
          </p:nvSpPr>
          <p:spPr>
            <a:xfrm>
              <a:off x="561370" y="2321305"/>
              <a:ext cx="5274653" cy="1704747"/>
            </a:xfrm>
            <a:prstGeom prst="homePlate">
              <a:avLst>
                <a:gd name="adj" fmla="val 29237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오각형 47"/>
            <p:cNvSpPr/>
            <p:nvPr/>
          </p:nvSpPr>
          <p:spPr>
            <a:xfrm>
              <a:off x="527585" y="4600673"/>
              <a:ext cx="5274653" cy="1704747"/>
            </a:xfrm>
            <a:prstGeom prst="homePlate">
              <a:avLst>
                <a:gd name="adj" fmla="val 29237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Rectangle 8"/>
            <p:cNvSpPr>
              <a:spLocks noChangeArrowheads="1"/>
            </p:cNvSpPr>
            <p:nvPr/>
          </p:nvSpPr>
          <p:spPr bwMode="auto">
            <a:xfrm>
              <a:off x="1136014" y="1997392"/>
              <a:ext cx="1835949" cy="608648"/>
            </a:xfrm>
            <a:prstGeom prst="rect">
              <a:avLst/>
            </a:prstGeom>
            <a:gradFill flip="none" rotWithShape="1">
              <a:gsLst>
                <a:gs pos="69654">
                  <a:srgbClr val="ECE6CE"/>
                </a:gs>
                <a:gs pos="0">
                  <a:srgbClr val="FFEFD1"/>
                </a:gs>
                <a:gs pos="26000">
                  <a:srgbClr val="FAEED2"/>
                </a:gs>
                <a:gs pos="45000">
                  <a:srgbClr val="F0EBD5"/>
                </a:gs>
                <a:gs pos="100000">
                  <a:srgbClr val="D1C39F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Font typeface="Wingdings" panose="05000000000000000000" pitchFamily="2" charset="2"/>
                <a:buNone/>
                <a:defRPr/>
              </a:pP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IT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측면</a:t>
              </a:r>
              <a:endParaRPr lang="ko-KR" altLang="ko-KR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1140619" y="4276760"/>
              <a:ext cx="1835949" cy="608648"/>
            </a:xfrm>
            <a:prstGeom prst="rect">
              <a:avLst/>
            </a:prstGeom>
            <a:gradFill flip="none" rotWithShape="1">
              <a:gsLst>
                <a:gs pos="69654">
                  <a:srgbClr val="ECE6CE"/>
                </a:gs>
                <a:gs pos="0">
                  <a:srgbClr val="FFEFD1"/>
                </a:gs>
                <a:gs pos="26000">
                  <a:srgbClr val="FAEED2"/>
                </a:gs>
                <a:gs pos="45000">
                  <a:srgbClr val="F0EBD5"/>
                </a:gs>
                <a:gs pos="100000">
                  <a:srgbClr val="D1C39F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Font typeface="Wingdings" panose="05000000000000000000" pitchFamily="2" charset="2"/>
                <a:buNone/>
                <a:defRPr/>
              </a:pP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영업 측면</a:t>
              </a:r>
              <a:endParaRPr lang="ko-KR" altLang="ko-KR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71301" y="2684350"/>
              <a:ext cx="437972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sz="1600" b="1" dirty="0">
                  <a:ln>
                    <a:solidFill>
                      <a:schemeClr val="tx2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itchFamily="50" charset="-127"/>
                </a:rPr>
                <a:t>기존 설문 시스템의 불편함 개선</a:t>
              </a:r>
              <a:endParaRPr lang="en-US" altLang="ko-KR" sz="16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itchFamily="50" charset="-127"/>
              </a:endParaRP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sz="1600" b="1" dirty="0">
                  <a:ln>
                    <a:solidFill>
                      <a:schemeClr val="tx2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itchFamily="50" charset="-127"/>
                </a:rPr>
                <a:t>불편을 요구하는 설문 시스템의 변화 필요</a:t>
              </a:r>
              <a:endParaRPr lang="en-US" altLang="ko-KR" sz="16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itchFamily="50" charset="-127"/>
              </a:endParaRP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sz="1600" b="1" dirty="0">
                  <a:ln>
                    <a:solidFill>
                      <a:schemeClr val="tx2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itchFamily="50" charset="-127"/>
                </a:rPr>
                <a:t>다양한 의견에 대한 능동적인 처리 필요</a:t>
              </a:r>
              <a:endParaRPr lang="en-US" altLang="ko-KR" sz="16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itchFamily="50" charset="-127"/>
              </a:endParaRP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endParaRPr lang="ko-KR" altLang="en-US" sz="16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itchFamily="50" charset="-127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9267" y="5037547"/>
              <a:ext cx="48622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sz="1600" b="1" dirty="0">
                  <a:ln>
                    <a:solidFill>
                      <a:schemeClr val="tx2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itchFamily="50" charset="-127"/>
                </a:rPr>
                <a:t>기존 설문조사의 낮은 신뢰성에 대한 개선 요구</a:t>
              </a:r>
              <a:endParaRPr lang="en-US" altLang="ko-KR" sz="16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itchFamily="50" charset="-127"/>
              </a:endParaRP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sz="1600" b="1" dirty="0">
                  <a:ln>
                    <a:solidFill>
                      <a:schemeClr val="tx2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itchFamily="50" charset="-127"/>
                </a:rPr>
                <a:t>지속적인 </a:t>
              </a:r>
              <a:r>
                <a:rPr lang="ko-KR" altLang="en-US" sz="1600" b="1" dirty="0" err="1">
                  <a:ln>
                    <a:solidFill>
                      <a:schemeClr val="tx2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itchFamily="50" charset="-127"/>
                </a:rPr>
                <a:t>트렌드의</a:t>
              </a:r>
              <a:r>
                <a:rPr lang="ko-KR" altLang="en-US" sz="1600" b="1" dirty="0">
                  <a:ln>
                    <a:solidFill>
                      <a:schemeClr val="tx2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itchFamily="50" charset="-127"/>
                </a:rPr>
                <a:t> 분석 요구</a:t>
              </a:r>
              <a:endParaRPr lang="en-US" altLang="ko-KR" sz="1600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6438702" y="2246692"/>
            <a:ext cx="4584144" cy="4058728"/>
            <a:chOff x="6438702" y="1745246"/>
            <a:chExt cx="4584144" cy="4967288"/>
          </a:xfrm>
        </p:grpSpPr>
        <p:sp>
          <p:nvSpPr>
            <p:cNvPr id="57" name="대각선 방향의 모서리가 둥근 사각형 56"/>
            <p:cNvSpPr/>
            <p:nvPr/>
          </p:nvSpPr>
          <p:spPr>
            <a:xfrm>
              <a:off x="6829584" y="1745246"/>
              <a:ext cx="3990816" cy="4967288"/>
            </a:xfrm>
            <a:prstGeom prst="round2DiagRect">
              <a:avLst/>
            </a:prstGeom>
            <a:solidFill>
              <a:srgbClr val="B5C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Rectangle 8"/>
            <p:cNvSpPr>
              <a:spLocks noChangeArrowheads="1"/>
            </p:cNvSpPr>
            <p:nvPr/>
          </p:nvSpPr>
          <p:spPr bwMode="auto">
            <a:xfrm>
              <a:off x="6438702" y="4831695"/>
              <a:ext cx="4584144" cy="589679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Font typeface="Wingdings" panose="05000000000000000000" pitchFamily="2" charset="2"/>
                <a:buNone/>
                <a:defRPr/>
              </a:pPr>
              <a:r>
                <a:rPr lang="en-US" altLang="ko-KR" b="1" dirty="0">
                  <a:ln>
                    <a:solidFill>
                      <a:schemeClr val="tx2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itchFamily="50" charset="-127"/>
                </a:rPr>
                <a:t>2. </a:t>
              </a:r>
              <a:r>
                <a:rPr lang="ko-KR" altLang="en-US" b="1" dirty="0">
                  <a:ln>
                    <a:solidFill>
                      <a:schemeClr val="tx2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itchFamily="50" charset="-127"/>
                </a:rPr>
                <a:t>응답자의 의견을 반영한 추가 문항 채택</a:t>
              </a:r>
              <a:endParaRPr lang="ko-KR" altLang="ko-KR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itchFamily="50" charset="-127"/>
              </a:endParaRP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6438702" y="2981989"/>
              <a:ext cx="4584144" cy="61821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altLang="ko-KR" b="1" dirty="0">
                  <a:ln>
                    <a:solidFill>
                      <a:schemeClr val="tx2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itchFamily="50" charset="-127"/>
                </a:rPr>
                <a:t>1. </a:t>
              </a:r>
              <a:r>
                <a:rPr lang="ko-KR" altLang="en-US" b="1" dirty="0">
                  <a:ln>
                    <a:solidFill>
                      <a:schemeClr val="tx2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itchFamily="50" charset="-127"/>
                </a:rPr>
                <a:t>편리한 인터페이스 및 서비스제공 </a:t>
              </a:r>
              <a:endParaRPr lang="ko-KR" altLang="ko-KR" b="1" dirty="0">
                <a:ln>
                  <a:solidFill>
                    <a:schemeClr val="tx2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itchFamily="50" charset="-127"/>
              </a:endParaRPr>
            </a:p>
          </p:txBody>
        </p:sp>
      </p:grpSp>
      <p:sp>
        <p:nvSpPr>
          <p:cNvPr id="87" name="Rectangle 8"/>
          <p:cNvSpPr>
            <a:spLocks noChangeArrowheads="1"/>
          </p:cNvSpPr>
          <p:nvPr/>
        </p:nvSpPr>
        <p:spPr bwMode="auto">
          <a:xfrm>
            <a:off x="1928795" y="1115061"/>
            <a:ext cx="1728708" cy="39076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ko-KR" altLang="en-US" sz="1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 배경</a:t>
            </a:r>
            <a:endParaRPr lang="ko-KR" altLang="ko-KR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8" name="Rectangle 8"/>
          <p:cNvSpPr>
            <a:spLocks noChangeArrowheads="1"/>
          </p:cNvSpPr>
          <p:nvPr/>
        </p:nvSpPr>
        <p:spPr bwMode="auto">
          <a:xfrm>
            <a:off x="7960638" y="1130301"/>
            <a:ext cx="1728708" cy="39076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ko-KR" altLang="en-US" sz="1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 목표</a:t>
            </a:r>
            <a:endParaRPr lang="ko-KR" altLang="ko-KR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225E-6 -2.22222E-6 L 0.00377 -0.34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7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733E-7 2.96296E-6 L 0.00182 -0.326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비즈니스 모델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824076" y="3725853"/>
            <a:ext cx="2699657" cy="667657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152400" dist="508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설문사이트</a:t>
            </a:r>
            <a:endParaRPr lang="ko-KR" altLang="en-US" sz="24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24076" y="2383283"/>
            <a:ext cx="2699657" cy="667657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152400" dist="508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설문응답자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589984" y="4387632"/>
            <a:ext cx="2699657" cy="667657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문제은행</a:t>
            </a:r>
          </a:p>
        </p:txBody>
      </p:sp>
      <p:cxnSp>
        <p:nvCxnSpPr>
          <p:cNvPr id="15" name="꺾인 연결선 14"/>
          <p:cNvCxnSpPr>
            <a:stCxn id="4" idx="3"/>
          </p:cNvCxnSpPr>
          <p:nvPr/>
        </p:nvCxnSpPr>
        <p:spPr>
          <a:xfrm>
            <a:off x="7523733" y="4059682"/>
            <a:ext cx="1044481" cy="509379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10800000">
            <a:off x="7538246" y="4322318"/>
            <a:ext cx="1015458" cy="508000"/>
          </a:xfrm>
          <a:prstGeom prst="bentConnector3">
            <a:avLst>
              <a:gd name="adj1" fmla="val 61399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꺾인 연결선 29"/>
          <p:cNvCxnSpPr/>
          <p:nvPr/>
        </p:nvCxnSpPr>
        <p:spPr>
          <a:xfrm flipV="1">
            <a:off x="7538246" y="3037798"/>
            <a:ext cx="1008195" cy="805548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V="1">
            <a:off x="5970704" y="3050939"/>
            <a:ext cx="0" cy="65314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6464189" y="3065454"/>
            <a:ext cx="0" cy="63862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6469700" y="4396077"/>
            <a:ext cx="0" cy="63862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838589" y="5039666"/>
            <a:ext cx="2699657" cy="667657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152400" dist="508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고객 정보</a:t>
            </a:r>
            <a:endParaRPr lang="ko-KR" altLang="en-US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flipV="1">
            <a:off x="5980442" y="4393510"/>
            <a:ext cx="0" cy="65314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endCxn id="28" idx="1"/>
          </p:cNvCxnSpPr>
          <p:nvPr/>
        </p:nvCxnSpPr>
        <p:spPr>
          <a:xfrm rot="5400000" flipH="1" flipV="1">
            <a:off x="7526215" y="2823122"/>
            <a:ext cx="1539986" cy="500466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546441" y="1969533"/>
            <a:ext cx="2699657" cy="667657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통계 구입자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8546440" y="2772914"/>
            <a:ext cx="2699657" cy="667657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오프라인 설문</a:t>
            </a:r>
          </a:p>
        </p:txBody>
      </p:sp>
      <p:cxnSp>
        <p:nvCxnSpPr>
          <p:cNvPr id="35" name="직선 화살표 연결선 34"/>
          <p:cNvCxnSpPr>
            <a:stCxn id="4" idx="1"/>
          </p:cNvCxnSpPr>
          <p:nvPr/>
        </p:nvCxnSpPr>
        <p:spPr>
          <a:xfrm flipH="1">
            <a:off x="3427673" y="4059682"/>
            <a:ext cx="1396403" cy="1689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738301" y="2915794"/>
            <a:ext cx="2699657" cy="667657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152400" dist="508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자문가</a:t>
            </a:r>
            <a:endParaRPr lang="ko-KR" altLang="en-US" sz="2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38301" y="3725005"/>
            <a:ext cx="2699657" cy="667657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152400" dist="508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u="sng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설문 </a:t>
            </a:r>
            <a:r>
              <a:rPr lang="ko-KR" altLang="en-US" sz="2400" b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의뢰사</a:t>
            </a:r>
            <a:endParaRPr lang="ko-KR" altLang="en-US" sz="2400" b="1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8" name="꺾인 연결선 37"/>
          <p:cNvCxnSpPr>
            <a:stCxn id="4" idx="1"/>
          </p:cNvCxnSpPr>
          <p:nvPr/>
        </p:nvCxnSpPr>
        <p:spPr>
          <a:xfrm rot="10800000">
            <a:off x="3427674" y="3377510"/>
            <a:ext cx="1396403" cy="682172"/>
          </a:xfrm>
          <a:prstGeom prst="bentConnector3">
            <a:avLst>
              <a:gd name="adj1" fmla="val 55675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3437958" y="3920969"/>
            <a:ext cx="1386118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꺾인 연결선 45"/>
          <p:cNvCxnSpPr>
            <a:stCxn id="36" idx="3"/>
          </p:cNvCxnSpPr>
          <p:nvPr/>
        </p:nvCxnSpPr>
        <p:spPr>
          <a:xfrm>
            <a:off x="3437958" y="3249623"/>
            <a:ext cx="1400631" cy="67134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502401" y="416307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결과통</a:t>
            </a:r>
            <a:r>
              <a:rPr lang="ko-KR" altLang="en-US" sz="1200" dirty="0"/>
              <a:t>보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40510" y="355973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지불</a:t>
            </a:r>
            <a:endParaRPr lang="ko-KR" alt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6469700" y="448237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조건검색</a:t>
            </a:r>
            <a:endParaRPr lang="ko-KR" alt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5022177" y="4482379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대상자 선정</a:t>
            </a:r>
            <a:endParaRPr lang="ko-KR" alt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6469699" y="3432926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설문 응답</a:t>
            </a:r>
            <a:endParaRPr lang="ko-KR" alt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022588" y="3444502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설문지 발송</a:t>
            </a:r>
            <a:endParaRPr lang="ko-KR" alt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7626629" y="2498805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결과 통보</a:t>
            </a:r>
            <a:endParaRPr lang="ko-KR" alt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8011344" y="4195215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문항 작성</a:t>
            </a:r>
            <a:endParaRPr lang="ko-KR" alt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7765529" y="4847339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설문 등록</a:t>
            </a:r>
            <a:endParaRPr lang="ko-KR" altLang="en-US" sz="1200" dirty="0"/>
          </a:p>
        </p:txBody>
      </p:sp>
      <p:cxnSp>
        <p:nvCxnSpPr>
          <p:cNvPr id="120" name="직선 화살표 연결선 119"/>
          <p:cNvCxnSpPr/>
          <p:nvPr/>
        </p:nvCxnSpPr>
        <p:spPr>
          <a:xfrm flipH="1">
            <a:off x="7538246" y="2498805"/>
            <a:ext cx="1008194" cy="134454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화살표 연결선 122"/>
          <p:cNvCxnSpPr/>
          <p:nvPr/>
        </p:nvCxnSpPr>
        <p:spPr>
          <a:xfrm flipH="1">
            <a:off x="7538246" y="3073355"/>
            <a:ext cx="977894" cy="76337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7591998" y="326903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지불</a:t>
            </a:r>
            <a:endParaRPr lang="ko-KR" altLang="en-US" sz="1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502401" y="2921307"/>
            <a:ext cx="1220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설문의뢰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등록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947775"/>
              </p:ext>
            </p:extLst>
          </p:nvPr>
        </p:nvGraphicFramePr>
        <p:xfrm>
          <a:off x="275997" y="1582057"/>
          <a:ext cx="11625716" cy="52044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25143"/>
                <a:gridCol w="2325143"/>
                <a:gridCol w="1162572"/>
                <a:gridCol w="1162572"/>
                <a:gridCol w="2325143"/>
                <a:gridCol w="2325143"/>
              </a:tblGrid>
              <a:tr h="1277257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CP(</a:t>
                      </a:r>
                      <a:r>
                        <a:rPr lang="ko-KR" altLang="en-US" sz="1600" b="1" dirty="0" smtClean="0">
                          <a:solidFill>
                            <a:srgbClr val="0043C8"/>
                          </a:solidFill>
                        </a:rPr>
                        <a:t>핵심파트너</a:t>
                      </a:r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)</a:t>
                      </a:r>
                    </a:p>
                    <a:p>
                      <a:pPr latinLnBrk="1"/>
                      <a:endParaRPr lang="en-US" altLang="ko-KR" sz="1600" b="1" dirty="0" smtClean="0"/>
                    </a:p>
                    <a:p>
                      <a:pPr latinLnBrk="1"/>
                      <a:endParaRPr lang="en-US" altLang="ko-KR" sz="1600" b="1" dirty="0" smtClean="0"/>
                    </a:p>
                    <a:p>
                      <a:pPr latinLnBrk="1"/>
                      <a:endParaRPr lang="en-US" altLang="ko-KR" sz="1600" b="1" dirty="0" smtClean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CA(</a:t>
                      </a:r>
                      <a:r>
                        <a:rPr lang="ko-KR" altLang="en-US" sz="1600" b="1" dirty="0" smtClean="0">
                          <a:solidFill>
                            <a:srgbClr val="0043C8"/>
                          </a:solidFill>
                        </a:rPr>
                        <a:t>핵심활동</a:t>
                      </a:r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)</a:t>
                      </a:r>
                    </a:p>
                    <a:p>
                      <a:pPr latinLnBrk="1"/>
                      <a:endParaRPr lang="en-US" altLang="ko-KR" sz="1600" b="1" dirty="0" smtClean="0"/>
                    </a:p>
                  </a:txBody>
                  <a:tcPr marL="91435" marR="91435" marT="45722" marB="45722"/>
                </a:tc>
                <a:tc rowSpan="3" gridSpan="2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VP(</a:t>
                      </a:r>
                      <a:r>
                        <a:rPr lang="ko-KR" altLang="en-US" sz="1600" b="1" dirty="0" smtClean="0">
                          <a:solidFill>
                            <a:srgbClr val="0043C8"/>
                          </a:solidFill>
                        </a:rPr>
                        <a:t>가치제안</a:t>
                      </a:r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)</a:t>
                      </a:r>
                    </a:p>
                    <a:p>
                      <a:pPr latinLnBrk="1"/>
                      <a:endParaRPr lang="en-US" altLang="ko-KR" sz="1600" b="1" dirty="0" smtClean="0"/>
                    </a:p>
                  </a:txBody>
                  <a:tcPr marL="91435" marR="91435" marT="45722" marB="45722"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CR(</a:t>
                      </a:r>
                      <a:r>
                        <a:rPr lang="ko-KR" altLang="en-US" sz="1600" b="1" dirty="0" smtClean="0">
                          <a:solidFill>
                            <a:srgbClr val="0043C8"/>
                          </a:solidFill>
                        </a:rPr>
                        <a:t>고객관계</a:t>
                      </a:r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)</a:t>
                      </a:r>
                    </a:p>
                    <a:p>
                      <a:pPr latinLnBrk="1"/>
                      <a:endParaRPr lang="en-US" altLang="ko-KR" sz="1600" b="1" dirty="0" smtClean="0"/>
                    </a:p>
                  </a:txBody>
                  <a:tcPr marL="91435" marR="91435" marT="45722" marB="45722"/>
                </a:tc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CS(</a:t>
                      </a:r>
                      <a:r>
                        <a:rPr lang="ko-KR" altLang="en-US" sz="1600" b="1" dirty="0" smtClean="0">
                          <a:solidFill>
                            <a:srgbClr val="0043C8"/>
                          </a:solidFill>
                        </a:rPr>
                        <a:t>고객세분화</a:t>
                      </a:r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)</a:t>
                      </a:r>
                    </a:p>
                    <a:p>
                      <a:pPr latinLnBrk="1"/>
                      <a:endParaRPr lang="en-US" altLang="ko-KR" sz="1600" b="1" dirty="0" smtClean="0"/>
                    </a:p>
                  </a:txBody>
                  <a:tcPr marL="91435" marR="91435" marT="45722" marB="45722"/>
                </a:tc>
              </a:tr>
              <a:tr h="5849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CR(</a:t>
                      </a:r>
                      <a:r>
                        <a:rPr lang="ko-KR" altLang="en-US" sz="1600" b="1" dirty="0" smtClean="0">
                          <a:solidFill>
                            <a:srgbClr val="0043C8"/>
                          </a:solidFill>
                        </a:rPr>
                        <a:t>핵심자원</a:t>
                      </a:r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)</a:t>
                      </a:r>
                    </a:p>
                    <a:p>
                      <a:pPr latinLnBrk="1"/>
                      <a:endParaRPr lang="en-US" altLang="ko-KR" sz="1600" b="1" dirty="0" smtClean="0"/>
                    </a:p>
                  </a:txBody>
                  <a:tcPr marL="91435" marR="91435" marT="45722" marB="45722"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58292">
                <a:tc vMerge="1"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en-US" altLang="ko-KR" sz="1600" b="1" dirty="0" smtClean="0"/>
                    </a:p>
                  </a:txBody>
                  <a:tcPr marL="91435" marR="91435" marT="45722" marB="45722"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CH(</a:t>
                      </a:r>
                      <a:r>
                        <a:rPr lang="ko-KR" altLang="en-US" sz="1600" b="1" dirty="0" smtClean="0">
                          <a:solidFill>
                            <a:srgbClr val="0043C8"/>
                          </a:solidFill>
                        </a:rPr>
                        <a:t>유통</a:t>
                      </a:r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)</a:t>
                      </a:r>
                    </a:p>
                    <a:p>
                      <a:pPr latinLnBrk="1"/>
                      <a:endParaRPr lang="en-US" altLang="ko-KR" sz="1600" b="1" dirty="0" smtClean="0"/>
                    </a:p>
                  </a:txBody>
                  <a:tcPr marL="91435" marR="91435" marT="45722" marB="45722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 marL="91438" marR="91438" marT="45725" marB="45725"/>
                </a:tc>
              </a:tr>
              <a:tr h="1183949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C$(</a:t>
                      </a:r>
                      <a:r>
                        <a:rPr lang="ko-KR" altLang="en-US" sz="1600" b="1" dirty="0" smtClean="0">
                          <a:solidFill>
                            <a:srgbClr val="0043C8"/>
                          </a:solidFill>
                        </a:rPr>
                        <a:t>비용구조</a:t>
                      </a:r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)</a:t>
                      </a:r>
                    </a:p>
                    <a:p>
                      <a:pPr latinLnBrk="1"/>
                      <a:endParaRPr lang="en-US" altLang="ko-KR" sz="1600" b="1" dirty="0" smtClean="0"/>
                    </a:p>
                  </a:txBody>
                  <a:tcPr marL="91435" marR="91435" marT="45722" marB="45722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R$(</a:t>
                      </a:r>
                      <a:r>
                        <a:rPr lang="ko-KR" altLang="en-US" sz="1600" b="1" dirty="0" smtClean="0">
                          <a:solidFill>
                            <a:srgbClr val="0043C8"/>
                          </a:solidFill>
                        </a:rPr>
                        <a:t>수익 흐름</a:t>
                      </a:r>
                      <a:r>
                        <a:rPr lang="en-US" altLang="ko-KR" sz="1600" b="1" dirty="0" smtClean="0">
                          <a:solidFill>
                            <a:srgbClr val="0043C8"/>
                          </a:solidFill>
                        </a:rPr>
                        <a:t>)</a:t>
                      </a:r>
                    </a:p>
                    <a:p>
                      <a:pPr latinLnBrk="1"/>
                      <a:endParaRPr lang="en-US" altLang="ko-KR" sz="1600" b="1" dirty="0" smtClean="0"/>
                    </a:p>
                  </a:txBody>
                  <a:tcPr marL="91435" marR="91435" marT="45722" marB="45722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936750" y="1604963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286969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사업의 이해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80572" y="2546168"/>
            <a:ext cx="1524000" cy="42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서버회사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87829" y="3048483"/>
            <a:ext cx="1524000" cy="42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2"/>
                </a:solidFill>
              </a:rPr>
              <a:t>고객</a:t>
            </a:r>
            <a:r>
              <a:rPr lang="en-US" altLang="ko-KR" b="1" dirty="0" smtClean="0">
                <a:solidFill>
                  <a:schemeClr val="tx2"/>
                </a:solidFill>
              </a:rPr>
              <a:t>DB</a:t>
            </a:r>
            <a:r>
              <a:rPr lang="ko-KR" altLang="en-US" b="1" dirty="0" smtClean="0">
                <a:solidFill>
                  <a:schemeClr val="tx2"/>
                </a:solidFill>
              </a:rPr>
              <a:t>사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5086" y="3550798"/>
            <a:ext cx="1524000" cy="42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2"/>
                </a:solidFill>
              </a:rPr>
              <a:t>통계전문가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2343" y="4053114"/>
            <a:ext cx="1524000" cy="42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문제은행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31886" y="2012043"/>
            <a:ext cx="1524000" cy="319314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사이트 개발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939143" y="3416302"/>
            <a:ext cx="1524000" cy="3193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rgbClr val="FFFF00"/>
                </a:solidFill>
              </a:rPr>
              <a:t>클라우드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939143" y="3844473"/>
            <a:ext cx="1524000" cy="3193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rgbClr val="FFFF00"/>
                </a:solidFill>
              </a:rPr>
              <a:t>웹서버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939143" y="4229102"/>
            <a:ext cx="1524000" cy="3193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</a:rPr>
              <a:t>APP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39143" y="4613731"/>
            <a:ext cx="1524000" cy="3193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FF00"/>
                </a:solidFill>
              </a:rPr>
              <a:t>문제 </a:t>
            </a:r>
            <a:r>
              <a:rPr lang="en-US" altLang="ko-KR" b="1" dirty="0" smtClean="0">
                <a:solidFill>
                  <a:srgbClr val="FFFF00"/>
                </a:solidFill>
              </a:rPr>
              <a:t>DB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939143" y="4998360"/>
            <a:ext cx="1524000" cy="3193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FF00"/>
                </a:solidFill>
              </a:rPr>
              <a:t>고객 </a:t>
            </a:r>
            <a:r>
              <a:rPr lang="en-US" altLang="ko-KR" b="1" dirty="0" smtClean="0">
                <a:solidFill>
                  <a:srgbClr val="FFFF00"/>
                </a:solidFill>
              </a:rPr>
              <a:t>DB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217885" y="2806701"/>
            <a:ext cx="1618343" cy="4281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C4FEB0"/>
                </a:solidFill>
              </a:rPr>
              <a:t>통계정보</a:t>
            </a:r>
            <a:endParaRPr lang="ko-KR" altLang="en-US" b="1" dirty="0">
              <a:solidFill>
                <a:srgbClr val="C4FEB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225145" y="3336465"/>
            <a:ext cx="1618343" cy="4281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rgbClr val="C4FEB0"/>
                </a:solidFill>
              </a:rPr>
              <a:t>가공된정보</a:t>
            </a:r>
            <a:endParaRPr lang="ko-KR" altLang="en-US" b="1" dirty="0">
              <a:solidFill>
                <a:srgbClr val="C4FEB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232405" y="3866229"/>
            <a:ext cx="1618343" cy="4281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C4FEB0"/>
                </a:solidFill>
              </a:rPr>
              <a:t>문제은행</a:t>
            </a:r>
            <a:endParaRPr lang="ko-KR" altLang="en-US" b="1" dirty="0">
              <a:solidFill>
                <a:srgbClr val="C4FEB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513806" y="2065383"/>
            <a:ext cx="1691153" cy="31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mtClean="0">
                <a:solidFill>
                  <a:schemeClr val="tx2"/>
                </a:solidFill>
              </a:rPr>
              <a:t>유용한 정보</a:t>
            </a:r>
            <a:endParaRPr lang="ko-KR" altLang="en-US" sz="1600" b="1" dirty="0">
              <a:solidFill>
                <a:schemeClr val="tx2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513806" y="2468155"/>
            <a:ext cx="1691153" cy="31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2"/>
                </a:solidFill>
              </a:rPr>
              <a:t>높은 신뢰도</a:t>
            </a:r>
            <a:endParaRPr lang="ko-KR" altLang="en-US" sz="1600" b="1" dirty="0">
              <a:solidFill>
                <a:schemeClr val="tx2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513806" y="2870928"/>
            <a:ext cx="1691153" cy="31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2"/>
                </a:solidFill>
              </a:rPr>
              <a:t>고품질 데이터</a:t>
            </a:r>
            <a:endParaRPr lang="ko-KR" altLang="en-US" sz="1600" b="1" dirty="0">
              <a:solidFill>
                <a:schemeClr val="tx2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9921965" y="2546168"/>
            <a:ext cx="1618343" cy="4281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rgbClr val="C4FEB0"/>
                </a:solidFill>
              </a:rPr>
              <a:t>고객</a:t>
            </a:r>
            <a:endParaRPr lang="ko-KR" altLang="en-US" b="1" dirty="0">
              <a:solidFill>
                <a:srgbClr val="C4FEB0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9921964" y="3048483"/>
            <a:ext cx="1618343" cy="4281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C4FEB0"/>
                </a:solidFill>
              </a:rPr>
              <a:t>설문 응답자</a:t>
            </a:r>
            <a:endParaRPr lang="ko-KR" altLang="en-US" b="1" dirty="0">
              <a:solidFill>
                <a:srgbClr val="C4FEB0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9921964" y="3550798"/>
            <a:ext cx="1618343" cy="4281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C4FEB0"/>
                </a:solidFill>
              </a:rPr>
              <a:t>설문 의뢰자</a:t>
            </a:r>
            <a:endParaRPr lang="ko-KR" altLang="en-US" b="1" dirty="0">
              <a:solidFill>
                <a:srgbClr val="C4FEB0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9921963" y="4053114"/>
            <a:ext cx="1618343" cy="4281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rgbClr val="C4FEB0"/>
                </a:solidFill>
              </a:rPr>
              <a:t>통계 구입자</a:t>
            </a:r>
            <a:endParaRPr lang="ko-KR" altLang="en-US" b="1" dirty="0">
              <a:solidFill>
                <a:srgbClr val="C4FEB0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7397931" y="3768643"/>
            <a:ext cx="1380309" cy="3193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FFFF00"/>
                </a:solidFill>
              </a:rPr>
              <a:t>설문 문항 추가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198914" y="5804267"/>
            <a:ext cx="1524000" cy="31931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개발비</a:t>
            </a:r>
            <a:endParaRPr lang="ko-KR" alt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199587" y="6230987"/>
            <a:ext cx="1524000" cy="31931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인건비</a:t>
            </a:r>
            <a:endParaRPr lang="ko-KR" alt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855938" y="5814429"/>
            <a:ext cx="1524000" cy="31931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DB </a:t>
            </a:r>
            <a:r>
              <a:rPr lang="ko-KR" alt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구입비</a:t>
            </a:r>
            <a:endParaRPr lang="ko-KR" alt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866098" y="6230987"/>
            <a:ext cx="1524000" cy="31931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서버 비용</a:t>
            </a:r>
            <a:endParaRPr lang="ko-KR" alt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397931" y="4137872"/>
            <a:ext cx="1377359" cy="2683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FFFF00"/>
                </a:solidFill>
              </a:rPr>
              <a:t>쉬운 </a:t>
            </a:r>
            <a:r>
              <a:rPr lang="ko-KR" altLang="en-US" sz="1400" b="1" dirty="0" err="1" smtClean="0">
                <a:solidFill>
                  <a:srgbClr val="FFFF00"/>
                </a:solidFill>
              </a:rPr>
              <a:t>접근성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7397930" y="4456144"/>
            <a:ext cx="1377360" cy="330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FFFF00"/>
                </a:solidFill>
              </a:rPr>
              <a:t>친화적 시스템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7397931" y="4836139"/>
            <a:ext cx="1362611" cy="3111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FFFF00"/>
                </a:solidFill>
              </a:rPr>
              <a:t>웹 브라우저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7918994" y="5804267"/>
            <a:ext cx="1524000" cy="320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합격률</a:t>
            </a:r>
            <a:endParaRPr lang="ko-KR" alt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7919667" y="6230987"/>
            <a:ext cx="1524000" cy="320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컨설팅</a:t>
            </a:r>
            <a:endParaRPr lang="ko-KR" alt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9576018" y="5814429"/>
            <a:ext cx="1862688" cy="320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통계 판매 금액</a:t>
            </a:r>
            <a:endParaRPr lang="ko-KR" alt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9586178" y="6230986"/>
            <a:ext cx="1852528" cy="320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대행료수입</a:t>
            </a:r>
            <a:endParaRPr lang="ko-KR" alt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7397932" y="5197206"/>
            <a:ext cx="875913" cy="303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FFFF00"/>
                </a:solidFill>
              </a:rPr>
              <a:t>사은품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8335792" y="5191432"/>
            <a:ext cx="1117925" cy="309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FFFF00"/>
                </a:solidFill>
              </a:rPr>
              <a:t>편리한 입력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919186" y="2405743"/>
            <a:ext cx="1524000" cy="319314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사이트 홍보</a:t>
            </a:r>
            <a:endParaRPr lang="ko-KR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936750" y="1604963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3406702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주요 구축 방안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2178050" y="1921718"/>
            <a:ext cx="2495550" cy="946150"/>
          </a:xfrm>
          <a:prstGeom prst="roundRect">
            <a:avLst>
              <a:gd name="adj" fmla="val 10294"/>
            </a:avLst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latin typeface="+mj-ea"/>
              </a:rPr>
              <a:t>신빙성  있는 </a:t>
            </a:r>
            <a:endParaRPr lang="en-US" altLang="ko-KR" sz="1600" b="1" dirty="0" smtClean="0">
              <a:latin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latin typeface="+mj-ea"/>
              </a:rPr>
              <a:t>응답 문항 제공</a:t>
            </a:r>
            <a:endParaRPr lang="en-US" altLang="ko-KR" sz="1600" b="1" kern="0" dirty="0">
              <a:solidFill>
                <a:sysClr val="windowText" lastClr="000000"/>
              </a:solidFill>
              <a:latin typeface="+mj-ea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2179637" y="3120281"/>
            <a:ext cx="2495550" cy="946150"/>
          </a:xfrm>
          <a:prstGeom prst="roundRect">
            <a:avLst>
              <a:gd name="adj" fmla="val 10294"/>
            </a:avLst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latin typeface="+mj-ea"/>
                <a:ea typeface="+mj-ea"/>
              </a:rPr>
              <a:t>사용자 중심의 인터페이스 및 환경 제공</a:t>
            </a:r>
            <a:endParaRPr lang="en-US" altLang="ko-KR" sz="1600" b="1" dirty="0">
              <a:latin typeface="+mj-ea"/>
              <a:ea typeface="+mj-ea"/>
            </a:endParaRP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2179637" y="4317256"/>
            <a:ext cx="2495550" cy="946150"/>
          </a:xfrm>
          <a:prstGeom prst="roundRect">
            <a:avLst>
              <a:gd name="adj" fmla="val 10294"/>
            </a:avLst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 smtClean="0">
                <a:latin typeface="+mj-ea"/>
                <a:ea typeface="+mj-ea"/>
              </a:rPr>
              <a:t>최소화된 고객 정보 수집으로 안정성 및 편리성 제공</a:t>
            </a:r>
            <a:endParaRPr lang="en-US" altLang="ko-KR" sz="1600" b="1" kern="0" dirty="0">
              <a:latin typeface="+mj-ea"/>
              <a:ea typeface="+mj-ea"/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4702175" y="6055568"/>
            <a:ext cx="3168650" cy="6350"/>
          </a:xfrm>
          <a:prstGeom prst="line">
            <a:avLst/>
          </a:prstGeom>
          <a:noFill/>
          <a:ln w="317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sp>
        <p:nvSpPr>
          <p:cNvPr id="38" name="모서리가 둥근 직사각형 37"/>
          <p:cNvSpPr/>
          <p:nvPr/>
        </p:nvSpPr>
        <p:spPr bwMode="auto">
          <a:xfrm>
            <a:off x="2179637" y="5515818"/>
            <a:ext cx="2495550" cy="946150"/>
          </a:xfrm>
          <a:prstGeom prst="roundRect">
            <a:avLst>
              <a:gd name="adj" fmla="val 10294"/>
            </a:avLst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latin typeface="+mj-ea"/>
                <a:ea typeface="+mj-ea"/>
              </a:rPr>
              <a:t>기부를  통한 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latin typeface="+mj-ea"/>
                <a:ea typeface="+mj-ea"/>
              </a:rPr>
              <a:t>설문의 이미지 개선</a:t>
            </a:r>
            <a:endParaRPr lang="en-US" altLang="en-US" sz="1600" b="1" dirty="0">
              <a:latin typeface="+mj-ea"/>
              <a:ea typeface="+mj-ea"/>
            </a:endParaRP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7880350" y="1921718"/>
            <a:ext cx="2497137" cy="946150"/>
          </a:xfrm>
          <a:prstGeom prst="roundRect">
            <a:avLst>
              <a:gd name="adj" fmla="val 10294"/>
            </a:avLst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latin typeface="+mj-ea"/>
                <a:ea typeface="+mj-ea"/>
              </a:rPr>
              <a:t>설문 조사 시스템의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latin typeface="+mj-ea"/>
                <a:ea typeface="+mj-ea"/>
              </a:rPr>
              <a:t>혁신 제고</a:t>
            </a:r>
            <a:endParaRPr lang="en-US" altLang="ko-KR" sz="1600" b="1" kern="0" dirty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7881937" y="3120281"/>
            <a:ext cx="2497138" cy="946150"/>
          </a:xfrm>
          <a:prstGeom prst="roundRect">
            <a:avLst>
              <a:gd name="adj" fmla="val 10294"/>
            </a:avLst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latin typeface="+mj-ea"/>
                <a:ea typeface="+mj-ea"/>
              </a:rPr>
              <a:t>실시간 분석 결과 제공</a:t>
            </a:r>
            <a:endParaRPr lang="en-US" altLang="ko-KR" sz="1600" b="1" kern="0" dirty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sp>
        <p:nvSpPr>
          <p:cNvPr id="41" name="모서리가 둥근 직사각형 40"/>
          <p:cNvSpPr/>
          <p:nvPr/>
        </p:nvSpPr>
        <p:spPr bwMode="auto">
          <a:xfrm>
            <a:off x="7881937" y="4317256"/>
            <a:ext cx="2497138" cy="946150"/>
          </a:xfrm>
          <a:prstGeom prst="roundRect">
            <a:avLst>
              <a:gd name="adj" fmla="val 10294"/>
            </a:avLst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+mj-ea"/>
                <a:ea typeface="+mj-ea"/>
              </a:rPr>
              <a:t>활용도 높은 다차원</a:t>
            </a:r>
            <a:endParaRPr lang="en-US" altLang="ko-KR" sz="1600" b="1" dirty="0"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+mj-ea"/>
                <a:ea typeface="+mj-ea"/>
              </a:rPr>
              <a:t>분석 제공</a:t>
            </a:r>
            <a:endParaRPr lang="en-US" altLang="ko-KR" sz="1600" b="1" kern="0" dirty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sp>
        <p:nvSpPr>
          <p:cNvPr id="42" name="모서리가 둥근 직사각형 41"/>
          <p:cNvSpPr/>
          <p:nvPr/>
        </p:nvSpPr>
        <p:spPr bwMode="auto">
          <a:xfrm>
            <a:off x="7881937" y="5515818"/>
            <a:ext cx="2497138" cy="946150"/>
          </a:xfrm>
          <a:prstGeom prst="roundRect">
            <a:avLst>
              <a:gd name="adj" fmla="val 10294"/>
            </a:avLst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latin typeface="+mj-ea"/>
                <a:ea typeface="+mj-ea"/>
              </a:rPr>
              <a:t>시스템  </a:t>
            </a:r>
            <a:r>
              <a:rPr lang="ko-KR" altLang="en-US" sz="1600" b="1" dirty="0">
                <a:latin typeface="+mj-ea"/>
                <a:ea typeface="+mj-ea"/>
              </a:rPr>
              <a:t>형상관리</a:t>
            </a:r>
            <a:endParaRPr lang="en-US" altLang="ko-KR" sz="1600" b="1" dirty="0"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+mj-ea"/>
                <a:ea typeface="+mj-ea"/>
              </a:rPr>
              <a:t>체계화 구축</a:t>
            </a:r>
            <a:endParaRPr lang="ko-KR" altLang="en-US" sz="1600" b="1" kern="0" dirty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>
            <a:off x="4702175" y="2374156"/>
            <a:ext cx="3168650" cy="6350"/>
          </a:xfrm>
          <a:prstGeom prst="line">
            <a:avLst/>
          </a:prstGeom>
          <a:noFill/>
          <a:ln w="317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grpSp>
        <p:nvGrpSpPr>
          <p:cNvPr id="44" name="Group 66"/>
          <p:cNvGrpSpPr>
            <a:grpSpLocks/>
          </p:cNvGrpSpPr>
          <p:nvPr/>
        </p:nvGrpSpPr>
        <p:grpSpPr bwMode="auto">
          <a:xfrm>
            <a:off x="4683871" y="2684500"/>
            <a:ext cx="3187460" cy="3019562"/>
            <a:chOff x="2172" y="1304"/>
            <a:chExt cx="2008" cy="1902"/>
          </a:xfrm>
        </p:grpSpPr>
        <p:sp>
          <p:nvSpPr>
            <p:cNvPr id="56" name="Oval 70"/>
            <p:cNvSpPr>
              <a:spLocks noChangeArrowheads="1"/>
            </p:cNvSpPr>
            <p:nvPr/>
          </p:nvSpPr>
          <p:spPr bwMode="gray">
            <a:xfrm>
              <a:off x="2172" y="1304"/>
              <a:ext cx="2008" cy="1908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27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buFont typeface="Wingdings" pitchFamily="2" charset="2"/>
                <a:buChar char=""/>
                <a:defRPr/>
              </a:pPr>
              <a:endParaRPr lang="ko-KR" altLang="en-US" sz="110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Oval 71"/>
            <p:cNvSpPr>
              <a:spLocks noChangeArrowheads="1"/>
            </p:cNvSpPr>
            <p:nvPr/>
          </p:nvSpPr>
          <p:spPr bwMode="gray">
            <a:xfrm>
              <a:off x="2261" y="1417"/>
              <a:ext cx="1706" cy="1713"/>
            </a:xfrm>
            <a:prstGeom prst="ellipse">
              <a:avLst/>
            </a:prstGeom>
            <a:noFill/>
            <a:ln w="38100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buFont typeface="Wingdings" pitchFamily="2" charset="2"/>
                <a:buChar char=""/>
                <a:defRPr/>
              </a:pPr>
              <a:endParaRPr lang="ko-KR" altLang="en-US" sz="110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Oval 72"/>
            <p:cNvSpPr>
              <a:spLocks noChangeArrowheads="1"/>
            </p:cNvSpPr>
            <p:nvPr/>
          </p:nvSpPr>
          <p:spPr bwMode="gray">
            <a:xfrm>
              <a:off x="2536" y="1467"/>
              <a:ext cx="1394" cy="1401"/>
            </a:xfrm>
            <a:prstGeom prst="ellipse">
              <a:avLst/>
            </a:prstGeom>
            <a:noFill/>
            <a:ln w="19050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buFont typeface="Wingdings" pitchFamily="2" charset="2"/>
                <a:buChar char=""/>
                <a:defRPr/>
              </a:pPr>
              <a:endParaRPr lang="ko-KR" altLang="en-US" sz="110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Oval 73"/>
            <p:cNvSpPr>
              <a:spLocks noChangeArrowheads="1"/>
            </p:cNvSpPr>
            <p:nvPr/>
          </p:nvSpPr>
          <p:spPr bwMode="gray">
            <a:xfrm>
              <a:off x="2265" y="1516"/>
              <a:ext cx="1535" cy="1544"/>
            </a:xfrm>
            <a:prstGeom prst="ellipse">
              <a:avLst/>
            </a:prstGeom>
            <a:noFill/>
            <a:ln w="19050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buFont typeface="Wingdings" pitchFamily="2" charset="2"/>
                <a:buChar char=""/>
                <a:defRPr/>
              </a:pPr>
              <a:endParaRPr lang="ko-KR" altLang="en-US" sz="110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pic>
          <p:nvPicPr>
            <p:cNvPr id="60" name="Picture 74" descr="구슬-blu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26" y="1507"/>
              <a:ext cx="4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75" descr="구슬-blu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36" y="2313"/>
              <a:ext cx="4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77" descr="구슬-blu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3" y="2982"/>
              <a:ext cx="4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63"/>
          <p:cNvGrpSpPr>
            <a:grpSpLocks/>
          </p:cNvGrpSpPr>
          <p:nvPr/>
        </p:nvGrpSpPr>
        <p:grpSpPr bwMode="auto">
          <a:xfrm>
            <a:off x="5143822" y="3365540"/>
            <a:ext cx="2224190" cy="1630997"/>
            <a:chOff x="706" y="2679"/>
            <a:chExt cx="1129" cy="828"/>
          </a:xfrm>
        </p:grpSpPr>
        <p:sp>
          <p:nvSpPr>
            <p:cNvPr id="54" name="타원 36"/>
            <p:cNvSpPr>
              <a:spLocks noChangeArrowheads="1"/>
            </p:cNvSpPr>
            <p:nvPr/>
          </p:nvSpPr>
          <p:spPr bwMode="auto">
            <a:xfrm>
              <a:off x="897" y="2704"/>
              <a:ext cx="784" cy="787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DDDDDD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ko-KR" altLang="en-US" dirty="0">
                <a:solidFill>
                  <a:srgbClr val="7F7F7F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타원 33"/>
            <p:cNvSpPr>
              <a:spLocks noChangeArrowheads="1"/>
            </p:cNvSpPr>
            <p:nvPr/>
          </p:nvSpPr>
          <p:spPr bwMode="auto">
            <a:xfrm>
              <a:off x="706" y="2679"/>
              <a:ext cx="1129" cy="82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spcAft>
                  <a:spcPct val="15000"/>
                </a:spcAft>
                <a:buClr>
                  <a:srgbClr val="000000"/>
                </a:buClr>
                <a:buFont typeface="Times"/>
                <a:buNone/>
                <a:defRPr/>
              </a:pPr>
              <a:r>
                <a:rPr lang="ko-KR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쉽고</a:t>
              </a:r>
              <a:r>
                <a:rPr lang="en-US" altLang="ko-KR" sz="2400" b="1" dirty="0">
                  <a:solidFill>
                    <a:schemeClr val="bg1"/>
                  </a:solidFill>
                  <a:latin typeface="+mj-ea"/>
                  <a:ea typeface="+mj-ea"/>
                </a:rPr>
                <a:t>,</a:t>
              </a:r>
              <a:r>
                <a:rPr lang="ko-KR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편한</a:t>
              </a:r>
              <a:endParaRPr lang="en-US" altLang="ko-KR" sz="2400" b="1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>
                <a:spcAft>
                  <a:spcPct val="15000"/>
                </a:spcAft>
                <a:buClr>
                  <a:srgbClr val="000000"/>
                </a:buClr>
                <a:buFont typeface="Times"/>
                <a:buNone/>
                <a:defRPr/>
              </a:pPr>
              <a:r>
                <a:rPr lang="ko-KR" altLang="en-US" sz="2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설문 조사 시스템</a:t>
              </a:r>
              <a:endParaRPr lang="ko-KR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6" name="AutoShape 9" descr="blue-bar-(1)"/>
          <p:cNvSpPr>
            <a:spLocks noChangeArrowheads="1"/>
          </p:cNvSpPr>
          <p:nvPr/>
        </p:nvSpPr>
        <p:spPr bwMode="auto">
          <a:xfrm>
            <a:off x="7651750" y="5388818"/>
            <a:ext cx="503237" cy="3238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b="1">
                <a:solidFill>
                  <a:schemeClr val="bg1"/>
                </a:solidFill>
                <a:latin typeface="맑은 고딕" pitchFamily="50" charset="-127"/>
                <a:cs typeface="Arial" pitchFamily="34" charset="0"/>
              </a:rPr>
              <a:t>8</a:t>
            </a:r>
          </a:p>
        </p:txBody>
      </p:sp>
      <p:sp>
        <p:nvSpPr>
          <p:cNvPr id="47" name="AutoShape 9" descr="blue-bar-(1)"/>
          <p:cNvSpPr>
            <a:spLocks noChangeArrowheads="1"/>
          </p:cNvSpPr>
          <p:nvPr/>
        </p:nvSpPr>
        <p:spPr bwMode="auto">
          <a:xfrm>
            <a:off x="7651750" y="1777256"/>
            <a:ext cx="503237" cy="3238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b="1">
                <a:solidFill>
                  <a:schemeClr val="bg1"/>
                </a:solidFill>
                <a:latin typeface="맑은 고딕" pitchFamily="50" charset="-127"/>
                <a:cs typeface="Arial" pitchFamily="34" charset="0"/>
              </a:rPr>
              <a:t>5</a:t>
            </a:r>
          </a:p>
        </p:txBody>
      </p:sp>
      <p:sp>
        <p:nvSpPr>
          <p:cNvPr id="48" name="AutoShape 9" descr="blue-bar-(1)"/>
          <p:cNvSpPr>
            <a:spLocks noChangeArrowheads="1"/>
          </p:cNvSpPr>
          <p:nvPr/>
        </p:nvSpPr>
        <p:spPr bwMode="auto">
          <a:xfrm>
            <a:off x="7651750" y="2988518"/>
            <a:ext cx="503237" cy="3238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b="1">
                <a:solidFill>
                  <a:schemeClr val="bg1"/>
                </a:solidFill>
                <a:latin typeface="맑은 고딕" pitchFamily="50" charset="-127"/>
                <a:cs typeface="Arial" pitchFamily="34" charset="0"/>
              </a:rPr>
              <a:t>6</a:t>
            </a:r>
          </a:p>
        </p:txBody>
      </p:sp>
      <p:sp>
        <p:nvSpPr>
          <p:cNvPr id="49" name="AutoShape 9" descr="blue-bar-(1)"/>
          <p:cNvSpPr>
            <a:spLocks noChangeArrowheads="1"/>
          </p:cNvSpPr>
          <p:nvPr/>
        </p:nvSpPr>
        <p:spPr bwMode="auto">
          <a:xfrm>
            <a:off x="7651750" y="4177556"/>
            <a:ext cx="503237" cy="3238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b="1">
                <a:solidFill>
                  <a:schemeClr val="bg1"/>
                </a:solidFill>
                <a:latin typeface="맑은 고딕" pitchFamily="50" charset="-127"/>
                <a:cs typeface="Arial" pitchFamily="34" charset="0"/>
              </a:rPr>
              <a:t>7</a:t>
            </a:r>
          </a:p>
        </p:txBody>
      </p:sp>
      <p:sp>
        <p:nvSpPr>
          <p:cNvPr id="50" name="AutoShape 9" descr="blue-bar-(1)"/>
          <p:cNvSpPr>
            <a:spLocks noChangeArrowheads="1"/>
          </p:cNvSpPr>
          <p:nvPr/>
        </p:nvSpPr>
        <p:spPr bwMode="auto">
          <a:xfrm>
            <a:off x="1936750" y="5388818"/>
            <a:ext cx="503237" cy="3238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b="1">
                <a:solidFill>
                  <a:schemeClr val="bg1"/>
                </a:solidFill>
                <a:latin typeface="맑은 고딕" pitchFamily="50" charset="-127"/>
                <a:cs typeface="Arial" pitchFamily="34" charset="0"/>
              </a:rPr>
              <a:t>4</a:t>
            </a:r>
          </a:p>
        </p:txBody>
      </p:sp>
      <p:sp>
        <p:nvSpPr>
          <p:cNvPr id="51" name="AutoShape 9" descr="blue-bar-(1)"/>
          <p:cNvSpPr>
            <a:spLocks noChangeArrowheads="1"/>
          </p:cNvSpPr>
          <p:nvPr/>
        </p:nvSpPr>
        <p:spPr bwMode="auto">
          <a:xfrm>
            <a:off x="1936750" y="1777256"/>
            <a:ext cx="503237" cy="3238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b="1">
                <a:solidFill>
                  <a:schemeClr val="bg1"/>
                </a:solidFill>
                <a:latin typeface="맑은 고딕" pitchFamily="50" charset="-127"/>
                <a:cs typeface="Arial" pitchFamily="34" charset="0"/>
              </a:rPr>
              <a:t>1</a:t>
            </a:r>
          </a:p>
        </p:txBody>
      </p:sp>
      <p:sp>
        <p:nvSpPr>
          <p:cNvPr id="52" name="AutoShape 9" descr="blue-bar-(1)"/>
          <p:cNvSpPr>
            <a:spLocks noChangeArrowheads="1"/>
          </p:cNvSpPr>
          <p:nvPr/>
        </p:nvSpPr>
        <p:spPr bwMode="auto">
          <a:xfrm>
            <a:off x="1936750" y="2988518"/>
            <a:ext cx="503237" cy="3238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b="1">
                <a:solidFill>
                  <a:schemeClr val="bg1"/>
                </a:solidFill>
                <a:latin typeface="맑은 고딕" pitchFamily="50" charset="-127"/>
                <a:cs typeface="Arial" pitchFamily="34" charset="0"/>
              </a:rPr>
              <a:t>2</a:t>
            </a:r>
          </a:p>
        </p:txBody>
      </p:sp>
      <p:sp>
        <p:nvSpPr>
          <p:cNvPr id="53" name="AutoShape 9" descr="blue-bar-(1)"/>
          <p:cNvSpPr>
            <a:spLocks noChangeArrowheads="1"/>
          </p:cNvSpPr>
          <p:nvPr/>
        </p:nvSpPr>
        <p:spPr bwMode="auto">
          <a:xfrm>
            <a:off x="1936750" y="4177556"/>
            <a:ext cx="503237" cy="3238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b="1">
                <a:solidFill>
                  <a:schemeClr val="bg1"/>
                </a:solidFill>
                <a:latin typeface="맑은 고딕" pitchFamily="50" charset="-127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54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936750" y="1604963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380905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업무별 구축 방안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1928794" y="1115061"/>
            <a:ext cx="3249737" cy="39076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신빙성 있는 응답 문항 제공 </a:t>
            </a:r>
            <a:endParaRPr lang="ko-KR" altLang="ko-KR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096" y="1993392"/>
            <a:ext cx="2781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</a:t>
            </a:r>
            <a:r>
              <a:rPr lang="ko-KR" altLang="en-US" dirty="0"/>
              <a:t>단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전문가 상주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신뢰성 있는 문제 은행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3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225E-6 -2.22222E-6 L 0.00377 -0.34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1362807"/>
            <a:ext cx="12192000" cy="791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1441938"/>
            <a:ext cx="12192000" cy="791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-30769"/>
            <a:ext cx="12199938" cy="14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936750" y="1604963"/>
            <a:ext cx="743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lg" len="lg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-7938" y="518160"/>
            <a:ext cx="1952626" cy="604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endParaRPr lang="ko-KR" altLang="ko-KR" b="1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69476" y="548640"/>
            <a:ext cx="380905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5.</a:t>
            </a:r>
            <a:r>
              <a:rPr lang="en-US" altLang="ko-KR" sz="32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b="1" dirty="0" smtClean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업무별 구축 방안</a:t>
            </a:r>
            <a:endParaRPr lang="en-US" altLang="ko-KR" sz="32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1928794" y="1115061"/>
            <a:ext cx="4167206" cy="39076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사용자 중심의 인터페이스 및 환경 제공 </a:t>
            </a:r>
            <a:endParaRPr lang="ko-KR" altLang="ko-KR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096" y="1993392"/>
            <a:ext cx="2781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</a:t>
            </a:r>
            <a:r>
              <a:rPr lang="ko-KR" altLang="en-US" dirty="0"/>
              <a:t>단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이메일로</a:t>
            </a:r>
            <a:r>
              <a:rPr lang="ko-KR" altLang="en-US" dirty="0" smtClean="0"/>
              <a:t> </a:t>
            </a:r>
            <a:r>
              <a:rPr lang="ko-KR" altLang="en-US" dirty="0"/>
              <a:t>빠르게 제공</a:t>
            </a:r>
            <a:r>
              <a:rPr lang="en-US" altLang="ko-KR" dirty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err="1" smtClean="0"/>
              <a:t>모바일로</a:t>
            </a:r>
            <a:r>
              <a:rPr lang="ko-KR" altLang="en-US" dirty="0" smtClean="0"/>
              <a:t> </a:t>
            </a:r>
            <a:r>
              <a:rPr lang="ko-KR" altLang="en-US" dirty="0"/>
              <a:t>링크제공</a:t>
            </a:r>
            <a:r>
              <a:rPr lang="en-US" altLang="ko-KR" dirty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음성 </a:t>
            </a:r>
            <a:r>
              <a:rPr lang="ko-KR" altLang="en-US" dirty="0"/>
              <a:t>지원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66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225E-6 -2.22222E-6 L 0.00377 -0.34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theme/theme1.xml><?xml version="1.0" encoding="utf-8"?>
<a:theme xmlns:a="http://schemas.openxmlformats.org/drawingml/2006/main" name="영업 방향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7E75CBC6-1346-4589-89BD-95265FB0B13E}" vid="{E983DDDB-AE19-4F26-8359-1743A62D8108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0C4285-491E-4186-B472-C54D8D0C08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비즈니스 방향 프레젠테이션(와이드스크린)</Template>
  <TotalTime>0</TotalTime>
  <Words>765</Words>
  <Application>Microsoft Office PowerPoint</Application>
  <PresentationFormat>와이드스크린</PresentationFormat>
  <Paragraphs>250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HY견고딕</vt:lpstr>
      <vt:lpstr>가는각진제목체</vt:lpstr>
      <vt:lpstr>맑은 고딕</vt:lpstr>
      <vt:lpstr>Arial</vt:lpstr>
      <vt:lpstr>Arial Black</vt:lpstr>
      <vt:lpstr>Book Antiqua</vt:lpstr>
      <vt:lpstr>Times</vt:lpstr>
      <vt:lpstr>Wingdings</vt:lpstr>
      <vt:lpstr>Wingdings 2</vt:lpstr>
      <vt:lpstr>영업 방향 16X9</vt:lpstr>
      <vt:lpstr>(주)Qpick 설문시스템</vt:lpstr>
      <vt:lpstr>프로젝트의 목표</vt:lpstr>
      <vt:lpstr>PowerPoint 프레젠테이션</vt:lpstr>
      <vt:lpstr>PowerPoint 프레젠테이션</vt:lpstr>
      <vt:lpstr>비즈니스 모델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비즈니스 모델</vt:lpstr>
      <vt:lpstr>비즈니스 모델</vt:lpstr>
      <vt:lpstr>2017. 3. 12 회의록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2017-03-10T06:23:58Z</dcterms:created>
  <dcterms:modified xsi:type="dcterms:W3CDTF">2017-07-12T11:15:42Z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