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2" r:id="rId1"/>
  </p:sldMasterIdLst>
  <p:notesMasterIdLst>
    <p:notesMasterId r:id="rId49"/>
  </p:notesMasterIdLst>
  <p:sldIdLst>
    <p:sldId id="256" r:id="rId2"/>
    <p:sldId id="423" r:id="rId3"/>
    <p:sldId id="464" r:id="rId4"/>
    <p:sldId id="468" r:id="rId5"/>
    <p:sldId id="467" r:id="rId6"/>
    <p:sldId id="424" r:id="rId7"/>
    <p:sldId id="465" r:id="rId8"/>
    <p:sldId id="466" r:id="rId9"/>
    <p:sldId id="425" r:id="rId10"/>
    <p:sldId id="448" r:id="rId11"/>
    <p:sldId id="432" r:id="rId12"/>
    <p:sldId id="440" r:id="rId13"/>
    <p:sldId id="426" r:id="rId14"/>
    <p:sldId id="441" r:id="rId15"/>
    <p:sldId id="442" r:id="rId16"/>
    <p:sldId id="443" r:id="rId17"/>
    <p:sldId id="470" r:id="rId18"/>
    <p:sldId id="444" r:id="rId19"/>
    <p:sldId id="449" r:id="rId20"/>
    <p:sldId id="450" r:id="rId21"/>
    <p:sldId id="451" r:id="rId22"/>
    <p:sldId id="445" r:id="rId23"/>
    <p:sldId id="446" r:id="rId24"/>
    <p:sldId id="452" r:id="rId25"/>
    <p:sldId id="447" r:id="rId26"/>
    <p:sldId id="453" r:id="rId27"/>
    <p:sldId id="454" r:id="rId28"/>
    <p:sldId id="458" r:id="rId29"/>
    <p:sldId id="455" r:id="rId30"/>
    <p:sldId id="456" r:id="rId31"/>
    <p:sldId id="457" r:id="rId32"/>
    <p:sldId id="459" r:id="rId33"/>
    <p:sldId id="460" r:id="rId34"/>
    <p:sldId id="463" r:id="rId35"/>
    <p:sldId id="461" r:id="rId36"/>
    <p:sldId id="462" r:id="rId37"/>
    <p:sldId id="471" r:id="rId38"/>
    <p:sldId id="472" r:id="rId39"/>
    <p:sldId id="473" r:id="rId40"/>
    <p:sldId id="474" r:id="rId41"/>
    <p:sldId id="477" r:id="rId42"/>
    <p:sldId id="475" r:id="rId43"/>
    <p:sldId id="476" r:id="rId44"/>
    <p:sldId id="478" r:id="rId45"/>
    <p:sldId id="429" r:id="rId46"/>
    <p:sldId id="479" r:id="rId47"/>
    <p:sldId id="480" r:id="rId4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110" d="100"/>
          <a:sy n="110" d="100"/>
        </p:scale>
        <p:origin x="-19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2019-11-19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2019-11-19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onicframework.com/docs/cli" TargetMode="External"/><Relationship Id="rId2" Type="http://schemas.openxmlformats.org/officeDocument/2006/relationships/hyperlink" Target="https://ionicframework.com/doc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ionicframework.com/docs/component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localhost:810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ionicons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onicframewor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899592" y="1628800"/>
            <a:ext cx="7560840" cy="259228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r" rtl="0" eaLnBrk="1" latinLnBrk="1" hangingPunct="1">
              <a:spcBef>
                <a:spcPct val="0"/>
              </a:spcBef>
              <a:buNone/>
              <a:defRPr kumimoji="0" sz="3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400" dirty="0" err="1" smtClean="0"/>
              <a:t>웹어플리케이션보안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800" dirty="0" smtClean="0"/>
              <a:t>Ionic </a:t>
            </a:r>
            <a:r>
              <a:rPr lang="ko-KR" altLang="en-US" sz="2800" dirty="0" smtClean="0"/>
              <a:t>프레임워크를 이용한</a:t>
            </a:r>
            <a:r>
              <a:rPr lang="en-US" altLang="ko-KR" sz="2800" dirty="0" smtClean="0"/>
              <a:t> </a:t>
            </a:r>
          </a:p>
          <a:p>
            <a:pPr algn="ctr"/>
            <a:r>
              <a:rPr lang="ko-KR" altLang="en-US" sz="2800" dirty="0" err="1" smtClean="0"/>
              <a:t>모바일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앱</a:t>
            </a:r>
            <a:r>
              <a:rPr lang="ko-KR" altLang="en-US" sz="2800" dirty="0" smtClean="0"/>
              <a:t> 개발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Ionic </a:t>
            </a:r>
            <a:r>
              <a:rPr lang="ko-KR" altLang="en-US" dirty="0"/>
              <a:t>환경 구축 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여러 가지 </a:t>
            </a:r>
            <a:r>
              <a:rPr lang="en-US" altLang="ko-KR" dirty="0" smtClean="0"/>
              <a:t>frond-end </a:t>
            </a:r>
            <a:r>
              <a:rPr lang="ko-KR" altLang="en-US" dirty="0" smtClean="0"/>
              <a:t>프레임워크에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맞추어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 가능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Angular </a:t>
            </a:r>
          </a:p>
          <a:p>
            <a:pPr lvl="1"/>
            <a:r>
              <a:rPr lang="en-US" altLang="ko-KR" dirty="0" smtClean="0"/>
              <a:t>React</a:t>
            </a:r>
          </a:p>
          <a:p>
            <a:pPr lvl="1"/>
            <a:r>
              <a:rPr lang="en-US" altLang="ko-KR" dirty="0" err="1" smtClean="0"/>
              <a:t>Vue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Javascript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r>
              <a:rPr lang="ko-KR" altLang="en-US" dirty="0" smtClean="0"/>
              <a:t>온라인 도큐먼트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ionicframework.com/docs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각종 </a:t>
            </a:r>
            <a:r>
              <a:rPr lang="en-US" altLang="ko-KR" dirty="0" smtClean="0"/>
              <a:t>CLI </a:t>
            </a:r>
            <a:r>
              <a:rPr lang="ko-KR" altLang="en-US" dirty="0" smtClean="0"/>
              <a:t>명령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ionicframework.com/docs/cli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사용 가능한 각종 컴포넌트들 소개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4"/>
              </a:rPr>
              <a:t>https://</a:t>
            </a:r>
            <a:r>
              <a:rPr lang="en-US" altLang="ko-KR" dirty="0" smtClean="0">
                <a:hlinkClick r:id="rId4"/>
              </a:rPr>
              <a:t>ionicframework.com/docs/components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95" y="-6361"/>
            <a:ext cx="29908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8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en-US" altLang="ko-KR" dirty="0" err="1" smtClean="0"/>
              <a:t>IonicMeanAuth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제작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목적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/>
              <a:t>이미 개발한 </a:t>
            </a:r>
            <a:r>
              <a:rPr lang="en-US" altLang="ko-KR" dirty="0"/>
              <a:t>MEAN </a:t>
            </a:r>
            <a:r>
              <a:rPr lang="en-US" altLang="ko-KR" dirty="0" err="1"/>
              <a:t>Auth</a:t>
            </a:r>
            <a:r>
              <a:rPr lang="en-US" altLang="ko-KR" dirty="0"/>
              <a:t> App </a:t>
            </a:r>
            <a:r>
              <a:rPr lang="ko-KR" altLang="en-US" dirty="0"/>
              <a:t>서버를 </a:t>
            </a:r>
            <a:r>
              <a:rPr lang="ko-KR" altLang="en-US" dirty="0" smtClean="0"/>
              <a:t>이용할 수 있는 </a:t>
            </a:r>
            <a:r>
              <a:rPr lang="ko-KR" altLang="en-US" dirty="0" err="1"/>
              <a:t>모바일</a:t>
            </a:r>
            <a:r>
              <a:rPr lang="ko-KR" altLang="en-US" dirty="0"/>
              <a:t> </a:t>
            </a:r>
            <a:r>
              <a:rPr lang="ko-KR" altLang="en-US" dirty="0" err="1" smtClean="0"/>
              <a:t>앱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모바일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앱을</a:t>
            </a:r>
            <a:r>
              <a:rPr lang="ko-KR" altLang="en-US" dirty="0" smtClean="0"/>
              <a:t> 이용하여 </a:t>
            </a:r>
            <a:r>
              <a:rPr lang="en-US" altLang="ko-KR" dirty="0" smtClean="0"/>
              <a:t>MEAN </a:t>
            </a:r>
            <a:r>
              <a:rPr lang="en-US" altLang="ko-KR" dirty="0" err="1" smtClean="0"/>
              <a:t>Auth</a:t>
            </a:r>
            <a:r>
              <a:rPr lang="en-US" altLang="ko-KR" dirty="0" smtClean="0"/>
              <a:t> App </a:t>
            </a:r>
            <a:r>
              <a:rPr lang="ko-KR" altLang="en-US" dirty="0" smtClean="0"/>
              <a:t>서비스를 이용하고자 함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Ionic </a:t>
            </a:r>
            <a:r>
              <a:rPr lang="ko-KR" altLang="en-US" dirty="0" smtClean="0"/>
              <a:t>프레임워크를 이용하여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앱을</a:t>
            </a:r>
            <a:r>
              <a:rPr lang="ko-KR" altLang="en-US" dirty="0" smtClean="0"/>
              <a:t> 손쉽게 제작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자바스크립트 기반으로 </a:t>
            </a:r>
            <a:r>
              <a:rPr lang="en-US" altLang="ko-KR" dirty="0"/>
              <a:t>iOS, Android </a:t>
            </a:r>
            <a:r>
              <a:rPr lang="ko-KR" altLang="en-US" dirty="0"/>
              <a:t>버전을 동시 </a:t>
            </a:r>
            <a:r>
              <a:rPr lang="ko-KR" altLang="en-US" dirty="0" smtClean="0"/>
              <a:t>개발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개발 완료 후 </a:t>
            </a:r>
            <a:r>
              <a:rPr lang="ko-KR" altLang="en-US" dirty="0" err="1" smtClean="0"/>
              <a:t>운영체제별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빌드하여</a:t>
            </a:r>
            <a:r>
              <a:rPr lang="ko-KR" altLang="en-US" dirty="0" smtClean="0"/>
              <a:t> 활용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73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IonicMeanAuth</a:t>
            </a:r>
            <a:r>
              <a:rPr lang="en-US" altLang="ko-KR" dirty="0"/>
              <a:t> </a:t>
            </a:r>
            <a:r>
              <a:rPr lang="ko-KR" altLang="en-US" dirty="0" err="1"/>
              <a:t>앱</a:t>
            </a:r>
            <a:r>
              <a:rPr lang="ko-KR" altLang="en-US" dirty="0"/>
              <a:t> 제작 </a:t>
            </a:r>
            <a:r>
              <a:rPr lang="ko-KR" altLang="en-US" dirty="0" smtClean="0"/>
              <a:t>순서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프로젝트 시작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템플릿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제작 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각종 페이지 컴포넌트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서비스 개발 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err="1" smtClean="0"/>
              <a:t>빌드를</a:t>
            </a:r>
            <a:r>
              <a:rPr lang="ko-KR" altLang="en-US" dirty="0" smtClean="0"/>
              <a:t> 통해 </a:t>
            </a:r>
            <a:r>
              <a:rPr lang="en-US" altLang="ko-KR" dirty="0" smtClean="0"/>
              <a:t>iOS</a:t>
            </a:r>
            <a:r>
              <a:rPr lang="ko-KR" altLang="en-US" dirty="0" smtClean="0"/>
              <a:t>용</a:t>
            </a:r>
            <a:r>
              <a:rPr lang="en-US" altLang="ko-KR" dirty="0" smtClean="0"/>
              <a:t>, Android</a:t>
            </a:r>
            <a:r>
              <a:rPr lang="ko-KR" altLang="en-US" dirty="0" smtClean="0"/>
              <a:t>용 </a:t>
            </a:r>
            <a:r>
              <a:rPr lang="ko-KR" altLang="en-US" dirty="0" err="1" smtClean="0"/>
              <a:t>앱으로</a:t>
            </a:r>
            <a:r>
              <a:rPr lang="ko-KR" altLang="en-US" dirty="0" smtClean="0"/>
              <a:t> 컴파일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97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프로젝트 시작 </a:t>
            </a:r>
            <a:r>
              <a:rPr lang="en-US" altLang="ko-KR" dirty="0"/>
              <a:t>- </a:t>
            </a:r>
            <a:r>
              <a:rPr lang="ko-KR" altLang="en-US" dirty="0"/>
              <a:t>템플릿 </a:t>
            </a:r>
            <a:r>
              <a:rPr lang="ko-KR" altLang="en-US" dirty="0" err="1"/>
              <a:t>앱</a:t>
            </a:r>
            <a:r>
              <a:rPr lang="ko-KR" altLang="en-US" dirty="0"/>
              <a:t> 제작 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프로젝트 폴더로 이동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예</a:t>
            </a:r>
            <a:r>
              <a:rPr lang="en-US" altLang="ko-KR" dirty="0"/>
              <a:t>&gt;</a:t>
            </a:r>
            <a:r>
              <a:rPr lang="en-US" altLang="ko-KR" dirty="0" smtClean="0"/>
              <a:t> cd node2019 </a:t>
            </a:r>
          </a:p>
          <a:p>
            <a:r>
              <a:rPr lang="ko-KR" altLang="en-US" dirty="0" err="1" smtClean="0"/>
              <a:t>프로젝트명</a:t>
            </a:r>
            <a:r>
              <a:rPr lang="ko-KR" altLang="en-US" dirty="0" smtClean="0"/>
              <a:t> 결정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예</a:t>
            </a:r>
            <a:r>
              <a:rPr lang="en-US" altLang="ko-KR" dirty="0" smtClean="0"/>
              <a:t>&gt; </a:t>
            </a:r>
            <a:r>
              <a:rPr lang="en-US" altLang="ko-KR" dirty="0" err="1" smtClean="0"/>
              <a:t>IonicMeanAuth</a:t>
            </a:r>
            <a:endParaRPr lang="en-US" altLang="ko-KR" dirty="0" smtClean="0"/>
          </a:p>
          <a:p>
            <a:r>
              <a:rPr lang="ko-KR" altLang="en-US" dirty="0" smtClean="0"/>
              <a:t>프로젝트 시작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ionic start </a:t>
            </a:r>
            <a:r>
              <a:rPr lang="en-US" altLang="ko-KR" dirty="0" err="1" smtClean="0"/>
              <a:t>IonicMeanAuth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Framework </a:t>
            </a:r>
            <a:r>
              <a:rPr lang="ko-KR" altLang="en-US" dirty="0" smtClean="0"/>
              <a:t>선택</a:t>
            </a:r>
            <a:r>
              <a:rPr lang="en-US" altLang="ko-KR" dirty="0" smtClean="0"/>
              <a:t>: Angular </a:t>
            </a:r>
          </a:p>
          <a:p>
            <a:pPr lvl="2"/>
            <a:r>
              <a:rPr lang="en-US" altLang="ko-KR" dirty="0" smtClean="0"/>
              <a:t>Angular </a:t>
            </a:r>
          </a:p>
          <a:p>
            <a:pPr lvl="2"/>
            <a:r>
              <a:rPr lang="en-US" altLang="ko-KR" dirty="0" smtClean="0"/>
              <a:t>React</a:t>
            </a:r>
          </a:p>
          <a:p>
            <a:pPr lvl="1"/>
            <a:r>
              <a:rPr lang="en-US" altLang="ko-KR" dirty="0" smtClean="0"/>
              <a:t>Starter</a:t>
            </a:r>
            <a:r>
              <a:rPr lang="ko-KR" altLang="en-US" dirty="0" smtClean="0"/>
              <a:t> </a:t>
            </a:r>
            <a:r>
              <a:rPr lang="en-US" altLang="ko-KR" dirty="0" smtClean="0"/>
              <a:t>template </a:t>
            </a:r>
            <a:r>
              <a:rPr lang="ko-KR" altLang="en-US" dirty="0" smtClean="0"/>
              <a:t>선택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Sidemenu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Tabs </a:t>
            </a:r>
          </a:p>
          <a:p>
            <a:pPr lvl="2"/>
            <a:r>
              <a:rPr lang="en-US" altLang="ko-KR" dirty="0" err="1" smtClean="0"/>
              <a:t>Sidemenu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Blank</a:t>
            </a:r>
          </a:p>
          <a:p>
            <a:pPr lvl="2"/>
            <a:r>
              <a:rPr lang="en-US" altLang="ko-KR" dirty="0" smtClean="0"/>
              <a:t>My-first-app</a:t>
            </a:r>
          </a:p>
          <a:p>
            <a:pPr lvl="2"/>
            <a:r>
              <a:rPr lang="en-US" altLang="ko-KR" dirty="0" smtClean="0"/>
              <a:t>conference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57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프로젝트 시작 </a:t>
            </a:r>
            <a:r>
              <a:rPr lang="en-US" altLang="ko-KR" dirty="0"/>
              <a:t>- </a:t>
            </a:r>
            <a:r>
              <a:rPr lang="ko-KR" altLang="en-US" dirty="0"/>
              <a:t>템플릿 </a:t>
            </a:r>
            <a:r>
              <a:rPr lang="ko-KR" altLang="en-US" dirty="0" err="1"/>
              <a:t>앱</a:t>
            </a:r>
            <a:r>
              <a:rPr lang="ko-KR" altLang="en-US" dirty="0"/>
              <a:t> 제작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4" y="1340768"/>
            <a:ext cx="471713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4" y="4005064"/>
            <a:ext cx="8568952" cy="249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1340768"/>
            <a:ext cx="244740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altLang="ko-KR" dirty="0" smtClean="0"/>
              <a:t>Framework: </a:t>
            </a:r>
            <a:r>
              <a:rPr lang="en-US" altLang="ko-KR" dirty="0"/>
              <a:t>Angular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796136" y="3462543"/>
            <a:ext cx="304750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altLang="ko-KR" dirty="0"/>
              <a:t>Starter</a:t>
            </a:r>
            <a:r>
              <a:rPr lang="ko-KR" altLang="en-US" dirty="0"/>
              <a:t> </a:t>
            </a:r>
            <a:r>
              <a:rPr lang="en-US" altLang="ko-KR" dirty="0" smtClean="0"/>
              <a:t>template: </a:t>
            </a:r>
            <a:r>
              <a:rPr lang="en-US" altLang="ko-KR" dirty="0" err="1" smtClean="0"/>
              <a:t>Sidemenu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37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프로젝트 열기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프로젝트 폴더로 이동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cd </a:t>
            </a:r>
            <a:r>
              <a:rPr lang="en-US" altLang="ko-KR" dirty="0" err="1" smtClean="0"/>
              <a:t>IonicMeanAuth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에디터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열기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code . </a:t>
            </a:r>
          </a:p>
          <a:p>
            <a:endParaRPr lang="en-US" altLang="ko-KR" dirty="0"/>
          </a:p>
          <a:p>
            <a:r>
              <a:rPr lang="en-US" altLang="ko-KR" dirty="0" smtClean="0"/>
              <a:t>Angular </a:t>
            </a:r>
            <a:r>
              <a:rPr lang="ko-KR" altLang="en-US" dirty="0" smtClean="0"/>
              <a:t>스타일의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기본 프로젝트 생성됨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18" y="1115164"/>
            <a:ext cx="4896523" cy="574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서비스 시작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폴더에서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ionic serve </a:t>
            </a:r>
            <a:r>
              <a:rPr lang="ko-KR" altLang="en-US" dirty="0" smtClean="0"/>
              <a:t>실행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localhost:8100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 라이브 화면 제공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소스 수정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저장시</a:t>
            </a:r>
            <a:r>
              <a:rPr lang="ko-KR" altLang="en-US" dirty="0" smtClean="0"/>
              <a:t> 즉시 반영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20285"/>
            <a:ext cx="23907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20284"/>
            <a:ext cx="23907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4748477"/>
            <a:ext cx="240322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현재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메뉴 존재</a:t>
            </a:r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64704"/>
            <a:ext cx="22860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3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889087" cy="39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Ionic</a:t>
            </a:r>
            <a:r>
              <a:rPr lang="ko-KR" altLang="en-US" dirty="0" smtClean="0"/>
              <a:t> </a:t>
            </a:r>
            <a:r>
              <a:rPr lang="en-US" altLang="ko-KR" dirty="0" smtClean="0"/>
              <a:t>lab 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디바이스 시뮬레이션 환경 </a:t>
            </a:r>
            <a:endParaRPr lang="en-US" altLang="ko-KR" dirty="0" smtClean="0"/>
          </a:p>
          <a:p>
            <a:r>
              <a:rPr lang="en-US" altLang="ko-KR" dirty="0"/>
              <a:t>&gt; </a:t>
            </a:r>
            <a:r>
              <a:rPr lang="en-US" altLang="ko-KR" dirty="0" err="1"/>
              <a:t>npm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@ionic/lab </a:t>
            </a:r>
            <a:r>
              <a:rPr lang="en-US" altLang="ko-KR" dirty="0" smtClean="0"/>
              <a:t>-g (</a:t>
            </a:r>
            <a:r>
              <a:rPr lang="ko-KR" altLang="en-US" dirty="0" smtClean="0"/>
              <a:t>글로벌 설치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/>
              <a:t>&gt; ionic serve </a:t>
            </a:r>
            <a:r>
              <a:rPr lang="ko-KR" altLang="en-US" dirty="0" smtClean="0"/>
              <a:t>대신 </a:t>
            </a:r>
            <a:r>
              <a:rPr lang="en-US" altLang="ko-KR" dirty="0" smtClean="0"/>
              <a:t>ionic lab </a:t>
            </a:r>
            <a:r>
              <a:rPr lang="ko-KR" altLang="en-US" dirty="0" smtClean="0"/>
              <a:t>실행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28261" y="486916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iOS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4869160"/>
            <a:ext cx="102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Android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43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파일 내용 검토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06381"/>
            <a:ext cx="4791248" cy="5262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NgModule</a:t>
            </a:r>
            <a:r>
              <a:rPr lang="en-US" altLang="ko-KR" sz="1200" dirty="0"/>
              <a:t> } from '@angular/core';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BrowserModule</a:t>
            </a:r>
            <a:r>
              <a:rPr lang="en-US" altLang="ko-KR" sz="1200" dirty="0"/>
              <a:t> } from '@angular/platform-browser';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RouteReuseStrategy</a:t>
            </a:r>
            <a:r>
              <a:rPr lang="en-US" altLang="ko-KR" sz="1200" dirty="0"/>
              <a:t> } from '@angular/router';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import { </a:t>
            </a:r>
            <a:r>
              <a:rPr lang="en-US" altLang="ko-KR" sz="1200" dirty="0" err="1"/>
              <a:t>IonicModule</a:t>
            </a:r>
            <a:r>
              <a:rPr lang="en-US" altLang="ko-KR" sz="1200" dirty="0"/>
              <a:t>, </a:t>
            </a:r>
            <a:r>
              <a:rPr lang="en-US" altLang="ko-KR" sz="1200" dirty="0" err="1"/>
              <a:t>IonicRouteStrategy</a:t>
            </a:r>
            <a:r>
              <a:rPr lang="en-US" altLang="ko-KR" sz="1200" dirty="0"/>
              <a:t> } from '@ionic/angular';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SplashScreen</a:t>
            </a:r>
            <a:r>
              <a:rPr lang="en-US" altLang="ko-KR" sz="1200" dirty="0"/>
              <a:t> } from '@ionic-native/splash-screen/</a:t>
            </a:r>
            <a:r>
              <a:rPr lang="en-US" altLang="ko-KR" sz="1200" dirty="0" err="1"/>
              <a:t>ngx</a:t>
            </a:r>
            <a:r>
              <a:rPr lang="en-US" altLang="ko-KR" sz="1200" dirty="0"/>
              <a:t>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StatusBar</a:t>
            </a:r>
            <a:r>
              <a:rPr lang="en-US" altLang="ko-KR" sz="1200" dirty="0"/>
              <a:t> } from '@ionic-native/status-bar/</a:t>
            </a:r>
            <a:r>
              <a:rPr lang="en-US" altLang="ko-KR" sz="1200" dirty="0" err="1"/>
              <a:t>ngx</a:t>
            </a:r>
            <a:r>
              <a:rPr lang="en-US" altLang="ko-KR" sz="1200" dirty="0"/>
              <a:t>';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1" dirty="0"/>
              <a:t>import { </a:t>
            </a:r>
            <a:r>
              <a:rPr lang="en-US" altLang="ko-KR" sz="1200" b="1" dirty="0" err="1"/>
              <a:t>AppComponent</a:t>
            </a:r>
            <a:r>
              <a:rPr lang="en-US" altLang="ko-KR" sz="1200" b="1" dirty="0"/>
              <a:t> } from './</a:t>
            </a:r>
            <a:r>
              <a:rPr lang="en-US" altLang="ko-KR" sz="1200" b="1" dirty="0" err="1"/>
              <a:t>app.component</a:t>
            </a:r>
            <a:r>
              <a:rPr lang="en-US" altLang="ko-KR" sz="1200" b="1" dirty="0"/>
              <a:t>';</a:t>
            </a:r>
          </a:p>
          <a:p>
            <a:r>
              <a:rPr lang="en-US" altLang="ko-KR" sz="1200" b="1" dirty="0"/>
              <a:t>import { </a:t>
            </a:r>
            <a:r>
              <a:rPr lang="en-US" altLang="ko-KR" sz="1200" b="1" dirty="0" err="1"/>
              <a:t>AppRoutingModule</a:t>
            </a:r>
            <a:r>
              <a:rPr lang="en-US" altLang="ko-KR" sz="1200" b="1" dirty="0"/>
              <a:t> } from './app-</a:t>
            </a:r>
            <a:r>
              <a:rPr lang="en-US" altLang="ko-KR" sz="1200" b="1" dirty="0" err="1"/>
              <a:t>routing.module</a:t>
            </a:r>
            <a:r>
              <a:rPr lang="en-US" altLang="ko-KR" sz="1200" b="1" dirty="0"/>
              <a:t>';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@</a:t>
            </a:r>
            <a:r>
              <a:rPr lang="en-US" altLang="ko-KR" sz="1200" dirty="0" err="1"/>
              <a:t>NgModule</a:t>
            </a:r>
            <a:r>
              <a:rPr lang="en-US" altLang="ko-KR" sz="1200" dirty="0"/>
              <a:t>({</a:t>
            </a:r>
          </a:p>
          <a:p>
            <a:r>
              <a:rPr lang="en-US" altLang="ko-KR" sz="1200" dirty="0"/>
              <a:t>  declarations: [</a:t>
            </a:r>
            <a:r>
              <a:rPr lang="en-US" altLang="ko-KR" sz="1200" dirty="0" err="1"/>
              <a:t>AppComponent</a:t>
            </a:r>
            <a:r>
              <a:rPr lang="en-US" altLang="ko-KR" sz="1200" dirty="0"/>
              <a:t>],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entryComponents</a:t>
            </a:r>
            <a:r>
              <a:rPr lang="en-US" altLang="ko-KR" sz="1200" dirty="0"/>
              <a:t>: [],</a:t>
            </a:r>
          </a:p>
          <a:p>
            <a:r>
              <a:rPr lang="en-US" altLang="ko-KR" sz="1200" dirty="0"/>
              <a:t>  imports: [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BrowserModule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IonicModule.forRoot</a:t>
            </a:r>
            <a:r>
              <a:rPr lang="en-US" altLang="ko-KR" sz="1200" dirty="0"/>
              <a:t>(),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b="1" dirty="0" err="1"/>
              <a:t>AppRoutingModule</a:t>
            </a:r>
            <a:endParaRPr lang="en-US" altLang="ko-KR" sz="1200" b="1" dirty="0"/>
          </a:p>
          <a:p>
            <a:r>
              <a:rPr lang="en-US" altLang="ko-KR" sz="1200" dirty="0"/>
              <a:t>  ],</a:t>
            </a:r>
          </a:p>
          <a:p>
            <a:r>
              <a:rPr lang="en-US" altLang="ko-KR" sz="1200" dirty="0"/>
              <a:t>  providers: [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StatusBar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SplashScreen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{ provide: </a:t>
            </a:r>
            <a:r>
              <a:rPr lang="en-US" altLang="ko-KR" sz="1200" dirty="0" err="1"/>
              <a:t>RouteReuseStrategy</a:t>
            </a:r>
            <a:r>
              <a:rPr lang="en-US" altLang="ko-KR" sz="1200" dirty="0"/>
              <a:t>, </a:t>
            </a:r>
            <a:r>
              <a:rPr lang="en-US" altLang="ko-KR" sz="1200" dirty="0" err="1"/>
              <a:t>useClass</a:t>
            </a:r>
            <a:r>
              <a:rPr lang="en-US" altLang="ko-KR" sz="1200" dirty="0"/>
              <a:t>: </a:t>
            </a:r>
            <a:r>
              <a:rPr lang="en-US" altLang="ko-KR" sz="1200" dirty="0" err="1"/>
              <a:t>IonicRouteStrategy</a:t>
            </a:r>
            <a:r>
              <a:rPr lang="en-US" altLang="ko-KR" sz="1200" dirty="0"/>
              <a:t> }</a:t>
            </a:r>
          </a:p>
          <a:p>
            <a:r>
              <a:rPr lang="en-US" altLang="ko-KR" sz="1200" dirty="0"/>
              <a:t>  ],</a:t>
            </a:r>
          </a:p>
          <a:p>
            <a:r>
              <a:rPr lang="en-US" altLang="ko-KR" sz="1200" dirty="0"/>
              <a:t>  bootstrap: [</a:t>
            </a:r>
            <a:r>
              <a:rPr lang="en-US" altLang="ko-KR" sz="1200" dirty="0" err="1"/>
              <a:t>AppComponent</a:t>
            </a:r>
            <a:r>
              <a:rPr lang="en-US" altLang="ko-KR" sz="1200" dirty="0"/>
              <a:t>]</a:t>
            </a:r>
          </a:p>
          <a:p>
            <a:r>
              <a:rPr lang="en-US" altLang="ko-KR" sz="1200" dirty="0"/>
              <a:t>})</a:t>
            </a:r>
          </a:p>
          <a:p>
            <a:r>
              <a:rPr lang="en-US" altLang="ko-KR" sz="1200" dirty="0"/>
              <a:t>export class </a:t>
            </a:r>
            <a:r>
              <a:rPr lang="en-US" altLang="ko-KR" sz="1200" dirty="0" err="1"/>
              <a:t>AppModule</a:t>
            </a:r>
            <a:r>
              <a:rPr lang="en-US" altLang="ko-KR" sz="1200" dirty="0"/>
              <a:t> {}</a:t>
            </a:r>
          </a:p>
          <a:p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406381"/>
            <a:ext cx="168828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App.module.ts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060848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모듈들을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결합하는 장소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2996952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라우팅</a:t>
            </a:r>
            <a:r>
              <a:rPr lang="en-US" altLang="ko-KR" dirty="0" smtClean="0"/>
              <a:t> </a:t>
            </a:r>
            <a:r>
              <a:rPr lang="ko-KR" altLang="en-US" dirty="0" smtClean="0"/>
              <a:t>모듈 활용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98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주요 파일 내용 검토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6631431" cy="4893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NgModule</a:t>
            </a:r>
            <a:r>
              <a:rPr lang="en-US" altLang="ko-KR" sz="1200" dirty="0"/>
              <a:t> } from '@angular/core';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PreloadAllModules</a:t>
            </a:r>
            <a:r>
              <a:rPr lang="en-US" altLang="ko-KR" sz="1200" dirty="0"/>
              <a:t>, </a:t>
            </a:r>
            <a:r>
              <a:rPr lang="en-US" altLang="ko-KR" sz="1200" dirty="0" err="1"/>
              <a:t>RouterModule</a:t>
            </a:r>
            <a:r>
              <a:rPr lang="en-US" altLang="ko-KR" sz="1200" dirty="0"/>
              <a:t>, Routes } from '@angular/router';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1" dirty="0" err="1"/>
              <a:t>const</a:t>
            </a:r>
            <a:r>
              <a:rPr lang="en-US" altLang="ko-KR" sz="1200" b="1" dirty="0"/>
              <a:t> routes: Routes = [</a:t>
            </a:r>
          </a:p>
          <a:p>
            <a:r>
              <a:rPr lang="en-US" altLang="ko-KR" sz="1200" b="1" dirty="0"/>
              <a:t>  {</a:t>
            </a:r>
          </a:p>
          <a:p>
            <a:r>
              <a:rPr lang="en-US" altLang="ko-KR" sz="1200" b="1" dirty="0"/>
              <a:t>    path: '',</a:t>
            </a:r>
          </a:p>
          <a:p>
            <a:r>
              <a:rPr lang="en-US" altLang="ko-KR" sz="1200" b="1" dirty="0"/>
              <a:t>    </a:t>
            </a:r>
            <a:r>
              <a:rPr lang="en-US" altLang="ko-KR" sz="1200" b="1" dirty="0" err="1"/>
              <a:t>redirectTo</a:t>
            </a:r>
            <a:r>
              <a:rPr lang="en-US" altLang="ko-KR" sz="1200" b="1" dirty="0"/>
              <a:t>: 'home',</a:t>
            </a:r>
          </a:p>
          <a:p>
            <a:r>
              <a:rPr lang="en-US" altLang="ko-KR" sz="1200" b="1" dirty="0"/>
              <a:t>    </a:t>
            </a:r>
            <a:r>
              <a:rPr lang="en-US" altLang="ko-KR" sz="1200" b="1" dirty="0" err="1"/>
              <a:t>pathMatch</a:t>
            </a:r>
            <a:r>
              <a:rPr lang="en-US" altLang="ko-KR" sz="1200" b="1" dirty="0"/>
              <a:t>: 'full'</a:t>
            </a:r>
          </a:p>
          <a:p>
            <a:r>
              <a:rPr lang="en-US" altLang="ko-KR" sz="1200" b="1" dirty="0"/>
              <a:t>  },</a:t>
            </a:r>
          </a:p>
          <a:p>
            <a:r>
              <a:rPr lang="en-US" altLang="ko-KR" sz="1200" b="1" dirty="0"/>
              <a:t>  {</a:t>
            </a:r>
          </a:p>
          <a:p>
            <a:r>
              <a:rPr lang="en-US" altLang="ko-KR" sz="1200" b="1" dirty="0"/>
              <a:t>    path: 'home',</a:t>
            </a:r>
          </a:p>
          <a:p>
            <a:r>
              <a:rPr lang="en-US" altLang="ko-KR" sz="1200" b="1" dirty="0"/>
              <a:t>    </a:t>
            </a:r>
            <a:r>
              <a:rPr lang="en-US" altLang="ko-KR" sz="1200" b="1" dirty="0" err="1"/>
              <a:t>loadChildren</a:t>
            </a:r>
            <a:r>
              <a:rPr lang="en-US" altLang="ko-KR" sz="1200" b="1" dirty="0"/>
              <a:t>: () =&gt; import('./home/</a:t>
            </a:r>
            <a:r>
              <a:rPr lang="en-US" altLang="ko-KR" sz="1200" b="1" dirty="0" err="1"/>
              <a:t>home.module</a:t>
            </a:r>
            <a:r>
              <a:rPr lang="en-US" altLang="ko-KR" sz="1200" b="1" dirty="0"/>
              <a:t>').then(m =&gt; </a:t>
            </a:r>
            <a:r>
              <a:rPr lang="en-US" altLang="ko-KR" sz="1200" b="1" dirty="0" err="1"/>
              <a:t>m.HomePageModule</a:t>
            </a:r>
            <a:r>
              <a:rPr lang="en-US" altLang="ko-KR" sz="1200" b="1" dirty="0"/>
              <a:t>)</a:t>
            </a:r>
          </a:p>
          <a:p>
            <a:r>
              <a:rPr lang="en-US" altLang="ko-KR" sz="1200" b="1" dirty="0"/>
              <a:t>  },</a:t>
            </a:r>
          </a:p>
          <a:p>
            <a:r>
              <a:rPr lang="en-US" altLang="ko-KR" sz="1200" b="1" dirty="0"/>
              <a:t>  {</a:t>
            </a:r>
          </a:p>
          <a:p>
            <a:r>
              <a:rPr lang="en-US" altLang="ko-KR" sz="1200" b="1" dirty="0"/>
              <a:t>    path: 'list',</a:t>
            </a:r>
          </a:p>
          <a:p>
            <a:r>
              <a:rPr lang="en-US" altLang="ko-KR" sz="1200" b="1" dirty="0"/>
              <a:t>    </a:t>
            </a:r>
            <a:r>
              <a:rPr lang="en-US" altLang="ko-KR" sz="1200" b="1" dirty="0" err="1"/>
              <a:t>loadChildren</a:t>
            </a:r>
            <a:r>
              <a:rPr lang="en-US" altLang="ko-KR" sz="1200" b="1" dirty="0"/>
              <a:t>: () =&gt; import('./list/</a:t>
            </a:r>
            <a:r>
              <a:rPr lang="en-US" altLang="ko-KR" sz="1200" b="1" dirty="0" err="1"/>
              <a:t>list.module</a:t>
            </a:r>
            <a:r>
              <a:rPr lang="en-US" altLang="ko-KR" sz="1200" b="1" dirty="0"/>
              <a:t>').then(m =&gt; </a:t>
            </a:r>
            <a:r>
              <a:rPr lang="en-US" altLang="ko-KR" sz="1200" b="1" dirty="0" err="1"/>
              <a:t>m.ListPageModule</a:t>
            </a:r>
            <a:r>
              <a:rPr lang="en-US" altLang="ko-KR" sz="1200" b="1" dirty="0"/>
              <a:t>)</a:t>
            </a:r>
          </a:p>
          <a:p>
            <a:r>
              <a:rPr lang="en-US" altLang="ko-KR" sz="1200" b="1" dirty="0"/>
              <a:t>  }</a:t>
            </a:r>
          </a:p>
          <a:p>
            <a:r>
              <a:rPr lang="en-US" altLang="ko-KR" sz="1200" b="1" dirty="0"/>
              <a:t>];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@</a:t>
            </a:r>
            <a:r>
              <a:rPr lang="en-US" altLang="ko-KR" sz="1200" dirty="0" err="1"/>
              <a:t>NgModule</a:t>
            </a:r>
            <a:r>
              <a:rPr lang="en-US" altLang="ko-KR" sz="1200" dirty="0"/>
              <a:t>({</a:t>
            </a:r>
          </a:p>
          <a:p>
            <a:r>
              <a:rPr lang="en-US" altLang="ko-KR" sz="1200" dirty="0"/>
              <a:t>  imports: [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RouterModule.forRoot</a:t>
            </a:r>
            <a:r>
              <a:rPr lang="en-US" altLang="ko-KR" sz="1200" dirty="0"/>
              <a:t>(routes, { </a:t>
            </a:r>
            <a:r>
              <a:rPr lang="en-US" altLang="ko-KR" sz="1200" dirty="0" err="1"/>
              <a:t>preloadingStrategy</a:t>
            </a:r>
            <a:r>
              <a:rPr lang="en-US" altLang="ko-KR" sz="1200" dirty="0"/>
              <a:t>: </a:t>
            </a:r>
            <a:r>
              <a:rPr lang="en-US" altLang="ko-KR" sz="1200" dirty="0" err="1"/>
              <a:t>PreloadAllModules</a:t>
            </a:r>
            <a:r>
              <a:rPr lang="en-US" altLang="ko-KR" sz="1200" dirty="0"/>
              <a:t> })</a:t>
            </a:r>
          </a:p>
          <a:p>
            <a:r>
              <a:rPr lang="en-US" altLang="ko-KR" sz="1200" dirty="0"/>
              <a:t>  ],</a:t>
            </a:r>
          </a:p>
          <a:p>
            <a:r>
              <a:rPr lang="en-US" altLang="ko-KR" sz="1200" dirty="0"/>
              <a:t>  exports: [</a:t>
            </a:r>
            <a:r>
              <a:rPr lang="en-US" altLang="ko-KR" sz="1200" dirty="0" err="1"/>
              <a:t>RouterModule</a:t>
            </a:r>
            <a:r>
              <a:rPr lang="en-US" altLang="ko-KR" sz="1200" dirty="0"/>
              <a:t>]</a:t>
            </a:r>
          </a:p>
          <a:p>
            <a:r>
              <a:rPr lang="en-US" altLang="ko-KR" sz="1200" dirty="0"/>
              <a:t>})</a:t>
            </a:r>
          </a:p>
          <a:p>
            <a:r>
              <a:rPr lang="en-US" altLang="ko-KR" sz="1200" dirty="0"/>
              <a:t>export class </a:t>
            </a:r>
            <a:r>
              <a:rPr lang="en-US" altLang="ko-KR" sz="1200" dirty="0" err="1"/>
              <a:t>AppRoutingModule</a:t>
            </a:r>
            <a:r>
              <a:rPr lang="en-US" altLang="ko-KR" sz="1200" dirty="0"/>
              <a:t> </a:t>
            </a:r>
            <a:r>
              <a:rPr lang="en-US" altLang="ko-KR" sz="1200" dirty="0" smtClean="0"/>
              <a:t>{}</a:t>
            </a:r>
            <a:endParaRPr lang="en-US" altLang="ko-K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1340768"/>
            <a:ext cx="254101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App-</a:t>
            </a:r>
            <a:r>
              <a:rPr lang="en-US" altLang="ko-KR" dirty="0" err="1" smtClean="0"/>
              <a:t>routing.module.ts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65388" y="2060848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메뉴에 대한 </a:t>
            </a:r>
            <a:r>
              <a:rPr lang="ko-KR" altLang="en-US" dirty="0" err="1" smtClean="0"/>
              <a:t>라우팅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45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Ionic</a:t>
            </a:r>
            <a:r>
              <a:rPr lang="ko-KR" altLang="en-US" dirty="0"/>
              <a:t> </a:t>
            </a:r>
            <a:r>
              <a:rPr lang="ko-KR" altLang="en-US" dirty="0" smtClean="0"/>
              <a:t>프레임워크 소개 </a:t>
            </a:r>
            <a:endParaRPr lang="en-US" altLang="ko-KR" dirty="0" smtClean="0"/>
          </a:p>
          <a:p>
            <a:r>
              <a:rPr lang="en-US" altLang="ko-KR" dirty="0" smtClean="0"/>
              <a:t>2. Ionic </a:t>
            </a:r>
            <a:r>
              <a:rPr lang="ko-KR" altLang="en-US" dirty="0" smtClean="0"/>
              <a:t>환경 구축 </a:t>
            </a:r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개발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이미 개발한 </a:t>
            </a:r>
            <a:r>
              <a:rPr lang="en-US" altLang="ko-KR" dirty="0" smtClean="0"/>
              <a:t>MEAN </a:t>
            </a:r>
            <a:r>
              <a:rPr lang="en-US" altLang="ko-KR" dirty="0" err="1" smtClean="0"/>
              <a:t>Auth</a:t>
            </a:r>
            <a:r>
              <a:rPr lang="en-US" altLang="ko-KR" dirty="0" smtClean="0"/>
              <a:t> App </a:t>
            </a:r>
            <a:r>
              <a:rPr lang="ko-KR" altLang="en-US" dirty="0" smtClean="0"/>
              <a:t>서버를 이용하기 위한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Live server</a:t>
            </a:r>
            <a:r>
              <a:rPr lang="ko-KR" altLang="en-US" dirty="0" smtClean="0"/>
              <a:t>를 이용한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개발 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iOS</a:t>
            </a:r>
            <a:r>
              <a:rPr lang="ko-KR" altLang="en-US" dirty="0" smtClean="0"/>
              <a:t>용</a:t>
            </a:r>
            <a:r>
              <a:rPr lang="en-US" altLang="ko-KR" dirty="0" smtClean="0"/>
              <a:t>, Android</a:t>
            </a:r>
            <a:r>
              <a:rPr lang="ko-KR" altLang="en-US" dirty="0" smtClean="0"/>
              <a:t>용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휴대폰에 설치 활용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82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주요 파일 내용 검토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4649543" cy="4708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import { Component } from '@angular/core';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import { Platform } from '@ionic/angular';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SplashScreen</a:t>
            </a:r>
            <a:r>
              <a:rPr lang="en-US" altLang="ko-KR" sz="1200" dirty="0"/>
              <a:t> } from '@ionic-native/splash-screen/</a:t>
            </a:r>
            <a:r>
              <a:rPr lang="en-US" altLang="ko-KR" sz="1200" dirty="0" err="1"/>
              <a:t>ngx</a:t>
            </a:r>
            <a:r>
              <a:rPr lang="en-US" altLang="ko-KR" sz="1200" dirty="0"/>
              <a:t>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StatusBar</a:t>
            </a:r>
            <a:r>
              <a:rPr lang="en-US" altLang="ko-KR" sz="1200" dirty="0"/>
              <a:t> } from '@ionic-native/status-bar/</a:t>
            </a:r>
            <a:r>
              <a:rPr lang="en-US" altLang="ko-KR" sz="1200" dirty="0" err="1"/>
              <a:t>ngx</a:t>
            </a:r>
            <a:r>
              <a:rPr lang="en-US" altLang="ko-KR" sz="1200" dirty="0"/>
              <a:t>';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@Component({</a:t>
            </a:r>
          </a:p>
          <a:p>
            <a:r>
              <a:rPr lang="en-US" altLang="ko-KR" sz="1200" dirty="0"/>
              <a:t>  selector: 'app-root',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templateUrl</a:t>
            </a:r>
            <a:r>
              <a:rPr lang="en-US" altLang="ko-KR" sz="1200" dirty="0"/>
              <a:t>: 'app.component.html',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styleUrls</a:t>
            </a:r>
            <a:r>
              <a:rPr lang="en-US" altLang="ko-KR" sz="1200" dirty="0"/>
              <a:t>: ['</a:t>
            </a:r>
            <a:r>
              <a:rPr lang="en-US" altLang="ko-KR" sz="1200" dirty="0" err="1"/>
              <a:t>app.component.scss</a:t>
            </a:r>
            <a:r>
              <a:rPr lang="en-US" altLang="ko-KR" sz="1200" dirty="0"/>
              <a:t>']</a:t>
            </a:r>
          </a:p>
          <a:p>
            <a:r>
              <a:rPr lang="en-US" altLang="ko-KR" sz="1200" dirty="0"/>
              <a:t>})</a:t>
            </a:r>
          </a:p>
          <a:p>
            <a:r>
              <a:rPr lang="en-US" altLang="ko-KR" sz="1200" dirty="0"/>
              <a:t>export class </a:t>
            </a:r>
            <a:r>
              <a:rPr lang="en-US" altLang="ko-KR" sz="1200" dirty="0" err="1"/>
              <a:t>AppComponent</a:t>
            </a:r>
            <a:r>
              <a:rPr lang="en-US" altLang="ko-KR" sz="1200" dirty="0"/>
              <a:t> {</a:t>
            </a:r>
          </a:p>
          <a:p>
            <a:r>
              <a:rPr lang="en-US" altLang="ko-KR" sz="1200" b="1" dirty="0"/>
              <a:t>  public </a:t>
            </a:r>
            <a:r>
              <a:rPr lang="en-US" altLang="ko-KR" sz="1200" b="1" dirty="0" err="1"/>
              <a:t>appPages</a:t>
            </a:r>
            <a:r>
              <a:rPr lang="en-US" altLang="ko-KR" sz="1200" b="1" dirty="0"/>
              <a:t> = [</a:t>
            </a:r>
          </a:p>
          <a:p>
            <a:r>
              <a:rPr lang="en-US" altLang="ko-KR" sz="1200" b="1" dirty="0"/>
              <a:t>    {</a:t>
            </a:r>
          </a:p>
          <a:p>
            <a:r>
              <a:rPr lang="en-US" altLang="ko-KR" sz="1200" b="1" dirty="0"/>
              <a:t>      title: 'Home',</a:t>
            </a:r>
          </a:p>
          <a:p>
            <a:r>
              <a:rPr lang="en-US" altLang="ko-KR" sz="1200" b="1" dirty="0"/>
              <a:t>      url: '/home',</a:t>
            </a:r>
          </a:p>
          <a:p>
            <a:r>
              <a:rPr lang="en-US" altLang="ko-KR" sz="1200" b="1" dirty="0"/>
              <a:t>      icon: 'home'</a:t>
            </a:r>
          </a:p>
          <a:p>
            <a:r>
              <a:rPr lang="en-US" altLang="ko-KR" sz="1200" b="1" dirty="0"/>
              <a:t>    },</a:t>
            </a:r>
          </a:p>
          <a:p>
            <a:r>
              <a:rPr lang="en-US" altLang="ko-KR" sz="1200" b="1" dirty="0"/>
              <a:t>    {</a:t>
            </a:r>
          </a:p>
          <a:p>
            <a:r>
              <a:rPr lang="en-US" altLang="ko-KR" sz="1200" b="1" dirty="0"/>
              <a:t>      title: 'List',</a:t>
            </a:r>
          </a:p>
          <a:p>
            <a:r>
              <a:rPr lang="en-US" altLang="ko-KR" sz="1200" b="1" dirty="0"/>
              <a:t>      url: '/list',</a:t>
            </a:r>
          </a:p>
          <a:p>
            <a:r>
              <a:rPr lang="en-US" altLang="ko-KR" sz="1200" b="1" dirty="0"/>
              <a:t>      icon: 'list'</a:t>
            </a:r>
          </a:p>
          <a:p>
            <a:r>
              <a:rPr lang="en-US" altLang="ko-KR" sz="1200" b="1" dirty="0"/>
              <a:t>    }</a:t>
            </a:r>
          </a:p>
          <a:p>
            <a:r>
              <a:rPr lang="en-US" altLang="ko-KR" sz="1200" b="1" dirty="0"/>
              <a:t>  ];</a:t>
            </a:r>
          </a:p>
          <a:p>
            <a:r>
              <a:rPr lang="en-US" altLang="ko-KR" sz="1200" dirty="0" smtClean="0"/>
              <a:t> </a:t>
            </a:r>
            <a:endParaRPr lang="en-US" altLang="ko-K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340768"/>
            <a:ext cx="217239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App.component.ts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1876182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appPages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변수 정의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3711799"/>
            <a:ext cx="2861040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  constructor(</a:t>
            </a:r>
          </a:p>
          <a:p>
            <a:r>
              <a:rPr lang="en-US" altLang="ko-KR" sz="1200" dirty="0"/>
              <a:t>    private platform: Platform,</a:t>
            </a:r>
          </a:p>
          <a:p>
            <a:r>
              <a:rPr lang="en-US" altLang="ko-KR" sz="1200" dirty="0"/>
              <a:t>    private </a:t>
            </a:r>
            <a:r>
              <a:rPr lang="en-US" altLang="ko-KR" sz="1200" dirty="0" err="1"/>
              <a:t>splashScreen</a:t>
            </a:r>
            <a:r>
              <a:rPr lang="en-US" altLang="ko-KR" sz="1200" dirty="0"/>
              <a:t>: </a:t>
            </a:r>
            <a:r>
              <a:rPr lang="en-US" altLang="ko-KR" sz="1200" dirty="0" err="1"/>
              <a:t>SplashScreen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private </a:t>
            </a:r>
            <a:r>
              <a:rPr lang="en-US" altLang="ko-KR" sz="1200" dirty="0" err="1"/>
              <a:t>statusBar</a:t>
            </a:r>
            <a:r>
              <a:rPr lang="en-US" altLang="ko-KR" sz="1200" dirty="0"/>
              <a:t>: </a:t>
            </a:r>
            <a:r>
              <a:rPr lang="en-US" altLang="ko-KR" sz="1200" dirty="0" err="1"/>
              <a:t>StatusBar</a:t>
            </a:r>
            <a:endParaRPr lang="en-US" altLang="ko-KR" sz="1200" dirty="0"/>
          </a:p>
          <a:p>
            <a:r>
              <a:rPr lang="en-US" altLang="ko-KR" sz="1200" dirty="0"/>
              <a:t>  )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this.initializeApp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  }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</a:t>
            </a:r>
            <a:r>
              <a:rPr lang="en-US" altLang="ko-KR" sz="1200" dirty="0" err="1"/>
              <a:t>initializeApp</a:t>
            </a:r>
            <a:r>
              <a:rPr lang="en-US" altLang="ko-KR" sz="1200" dirty="0"/>
              <a:t>()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this.platform.ready</a:t>
            </a:r>
            <a:r>
              <a:rPr lang="en-US" altLang="ko-KR" sz="1200" dirty="0"/>
              <a:t>().then(() =&gt; {</a:t>
            </a:r>
          </a:p>
          <a:p>
            <a:r>
              <a:rPr lang="en-US" altLang="ko-KR" sz="1200" dirty="0"/>
              <a:t>      </a:t>
            </a:r>
            <a:r>
              <a:rPr lang="en-US" altLang="ko-KR" sz="1200" dirty="0" err="1"/>
              <a:t>this.statusBar.styleDefault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      </a:t>
            </a:r>
            <a:r>
              <a:rPr lang="en-US" altLang="ko-KR" sz="1200" dirty="0" err="1"/>
              <a:t>this.splashScreen.hide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    });</a:t>
            </a:r>
          </a:p>
          <a:p>
            <a:r>
              <a:rPr lang="en-US" altLang="ko-KR" sz="1200" dirty="0"/>
              <a:t>  }</a:t>
            </a:r>
          </a:p>
          <a:p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689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주요 파일 내용 검토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6556795" cy="5262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&lt;ion-app&gt;</a:t>
            </a:r>
          </a:p>
          <a:p>
            <a:r>
              <a:rPr lang="en-US" altLang="ko-KR" sz="1400" dirty="0"/>
              <a:t>  &lt;ion-split-pane&gt;</a:t>
            </a:r>
          </a:p>
          <a:p>
            <a:r>
              <a:rPr lang="en-US" altLang="ko-KR" sz="1400" dirty="0"/>
              <a:t>    &lt;ion-menu type="overlay"&gt;</a:t>
            </a:r>
          </a:p>
          <a:p>
            <a:r>
              <a:rPr lang="en-US" altLang="ko-KR" sz="1400" dirty="0"/>
              <a:t>      &lt;ion-header&gt;</a:t>
            </a:r>
          </a:p>
          <a:p>
            <a:r>
              <a:rPr lang="en-US" altLang="ko-KR" sz="1400" dirty="0"/>
              <a:t>        &lt;ion-toolbar&gt;</a:t>
            </a:r>
          </a:p>
          <a:p>
            <a:r>
              <a:rPr lang="en-US" altLang="ko-KR" sz="1400" dirty="0"/>
              <a:t>          &lt;ion-title&gt;Menu&lt;/ion-title&gt;</a:t>
            </a:r>
          </a:p>
          <a:p>
            <a:r>
              <a:rPr lang="en-US" altLang="ko-KR" sz="1400" dirty="0"/>
              <a:t>        &lt;/ion-toolbar&gt;</a:t>
            </a:r>
          </a:p>
          <a:p>
            <a:r>
              <a:rPr lang="en-US" altLang="ko-KR" sz="1400" dirty="0"/>
              <a:t>      &lt;/ion-header&gt;</a:t>
            </a:r>
          </a:p>
          <a:p>
            <a:r>
              <a:rPr lang="en-US" altLang="ko-KR" sz="1400" dirty="0"/>
              <a:t>      &lt;ion-content&gt;</a:t>
            </a:r>
          </a:p>
          <a:p>
            <a:r>
              <a:rPr lang="en-US" altLang="ko-KR" sz="1400" dirty="0"/>
              <a:t>        &lt;ion-list&gt;</a:t>
            </a:r>
          </a:p>
          <a:p>
            <a:r>
              <a:rPr lang="en-US" altLang="ko-KR" sz="1400" dirty="0"/>
              <a:t>          </a:t>
            </a:r>
            <a:r>
              <a:rPr lang="en-US" altLang="ko-KR" sz="1400" b="1" dirty="0"/>
              <a:t>&lt;ion-menu-toggle auto-hide="false" *</a:t>
            </a:r>
            <a:r>
              <a:rPr lang="en-US" altLang="ko-KR" sz="1400" b="1" dirty="0" err="1"/>
              <a:t>ngFor</a:t>
            </a:r>
            <a:r>
              <a:rPr lang="en-US" altLang="ko-KR" sz="1400" b="1" dirty="0"/>
              <a:t>="let p of </a:t>
            </a:r>
            <a:r>
              <a:rPr lang="en-US" altLang="ko-KR" sz="1400" b="1" dirty="0" err="1"/>
              <a:t>appPages</a:t>
            </a:r>
            <a:r>
              <a:rPr lang="en-US" altLang="ko-KR" sz="1400" b="1" dirty="0"/>
              <a:t>"&gt;</a:t>
            </a:r>
          </a:p>
          <a:p>
            <a:r>
              <a:rPr lang="en-US" altLang="ko-KR" sz="1400" b="1" dirty="0"/>
              <a:t>            &lt;ion-item [</a:t>
            </a:r>
            <a:r>
              <a:rPr lang="en-US" altLang="ko-KR" sz="1400" b="1" dirty="0" err="1"/>
              <a:t>routerDirection</a:t>
            </a:r>
            <a:r>
              <a:rPr lang="en-US" altLang="ko-KR" sz="1400" b="1" dirty="0"/>
              <a:t>]="'root'" [</a:t>
            </a:r>
            <a:r>
              <a:rPr lang="en-US" altLang="ko-KR" sz="1400" b="1" dirty="0" err="1"/>
              <a:t>routerLink</a:t>
            </a:r>
            <a:r>
              <a:rPr lang="en-US" altLang="ko-KR" sz="1400" b="1" dirty="0"/>
              <a:t>]="[p.url]"&gt;</a:t>
            </a:r>
          </a:p>
          <a:p>
            <a:r>
              <a:rPr lang="en-US" altLang="ko-KR" sz="1400" b="1" dirty="0"/>
              <a:t>              &lt;ion-icon slot="start" [name]="</a:t>
            </a:r>
            <a:r>
              <a:rPr lang="en-US" altLang="ko-KR" sz="1400" b="1" dirty="0" err="1"/>
              <a:t>p.icon</a:t>
            </a:r>
            <a:r>
              <a:rPr lang="en-US" altLang="ko-KR" sz="1400" b="1" dirty="0"/>
              <a:t>"&gt;&lt;/ion-icon&gt;</a:t>
            </a:r>
          </a:p>
          <a:p>
            <a:r>
              <a:rPr lang="en-US" altLang="ko-KR" sz="1400" b="1" dirty="0"/>
              <a:t>              &lt;ion-label&gt;</a:t>
            </a:r>
          </a:p>
          <a:p>
            <a:r>
              <a:rPr lang="en-US" altLang="ko-KR" sz="1400" b="1" dirty="0"/>
              <a:t>                {{</a:t>
            </a:r>
            <a:r>
              <a:rPr lang="en-US" altLang="ko-KR" sz="1400" b="1" dirty="0" err="1"/>
              <a:t>p.title</a:t>
            </a:r>
            <a:r>
              <a:rPr lang="en-US" altLang="ko-KR" sz="1400" b="1" dirty="0"/>
              <a:t>}}</a:t>
            </a:r>
          </a:p>
          <a:p>
            <a:r>
              <a:rPr lang="en-US" altLang="ko-KR" sz="1400" b="1" dirty="0"/>
              <a:t>              &lt;/ion-label&gt;</a:t>
            </a:r>
          </a:p>
          <a:p>
            <a:r>
              <a:rPr lang="en-US" altLang="ko-KR" sz="1400" b="1" dirty="0"/>
              <a:t>            &lt;/ion-item&gt;</a:t>
            </a:r>
          </a:p>
          <a:p>
            <a:r>
              <a:rPr lang="en-US" altLang="ko-KR" sz="1400" b="1" dirty="0"/>
              <a:t>          &lt;/ion-menu-toggle&gt;</a:t>
            </a:r>
          </a:p>
          <a:p>
            <a:r>
              <a:rPr lang="en-US" altLang="ko-KR" sz="1400" dirty="0"/>
              <a:t>        &lt;/ion-list&gt;</a:t>
            </a:r>
          </a:p>
          <a:p>
            <a:r>
              <a:rPr lang="en-US" altLang="ko-KR" sz="1400" dirty="0"/>
              <a:t>      &lt;/ion-content&gt;</a:t>
            </a:r>
          </a:p>
          <a:p>
            <a:r>
              <a:rPr lang="en-US" altLang="ko-KR" sz="1400" dirty="0"/>
              <a:t>    &lt;/ion-menu&gt;</a:t>
            </a:r>
          </a:p>
          <a:p>
            <a:r>
              <a:rPr lang="en-US" altLang="ko-KR" sz="1400" dirty="0"/>
              <a:t>    &lt;ion-router-outlet main&gt;&lt;/ion-router-outlet&gt;</a:t>
            </a:r>
          </a:p>
          <a:p>
            <a:r>
              <a:rPr lang="en-US" altLang="ko-KR" sz="1400" dirty="0"/>
              <a:t>  &lt;/ion-split-pane&gt;</a:t>
            </a:r>
          </a:p>
          <a:p>
            <a:r>
              <a:rPr lang="en-US" altLang="ko-KR" sz="1400" dirty="0"/>
              <a:t>&lt;/ion-app</a:t>
            </a:r>
            <a:r>
              <a:rPr lang="en-US" altLang="ko-KR" sz="1400" dirty="0" smtClean="0"/>
              <a:t>&gt; </a:t>
            </a:r>
            <a:endParaRPr lang="en-US" altLang="ko-K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340768"/>
            <a:ext cx="238398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App.component.html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13672" y="2492896"/>
            <a:ext cx="2194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appPages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정의된 내용에 따라</a:t>
            </a:r>
            <a:endParaRPr lang="en-US" altLang="ko-KR" dirty="0" smtClean="0"/>
          </a:p>
          <a:p>
            <a:r>
              <a:rPr lang="ko-KR" altLang="en-US" dirty="0" err="1" smtClean="0"/>
              <a:t>토글메뉴</a:t>
            </a:r>
            <a:r>
              <a:rPr lang="ko-KR" altLang="en-US" dirty="0" smtClean="0"/>
              <a:t> 생성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92280" y="3429000"/>
            <a:ext cx="1927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변수 루프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en-US" altLang="ko-KR" sz="1400" dirty="0" err="1" smtClean="0"/>
              <a:t>Url</a:t>
            </a:r>
            <a:r>
              <a:rPr lang="ko-KR" altLang="en-US" sz="1400" dirty="0" smtClean="0"/>
              <a:t>에 링크 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왼쪽 끝에 </a:t>
            </a:r>
            <a:r>
              <a:rPr lang="en-US" altLang="ko-KR" sz="1400" dirty="0" smtClean="0"/>
              <a:t>icon</a:t>
            </a:r>
            <a:r>
              <a:rPr lang="ko-KR" altLang="en-US" sz="1400" dirty="0" smtClean="0"/>
              <a:t> 표시</a:t>
            </a:r>
            <a:endParaRPr lang="en-US" altLang="ko-KR" sz="1400" dirty="0" smtClean="0"/>
          </a:p>
          <a:p>
            <a:r>
              <a:rPr lang="en-US" altLang="ko-KR" sz="1400" dirty="0" smtClean="0"/>
              <a:t>- Title</a:t>
            </a:r>
            <a:r>
              <a:rPr lang="ko-KR" altLang="en-US" sz="1400" dirty="0" smtClean="0"/>
              <a:t>을 표시 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5013176"/>
            <a:ext cx="2924198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Ionic</a:t>
            </a:r>
            <a:r>
              <a:rPr lang="ko-KR" altLang="en-US" dirty="0" smtClean="0"/>
              <a:t> 프레임워크에 정의된</a:t>
            </a:r>
            <a:endParaRPr lang="en-US" altLang="ko-KR" dirty="0" smtClean="0"/>
          </a:p>
          <a:p>
            <a:r>
              <a:rPr lang="ko-KR" altLang="en-US" dirty="0" smtClean="0"/>
              <a:t>컴포넌트들을 이용하여</a:t>
            </a:r>
            <a:endParaRPr lang="en-US" altLang="ko-KR" dirty="0" smtClean="0"/>
          </a:p>
          <a:p>
            <a:r>
              <a:rPr lang="ko-KR" altLang="en-US" dirty="0" smtClean="0"/>
              <a:t>페이지 작성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37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필요한 페이지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MeanAuthApp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구현에 필요한 페이지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Login : </a:t>
            </a:r>
            <a:r>
              <a:rPr lang="ko-KR" altLang="en-US" dirty="0" smtClean="0"/>
              <a:t>로그인 페이지 표시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Register : </a:t>
            </a:r>
            <a:r>
              <a:rPr lang="ko-KR" altLang="en-US" dirty="0" smtClean="0"/>
              <a:t>사용자등록 페이지 표시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Dashboard : </a:t>
            </a:r>
            <a:r>
              <a:rPr lang="ko-KR" altLang="en-US" dirty="0" err="1" smtClean="0"/>
              <a:t>대시보드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Profile : </a:t>
            </a:r>
            <a:r>
              <a:rPr lang="ko-KR" altLang="en-US" dirty="0" smtClean="0"/>
              <a:t>프로필 페이지 </a:t>
            </a:r>
            <a:endParaRPr lang="en-US" altLang="ko-KR" dirty="0" smtClean="0"/>
          </a:p>
          <a:p>
            <a:r>
              <a:rPr lang="ko-KR" altLang="en-US" dirty="0" smtClean="0"/>
              <a:t>페이지 생성 명령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ionic generate page </a:t>
            </a:r>
            <a:r>
              <a:rPr lang="ko-KR" altLang="en-US" dirty="0" smtClean="0"/>
              <a:t>페이지명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6574"/>
            <a:ext cx="5616624" cy="240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6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필요한 페이지 생성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페이지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ionic generate page login</a:t>
            </a:r>
          </a:p>
          <a:p>
            <a:pPr lvl="1"/>
            <a:r>
              <a:rPr lang="en-US" altLang="ko-KR" dirty="0"/>
              <a:t>&gt; ionic generate page </a:t>
            </a:r>
            <a:r>
              <a:rPr lang="en-US" altLang="ko-KR" dirty="0" smtClean="0"/>
              <a:t>register</a:t>
            </a:r>
            <a:endParaRPr lang="ko-KR" altLang="en-US" dirty="0"/>
          </a:p>
          <a:p>
            <a:pPr lvl="1"/>
            <a:r>
              <a:rPr lang="en-US" altLang="ko-KR" dirty="0"/>
              <a:t>&gt; ionic generate page </a:t>
            </a:r>
            <a:r>
              <a:rPr lang="en-US" altLang="ko-KR" dirty="0" smtClean="0"/>
              <a:t>dashboard</a:t>
            </a:r>
            <a:endParaRPr lang="ko-KR" altLang="en-US" dirty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/>
              <a:t>ionic generate page </a:t>
            </a:r>
            <a:r>
              <a:rPr lang="en-US" altLang="ko-KR" dirty="0" smtClean="0"/>
              <a:t>profile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17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메뉴에 등록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App.component.ts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err="1" smtClean="0"/>
              <a:t>appPages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변수를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다음과 같이 업데이트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94871" y="476672"/>
            <a:ext cx="1725601" cy="61863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public </a:t>
            </a:r>
            <a:r>
              <a:rPr lang="en-US" altLang="ko-KR" sz="1200" dirty="0" err="1"/>
              <a:t>appPages</a:t>
            </a:r>
            <a:r>
              <a:rPr lang="en-US" altLang="ko-KR" sz="1200" dirty="0"/>
              <a:t> = [</a:t>
            </a:r>
          </a:p>
          <a:p>
            <a:r>
              <a:rPr lang="en-US" altLang="ko-KR" sz="1200" dirty="0"/>
              <a:t>    {</a:t>
            </a:r>
          </a:p>
          <a:p>
            <a:r>
              <a:rPr lang="en-US" altLang="ko-KR" sz="1200" dirty="0"/>
              <a:t>      title: 'Home',</a:t>
            </a:r>
          </a:p>
          <a:p>
            <a:r>
              <a:rPr lang="en-US" altLang="ko-KR" sz="1200" dirty="0"/>
              <a:t>      url: '/home',</a:t>
            </a:r>
          </a:p>
          <a:p>
            <a:r>
              <a:rPr lang="en-US" altLang="ko-KR" sz="1200" dirty="0"/>
              <a:t>      icon: 'home'</a:t>
            </a:r>
          </a:p>
          <a:p>
            <a:r>
              <a:rPr lang="en-US" altLang="ko-KR" sz="1200" dirty="0"/>
              <a:t>    },</a:t>
            </a:r>
          </a:p>
          <a:p>
            <a:r>
              <a:rPr lang="en-US" altLang="ko-KR" sz="1200" dirty="0"/>
              <a:t>    {</a:t>
            </a:r>
          </a:p>
          <a:p>
            <a:r>
              <a:rPr lang="en-US" altLang="ko-KR" sz="1200" dirty="0"/>
              <a:t>      title: 'List',</a:t>
            </a:r>
          </a:p>
          <a:p>
            <a:r>
              <a:rPr lang="en-US" altLang="ko-KR" sz="1200" dirty="0"/>
              <a:t>      url: '/list',</a:t>
            </a:r>
          </a:p>
          <a:p>
            <a:r>
              <a:rPr lang="en-US" altLang="ko-KR" sz="1200" dirty="0"/>
              <a:t>      icon: 'list'</a:t>
            </a:r>
          </a:p>
          <a:p>
            <a:r>
              <a:rPr lang="en-US" altLang="ko-KR" sz="1200" dirty="0"/>
              <a:t>    },</a:t>
            </a:r>
          </a:p>
          <a:p>
            <a:r>
              <a:rPr lang="en-US" altLang="ko-KR" sz="1200" dirty="0"/>
              <a:t>    {</a:t>
            </a:r>
          </a:p>
          <a:p>
            <a:r>
              <a:rPr lang="en-US" altLang="ko-KR" sz="1200" dirty="0"/>
              <a:t>      title: 'Login',</a:t>
            </a:r>
          </a:p>
          <a:p>
            <a:r>
              <a:rPr lang="en-US" altLang="ko-KR" sz="1200" dirty="0"/>
              <a:t>      url: '/login',</a:t>
            </a:r>
          </a:p>
          <a:p>
            <a:r>
              <a:rPr lang="en-US" altLang="ko-KR" sz="1200" dirty="0"/>
              <a:t>      icon: 'login'</a:t>
            </a:r>
          </a:p>
          <a:p>
            <a:r>
              <a:rPr lang="en-US" altLang="ko-KR" sz="1200" dirty="0"/>
              <a:t>    },</a:t>
            </a:r>
          </a:p>
          <a:p>
            <a:r>
              <a:rPr lang="en-US" altLang="ko-KR" sz="1200" dirty="0"/>
              <a:t>    {</a:t>
            </a:r>
          </a:p>
          <a:p>
            <a:r>
              <a:rPr lang="en-US" altLang="ko-KR" sz="1200" dirty="0"/>
              <a:t>      title: 'Register',</a:t>
            </a:r>
          </a:p>
          <a:p>
            <a:r>
              <a:rPr lang="en-US" altLang="ko-KR" sz="1200" dirty="0"/>
              <a:t>      url: '/register',</a:t>
            </a:r>
          </a:p>
          <a:p>
            <a:r>
              <a:rPr lang="en-US" altLang="ko-KR" sz="1200" dirty="0"/>
              <a:t>      icon: 'register'</a:t>
            </a:r>
          </a:p>
          <a:p>
            <a:r>
              <a:rPr lang="en-US" altLang="ko-KR" sz="1200" dirty="0"/>
              <a:t>    },</a:t>
            </a:r>
          </a:p>
          <a:p>
            <a:r>
              <a:rPr lang="en-US" altLang="ko-KR" sz="1200" dirty="0"/>
              <a:t>    {</a:t>
            </a:r>
          </a:p>
          <a:p>
            <a:r>
              <a:rPr lang="en-US" altLang="ko-KR" sz="1200" dirty="0"/>
              <a:t>      title: 'Dashboard',</a:t>
            </a:r>
          </a:p>
          <a:p>
            <a:r>
              <a:rPr lang="en-US" altLang="ko-KR" sz="1200" dirty="0"/>
              <a:t>      url: '/dashboard',</a:t>
            </a:r>
          </a:p>
          <a:p>
            <a:r>
              <a:rPr lang="en-US" altLang="ko-KR" sz="1200" dirty="0"/>
              <a:t>      icon: 'dashboard'</a:t>
            </a:r>
          </a:p>
          <a:p>
            <a:r>
              <a:rPr lang="en-US" altLang="ko-KR" sz="1200" dirty="0"/>
              <a:t>    },</a:t>
            </a:r>
          </a:p>
          <a:p>
            <a:r>
              <a:rPr lang="en-US" altLang="ko-KR" sz="1200" dirty="0"/>
              <a:t>    {</a:t>
            </a:r>
          </a:p>
          <a:p>
            <a:r>
              <a:rPr lang="en-US" altLang="ko-KR" sz="1200" dirty="0"/>
              <a:t>      title: 'Profile',</a:t>
            </a:r>
          </a:p>
          <a:p>
            <a:r>
              <a:rPr lang="en-US" altLang="ko-KR" sz="1200" dirty="0"/>
              <a:t>      url: '/profile',</a:t>
            </a:r>
          </a:p>
          <a:p>
            <a:r>
              <a:rPr lang="en-US" altLang="ko-KR" sz="1200" dirty="0"/>
              <a:t>      icon: 'profile'</a:t>
            </a:r>
          </a:p>
          <a:p>
            <a:r>
              <a:rPr lang="en-US" altLang="ko-KR" sz="1200" dirty="0"/>
              <a:t>    }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smtClean="0"/>
              <a:t>];</a:t>
            </a:r>
          </a:p>
          <a:p>
            <a:endParaRPr lang="en-US" altLang="ko-KR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17" y="2636912"/>
            <a:ext cx="2911639" cy="40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>
            <a:off x="3131840" y="4077072"/>
            <a:ext cx="832777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9592" y="3645024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아이콘이 표시되지 않음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4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메뉴에 등록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아이콘은 등록된 것을 써야 함</a:t>
            </a:r>
            <a:endParaRPr lang="en-US" altLang="ko-KR" dirty="0"/>
          </a:p>
          <a:p>
            <a:pPr lvl="1"/>
            <a:r>
              <a:rPr lang="en-US" altLang="ko-KR" dirty="0">
                <a:hlinkClick r:id="rId2"/>
              </a:rPr>
              <a:t>https://ionicons.com</a:t>
            </a:r>
            <a:r>
              <a:rPr lang="en-US" altLang="ko-KR" dirty="0"/>
              <a:t> </a:t>
            </a:r>
            <a:r>
              <a:rPr lang="ko-KR" altLang="en-US" dirty="0"/>
              <a:t>에서</a:t>
            </a:r>
            <a:r>
              <a:rPr lang="en-US" altLang="ko-KR" dirty="0"/>
              <a:t> </a:t>
            </a:r>
            <a:r>
              <a:rPr lang="ko-KR" altLang="en-US" dirty="0" smtClean="0"/>
              <a:t>선택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19687" y="476672"/>
            <a:ext cx="1772793" cy="61863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public </a:t>
            </a:r>
            <a:r>
              <a:rPr lang="en-US" altLang="ko-KR" sz="1200" dirty="0" err="1"/>
              <a:t>appPages</a:t>
            </a:r>
            <a:r>
              <a:rPr lang="en-US" altLang="ko-KR" sz="1200" dirty="0"/>
              <a:t> = [</a:t>
            </a:r>
          </a:p>
          <a:p>
            <a:r>
              <a:rPr lang="en-US" altLang="ko-KR" sz="1200" dirty="0"/>
              <a:t>    {</a:t>
            </a:r>
          </a:p>
          <a:p>
            <a:r>
              <a:rPr lang="en-US" altLang="ko-KR" sz="1200" dirty="0"/>
              <a:t>      title: 'Home',</a:t>
            </a:r>
          </a:p>
          <a:p>
            <a:r>
              <a:rPr lang="en-US" altLang="ko-KR" sz="1200" dirty="0"/>
              <a:t>      url: '/home',</a:t>
            </a:r>
          </a:p>
          <a:p>
            <a:r>
              <a:rPr lang="en-US" altLang="ko-KR" sz="1200" dirty="0"/>
              <a:t>      icon: 'home'</a:t>
            </a:r>
          </a:p>
          <a:p>
            <a:r>
              <a:rPr lang="en-US" altLang="ko-KR" sz="1200" dirty="0"/>
              <a:t>    },</a:t>
            </a:r>
          </a:p>
          <a:p>
            <a:r>
              <a:rPr lang="en-US" altLang="ko-KR" sz="1200" dirty="0"/>
              <a:t>    {</a:t>
            </a:r>
          </a:p>
          <a:p>
            <a:r>
              <a:rPr lang="en-US" altLang="ko-KR" sz="1200" dirty="0"/>
              <a:t>      title: 'List',</a:t>
            </a:r>
          </a:p>
          <a:p>
            <a:r>
              <a:rPr lang="en-US" altLang="ko-KR" sz="1200" dirty="0"/>
              <a:t>      url: '/list',</a:t>
            </a:r>
          </a:p>
          <a:p>
            <a:r>
              <a:rPr lang="en-US" altLang="ko-KR" sz="1200" dirty="0"/>
              <a:t>      icon: 'list'</a:t>
            </a:r>
          </a:p>
          <a:p>
            <a:r>
              <a:rPr lang="en-US" altLang="ko-KR" sz="1200" dirty="0"/>
              <a:t>    },</a:t>
            </a:r>
          </a:p>
          <a:p>
            <a:r>
              <a:rPr lang="en-US" altLang="ko-KR" sz="1200" dirty="0"/>
              <a:t>    {</a:t>
            </a:r>
          </a:p>
          <a:p>
            <a:r>
              <a:rPr lang="en-US" altLang="ko-KR" sz="1200" dirty="0"/>
              <a:t>      title: 'Login',</a:t>
            </a:r>
          </a:p>
          <a:p>
            <a:r>
              <a:rPr lang="en-US" altLang="ko-KR" sz="1200" dirty="0"/>
              <a:t>      url: '/login',</a:t>
            </a:r>
          </a:p>
          <a:p>
            <a:r>
              <a:rPr lang="en-US" altLang="ko-KR" sz="1200" dirty="0"/>
              <a:t>      icon: 'at'</a:t>
            </a:r>
          </a:p>
          <a:p>
            <a:r>
              <a:rPr lang="en-US" altLang="ko-KR" sz="1200" dirty="0"/>
              <a:t>    },</a:t>
            </a:r>
          </a:p>
          <a:p>
            <a:r>
              <a:rPr lang="en-US" altLang="ko-KR" sz="1200" dirty="0"/>
              <a:t>    {</a:t>
            </a:r>
          </a:p>
          <a:p>
            <a:r>
              <a:rPr lang="en-US" altLang="ko-KR" sz="1200" dirty="0"/>
              <a:t>      title: 'Register',</a:t>
            </a:r>
          </a:p>
          <a:p>
            <a:r>
              <a:rPr lang="en-US" altLang="ko-KR" sz="1200" dirty="0"/>
              <a:t>      url: '/register',</a:t>
            </a:r>
          </a:p>
          <a:p>
            <a:r>
              <a:rPr lang="en-US" altLang="ko-KR" sz="1200" dirty="0"/>
              <a:t>      icon: 'person-add'</a:t>
            </a:r>
          </a:p>
          <a:p>
            <a:r>
              <a:rPr lang="en-US" altLang="ko-KR" sz="1200" dirty="0"/>
              <a:t>    },</a:t>
            </a:r>
          </a:p>
          <a:p>
            <a:r>
              <a:rPr lang="en-US" altLang="ko-KR" sz="1200" dirty="0"/>
              <a:t>    {</a:t>
            </a:r>
          </a:p>
          <a:p>
            <a:r>
              <a:rPr lang="en-US" altLang="ko-KR" sz="1200" dirty="0"/>
              <a:t>      title: 'Dashboard',</a:t>
            </a:r>
          </a:p>
          <a:p>
            <a:r>
              <a:rPr lang="en-US" altLang="ko-KR" sz="1200" dirty="0"/>
              <a:t>      url: '/dashboard',</a:t>
            </a:r>
          </a:p>
          <a:p>
            <a:r>
              <a:rPr lang="en-US" altLang="ko-KR" sz="1200" dirty="0"/>
              <a:t>      icon: 'card'</a:t>
            </a:r>
          </a:p>
          <a:p>
            <a:r>
              <a:rPr lang="en-US" altLang="ko-KR" sz="1200" dirty="0"/>
              <a:t>    },</a:t>
            </a:r>
          </a:p>
          <a:p>
            <a:r>
              <a:rPr lang="en-US" altLang="ko-KR" sz="1200" dirty="0"/>
              <a:t>    {</a:t>
            </a:r>
          </a:p>
          <a:p>
            <a:r>
              <a:rPr lang="en-US" altLang="ko-KR" sz="1200" dirty="0"/>
              <a:t>      title: 'Profile',</a:t>
            </a:r>
          </a:p>
          <a:p>
            <a:r>
              <a:rPr lang="en-US" altLang="ko-KR" sz="1200" dirty="0"/>
              <a:t>      url: '/profile',</a:t>
            </a:r>
          </a:p>
          <a:p>
            <a:r>
              <a:rPr lang="en-US" altLang="ko-KR" sz="1200" dirty="0"/>
              <a:t>      icon: 'body'</a:t>
            </a:r>
          </a:p>
          <a:p>
            <a:r>
              <a:rPr lang="en-US" altLang="ko-KR" sz="1200" dirty="0"/>
              <a:t>    }</a:t>
            </a:r>
          </a:p>
          <a:p>
            <a:r>
              <a:rPr lang="en-US" altLang="ko-KR" sz="1200" dirty="0"/>
              <a:t>  ];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636912"/>
            <a:ext cx="2912229" cy="402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직선 화살표 연결선 11"/>
          <p:cNvCxnSpPr/>
          <p:nvPr/>
        </p:nvCxnSpPr>
        <p:spPr>
          <a:xfrm>
            <a:off x="3131840" y="4077072"/>
            <a:ext cx="832777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5833" y="3923764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아이콘이 표시됨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36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기능 구현을 위해 </a:t>
            </a:r>
            <a:r>
              <a:rPr lang="en-US" altLang="ko-KR" dirty="0" err="1" smtClean="0"/>
              <a:t>auth</a:t>
            </a:r>
            <a:r>
              <a:rPr lang="en-US" altLang="ko-KR" dirty="0" smtClean="0"/>
              <a:t> service </a:t>
            </a:r>
            <a:r>
              <a:rPr lang="ko-KR" altLang="en-US" dirty="0" smtClean="0"/>
              <a:t>생성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MEAN </a:t>
            </a:r>
            <a:r>
              <a:rPr lang="en-US" altLang="ko-KR" dirty="0" err="1" smtClean="0"/>
              <a:t>Auth</a:t>
            </a:r>
            <a:r>
              <a:rPr lang="en-US" altLang="ko-KR" dirty="0" smtClean="0"/>
              <a:t> App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Auth.service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</a:t>
            </a:r>
            <a:endParaRPr lang="en-US" altLang="ko-KR" dirty="0" smtClean="0"/>
          </a:p>
          <a:p>
            <a:pPr lvl="1"/>
            <a:r>
              <a:rPr lang="en-US" altLang="ko-KR" dirty="0"/>
              <a:t>&gt; ionic generate service </a:t>
            </a:r>
            <a:r>
              <a:rPr lang="en-US" altLang="ko-KR" dirty="0" smtClean="0"/>
              <a:t>services/</a:t>
            </a:r>
            <a:r>
              <a:rPr lang="en-US" altLang="ko-KR" dirty="0" err="1" smtClean="0"/>
              <a:t>auth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/>
              <a:t>services </a:t>
            </a:r>
            <a:r>
              <a:rPr lang="ko-KR" altLang="en-US" dirty="0"/>
              <a:t>폴더를 생성하고 </a:t>
            </a:r>
            <a:r>
              <a:rPr lang="en-US" altLang="ko-KR" dirty="0" err="1" smtClean="0"/>
              <a:t>auth.service.ts</a:t>
            </a:r>
            <a:r>
              <a:rPr lang="ko-KR" altLang="en-US" dirty="0" smtClean="0"/>
              <a:t>를 이곳에 생성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212976"/>
            <a:ext cx="79724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5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auth</a:t>
            </a:r>
            <a:r>
              <a:rPr lang="en-US" altLang="ko-KR" dirty="0"/>
              <a:t> service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@auth0/angular-</a:t>
            </a:r>
            <a:r>
              <a:rPr lang="en-US" altLang="ko-KR" dirty="0" err="1" smtClean="0"/>
              <a:t>jwt</a:t>
            </a:r>
            <a:r>
              <a:rPr lang="en-US" altLang="ko-KR" dirty="0" smtClean="0"/>
              <a:t> </a:t>
            </a:r>
            <a:r>
              <a:rPr lang="ko-KR" altLang="en-US" dirty="0" smtClean="0"/>
              <a:t>패키지 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install --save @auth0/angular-</a:t>
            </a:r>
            <a:r>
              <a:rPr lang="en-US" altLang="ko-KR" dirty="0" err="1" smtClean="0"/>
              <a:t>jwt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토큰인증을 위해 필요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86391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9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App.module.ts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여러가지</a:t>
            </a:r>
            <a:r>
              <a:rPr lang="ko-KR" altLang="en-US" dirty="0" smtClean="0"/>
              <a:t> 패키지 기능을 이용하려면 </a:t>
            </a:r>
            <a:r>
              <a:rPr lang="en-US" altLang="ko-KR" dirty="0" err="1" smtClean="0"/>
              <a:t>app.module.ts</a:t>
            </a:r>
            <a:r>
              <a:rPr lang="ko-KR" altLang="en-US" dirty="0" smtClean="0"/>
              <a:t>에 모듈을 등록해 주어야 함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204863"/>
            <a:ext cx="5391028" cy="44012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중략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b="1" dirty="0"/>
              <a:t>import { </a:t>
            </a:r>
            <a:r>
              <a:rPr lang="en-US" altLang="ko-KR" sz="1400" b="1" dirty="0" err="1"/>
              <a:t>HttpClientModule</a:t>
            </a:r>
            <a:r>
              <a:rPr lang="en-US" altLang="ko-KR" sz="1400" b="1" dirty="0"/>
              <a:t> } from '@angular/common/http';</a:t>
            </a:r>
          </a:p>
          <a:p>
            <a:r>
              <a:rPr lang="en-US" altLang="ko-KR" sz="1400" b="1" dirty="0"/>
              <a:t>import { </a:t>
            </a:r>
            <a:r>
              <a:rPr lang="en-US" altLang="ko-KR" sz="1400" b="1" dirty="0" err="1"/>
              <a:t>JwtModule</a:t>
            </a:r>
            <a:r>
              <a:rPr lang="en-US" altLang="ko-KR" sz="1400" b="1" dirty="0"/>
              <a:t> } from '@auth0/angular-</a:t>
            </a:r>
            <a:r>
              <a:rPr lang="en-US" altLang="ko-KR" sz="1400" b="1" dirty="0" err="1"/>
              <a:t>jwt</a:t>
            </a:r>
            <a:r>
              <a:rPr lang="en-US" altLang="ko-KR" sz="1400" b="1" dirty="0"/>
              <a:t>';</a:t>
            </a:r>
          </a:p>
          <a:p>
            <a:r>
              <a:rPr lang="en-US" altLang="ko-KR" sz="1400" b="1" dirty="0"/>
              <a:t>import { </a:t>
            </a:r>
            <a:r>
              <a:rPr lang="en-US" altLang="ko-KR" sz="1400" b="1" dirty="0" err="1"/>
              <a:t>FormsModule</a:t>
            </a:r>
            <a:r>
              <a:rPr lang="en-US" altLang="ko-KR" sz="1400" b="1" dirty="0"/>
              <a:t> } from '@angular/forms';</a:t>
            </a:r>
          </a:p>
          <a:p>
            <a:r>
              <a:rPr lang="ko-KR" altLang="en-US" sz="1400" dirty="0" smtClean="0"/>
              <a:t>중략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400" dirty="0"/>
              <a:t>imports: [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BrowserModule</a:t>
            </a:r>
            <a:r>
              <a:rPr lang="en-US" altLang="ko-KR" sz="1400" dirty="0"/>
              <a:t>,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IonicModule.forRoot</a:t>
            </a:r>
            <a:r>
              <a:rPr lang="en-US" altLang="ko-KR" sz="1400" dirty="0"/>
              <a:t>(),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AppRoutingModule</a:t>
            </a:r>
            <a:r>
              <a:rPr lang="en-US" altLang="ko-KR" sz="1400" dirty="0"/>
              <a:t>,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b="1" dirty="0" err="1"/>
              <a:t>HttpClientModule</a:t>
            </a:r>
            <a:r>
              <a:rPr lang="en-US" altLang="ko-KR" sz="1400" b="1" dirty="0"/>
              <a:t>,</a:t>
            </a:r>
          </a:p>
          <a:p>
            <a:r>
              <a:rPr lang="en-US" altLang="ko-KR" sz="1400" b="1" dirty="0"/>
              <a:t>    </a:t>
            </a:r>
            <a:r>
              <a:rPr lang="en-US" altLang="ko-KR" sz="1400" b="1" dirty="0" err="1"/>
              <a:t>FormsModule</a:t>
            </a:r>
            <a:r>
              <a:rPr lang="en-US" altLang="ko-KR" sz="1400" b="1" dirty="0"/>
              <a:t>,</a:t>
            </a:r>
          </a:p>
          <a:p>
            <a:r>
              <a:rPr lang="en-US" altLang="ko-KR" sz="1400" b="1" dirty="0"/>
              <a:t>    </a:t>
            </a:r>
            <a:r>
              <a:rPr lang="en-US" altLang="ko-KR" sz="1400" b="1" dirty="0" err="1"/>
              <a:t>JwtModule.forRoot</a:t>
            </a:r>
            <a:r>
              <a:rPr lang="en-US" altLang="ko-KR" sz="1400" b="1" dirty="0"/>
              <a:t>({</a:t>
            </a:r>
          </a:p>
          <a:p>
            <a:r>
              <a:rPr lang="en-US" altLang="ko-KR" sz="1400" b="1" dirty="0"/>
              <a:t>      </a:t>
            </a:r>
            <a:r>
              <a:rPr lang="en-US" altLang="ko-KR" sz="1400" b="1" dirty="0" err="1"/>
              <a:t>config</a:t>
            </a:r>
            <a:r>
              <a:rPr lang="en-US" altLang="ko-KR" sz="1400" b="1" dirty="0"/>
              <a:t>: {</a:t>
            </a:r>
          </a:p>
          <a:p>
            <a:r>
              <a:rPr lang="en-US" altLang="ko-KR" sz="1400" b="1" dirty="0"/>
              <a:t>        </a:t>
            </a:r>
            <a:r>
              <a:rPr lang="en-US" altLang="ko-KR" sz="1400" b="1" dirty="0" err="1"/>
              <a:t>tokenGetter</a:t>
            </a:r>
            <a:r>
              <a:rPr lang="en-US" altLang="ko-KR" sz="1400" b="1" dirty="0"/>
              <a:t>: () =&gt; {</a:t>
            </a:r>
          </a:p>
          <a:p>
            <a:r>
              <a:rPr lang="en-US" altLang="ko-KR" sz="1400" b="1" dirty="0"/>
              <a:t>          return </a:t>
            </a:r>
            <a:r>
              <a:rPr lang="en-US" altLang="ko-KR" sz="1400" b="1" dirty="0" err="1"/>
              <a:t>localStorage.getItem</a:t>
            </a:r>
            <a:r>
              <a:rPr lang="en-US" altLang="ko-KR" sz="1400" b="1" dirty="0"/>
              <a:t>('</a:t>
            </a:r>
            <a:r>
              <a:rPr lang="en-US" altLang="ko-KR" sz="1400" b="1" dirty="0" err="1"/>
              <a:t>id_token</a:t>
            </a:r>
            <a:r>
              <a:rPr lang="en-US" altLang="ko-KR" sz="1400" b="1" dirty="0"/>
              <a:t>');</a:t>
            </a:r>
          </a:p>
          <a:p>
            <a:r>
              <a:rPr lang="en-US" altLang="ko-KR" sz="1400" b="1" dirty="0"/>
              <a:t>        }</a:t>
            </a:r>
          </a:p>
          <a:p>
            <a:r>
              <a:rPr lang="en-US" altLang="ko-KR" sz="1400" b="1" dirty="0"/>
              <a:t>      }</a:t>
            </a:r>
          </a:p>
          <a:p>
            <a:r>
              <a:rPr lang="en-US" altLang="ko-KR" sz="1400" b="1" dirty="0"/>
              <a:t>    })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smtClean="0"/>
              <a:t>],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40124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Models </a:t>
            </a:r>
            <a:r>
              <a:rPr lang="ko-KR" altLang="en-US" dirty="0" smtClean="0"/>
              <a:t>폴더 생성 </a:t>
            </a:r>
            <a:r>
              <a:rPr lang="en-US" altLang="ko-KR" dirty="0" smtClean="0"/>
              <a:t>(</a:t>
            </a:r>
            <a:r>
              <a:rPr lang="ko-KR" altLang="en-US" dirty="0" smtClean="0"/>
              <a:t>파일 그대로 복사 가능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유저모델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User.ts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로그인모델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Login.ts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24924" y="3789039"/>
            <a:ext cx="2237344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export class Login {</a:t>
            </a:r>
          </a:p>
          <a:p>
            <a:r>
              <a:rPr lang="en-US" altLang="ko-KR" dirty="0"/>
              <a:t>  username: string;</a:t>
            </a:r>
          </a:p>
          <a:p>
            <a:r>
              <a:rPr lang="en-US" altLang="ko-KR" dirty="0"/>
              <a:t>  password: string;</a:t>
            </a:r>
          </a:p>
          <a:p>
            <a:r>
              <a:rPr lang="en-US" altLang="ko-KR" dirty="0" smtClean="0"/>
              <a:t>}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1871239"/>
            <a:ext cx="2139881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export class User {</a:t>
            </a:r>
          </a:p>
          <a:p>
            <a:r>
              <a:rPr lang="en-US" altLang="ko-KR" dirty="0"/>
              <a:t>  name: string;</a:t>
            </a:r>
          </a:p>
          <a:p>
            <a:r>
              <a:rPr lang="en-US" altLang="ko-KR" dirty="0"/>
              <a:t>  email: string;</a:t>
            </a:r>
          </a:p>
          <a:p>
            <a:r>
              <a:rPr lang="en-US" altLang="ko-KR" dirty="0"/>
              <a:t>  username: string;</a:t>
            </a:r>
          </a:p>
          <a:p>
            <a:r>
              <a:rPr lang="en-US" altLang="ko-KR" dirty="0"/>
              <a:t>  password: string;</a:t>
            </a:r>
          </a:p>
          <a:p>
            <a:r>
              <a:rPr lang="en-US" altLang="ko-KR" dirty="0" smtClean="0"/>
              <a:t>}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386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Ionic </a:t>
            </a:r>
            <a:r>
              <a:rPr lang="ko-KR" altLang="en-US" dirty="0" smtClean="0"/>
              <a:t>프레임워크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Ionic </a:t>
            </a:r>
            <a:r>
              <a:rPr lang="ko-KR" altLang="en-US" dirty="0" smtClean="0"/>
              <a:t>프레임워크</a:t>
            </a:r>
            <a:endParaRPr lang="en-US" altLang="ko-KR" dirty="0"/>
          </a:p>
          <a:p>
            <a:pPr lvl="1"/>
            <a:r>
              <a:rPr lang="ko-KR" altLang="en-US" dirty="0"/>
              <a:t>자바스크립트 기반 </a:t>
            </a:r>
            <a:r>
              <a:rPr lang="ko-KR" altLang="en-US" dirty="0" err="1"/>
              <a:t>모바일</a:t>
            </a:r>
            <a:r>
              <a:rPr lang="en-US" altLang="ko-KR" dirty="0"/>
              <a:t> </a:t>
            </a:r>
            <a:r>
              <a:rPr lang="ko-KR" altLang="en-US" dirty="0" err="1"/>
              <a:t>웹앱</a:t>
            </a:r>
            <a:r>
              <a:rPr lang="ko-KR" altLang="en-US" dirty="0"/>
              <a:t> 개발 프레임워크 </a:t>
            </a:r>
            <a:endParaRPr lang="en-US" altLang="ko-KR" dirty="0"/>
          </a:p>
          <a:p>
            <a:pPr lvl="1"/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://ionicframework.com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기존의 다양한 </a:t>
            </a:r>
            <a:r>
              <a:rPr lang="en-US" altLang="ko-KR" dirty="0" smtClean="0"/>
              <a:t>frontend </a:t>
            </a:r>
            <a:r>
              <a:rPr lang="ko-KR" altLang="en-US" dirty="0" smtClean="0"/>
              <a:t>기술들을 결합하여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 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장점</a:t>
            </a:r>
            <a:r>
              <a:rPr lang="en-US" altLang="ko-KR" dirty="0" smtClean="0"/>
              <a:t>: </a:t>
            </a:r>
            <a:r>
              <a:rPr lang="ko-KR" altLang="en-US" dirty="0" smtClean="0"/>
              <a:t>동일 소스를 </a:t>
            </a:r>
            <a:r>
              <a:rPr lang="en-US" altLang="ko-KR" dirty="0" smtClean="0"/>
              <a:t>iOS</a:t>
            </a:r>
            <a:r>
              <a:rPr lang="ko-KR" altLang="en-US" dirty="0" smtClean="0"/>
              <a:t>용</a:t>
            </a:r>
            <a:r>
              <a:rPr lang="en-US" altLang="ko-KR" dirty="0" smtClean="0"/>
              <a:t>, Android </a:t>
            </a:r>
            <a:r>
              <a:rPr lang="ko-KR" altLang="en-US" dirty="0" smtClean="0"/>
              <a:t>용으로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가능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62966"/>
            <a:ext cx="5495186" cy="204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89815"/>
            <a:ext cx="3191073" cy="256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1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auth.service.ts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Mean </a:t>
            </a:r>
            <a:r>
              <a:rPr lang="en-US" altLang="ko-KR" dirty="0" err="1"/>
              <a:t>Auth</a:t>
            </a:r>
            <a:r>
              <a:rPr lang="en-US" altLang="ko-KR" dirty="0"/>
              <a:t> App</a:t>
            </a:r>
            <a:r>
              <a:rPr lang="ko-KR" altLang="en-US" dirty="0"/>
              <a:t>의 </a:t>
            </a:r>
            <a:r>
              <a:rPr lang="en-US" altLang="ko-KR" dirty="0" err="1"/>
              <a:t>auth.service.ts</a:t>
            </a:r>
            <a:r>
              <a:rPr lang="en-US" altLang="ko-KR" dirty="0"/>
              <a:t> </a:t>
            </a:r>
            <a:r>
              <a:rPr lang="ko-KR" altLang="en-US" dirty="0"/>
              <a:t>파일 참조하여 수정 </a:t>
            </a:r>
            <a:endParaRPr lang="en-US" altLang="ko-KR" dirty="0"/>
          </a:p>
          <a:p>
            <a:pPr lvl="1"/>
            <a:r>
              <a:rPr lang="en-US" altLang="ko-KR" dirty="0"/>
              <a:t>Angular </a:t>
            </a:r>
            <a:r>
              <a:rPr lang="ko-KR" altLang="en-US" dirty="0"/>
              <a:t>기반의 서비스이므로 거의 동일하게 작성 가능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파일 카피해서 작성 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err="1" smtClean="0"/>
              <a:t>백엔드</a:t>
            </a:r>
            <a:r>
              <a:rPr lang="ko-KR" altLang="en-US" dirty="0" smtClean="0"/>
              <a:t> 서버 연결 주소 확인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수정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자신이 </a:t>
            </a:r>
            <a:r>
              <a:rPr lang="ko-KR" altLang="en-US" dirty="0" err="1" smtClean="0"/>
              <a:t>클라우드에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포팅한</a:t>
            </a:r>
            <a:r>
              <a:rPr lang="ko-KR" altLang="en-US" dirty="0" smtClean="0"/>
              <a:t> 서비스 주소 이용 </a:t>
            </a:r>
            <a:endParaRPr lang="en-US" altLang="ko-KR" dirty="0" smtClean="0"/>
          </a:p>
          <a:p>
            <a:pPr lvl="1"/>
            <a:r>
              <a:rPr lang="en-US" altLang="ko-KR" dirty="0"/>
              <a:t>https://secret-bastion-17436.herokuapp.com/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20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auth.service.ts</a:t>
            </a:r>
            <a:r>
              <a:rPr lang="en-US" altLang="ko-KR" dirty="0"/>
              <a:t> </a:t>
            </a:r>
            <a:r>
              <a:rPr lang="ko-KR" altLang="en-US" dirty="0"/>
              <a:t>수정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5935471" cy="56938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import { Injectable } from '@angular/core';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b="1" dirty="0"/>
              <a:t>import { User } from '../models/User';</a:t>
            </a:r>
          </a:p>
          <a:p>
            <a:r>
              <a:rPr lang="en-US" altLang="ko-KR" sz="1400" b="1" dirty="0"/>
              <a:t>import { Login } from '../models/Login';</a:t>
            </a:r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import</a:t>
            </a:r>
            <a:r>
              <a:rPr lang="en-US" altLang="ko-KR" sz="1400" b="1" dirty="0"/>
              <a:t> { </a:t>
            </a:r>
            <a:r>
              <a:rPr lang="en-US" altLang="ko-KR" sz="1400" b="1" dirty="0" err="1"/>
              <a:t>HttpClient</a:t>
            </a:r>
            <a:r>
              <a:rPr lang="en-US" altLang="ko-KR" sz="1400" b="1" dirty="0"/>
              <a:t>, </a:t>
            </a:r>
            <a:r>
              <a:rPr lang="en-US" altLang="ko-KR" sz="1400" b="1" dirty="0" err="1"/>
              <a:t>HttpHeaders</a:t>
            </a:r>
            <a:r>
              <a:rPr lang="en-US" altLang="ko-KR" sz="1400" b="1" dirty="0"/>
              <a:t> } from '@angular/common/http';</a:t>
            </a:r>
          </a:p>
          <a:p>
            <a:r>
              <a:rPr lang="en-US" altLang="ko-KR" sz="1400" b="1" dirty="0"/>
              <a:t>import { Observable } from '</a:t>
            </a:r>
            <a:r>
              <a:rPr lang="en-US" altLang="ko-KR" sz="1400" b="1" dirty="0" err="1"/>
              <a:t>rxjs</a:t>
            </a:r>
            <a:r>
              <a:rPr lang="en-US" altLang="ko-KR" sz="1400" b="1" dirty="0"/>
              <a:t>';</a:t>
            </a:r>
          </a:p>
          <a:p>
            <a:r>
              <a:rPr lang="en-US" altLang="ko-KR" sz="1400" b="1" dirty="0"/>
              <a:t>import { </a:t>
            </a:r>
            <a:r>
              <a:rPr lang="en-US" altLang="ko-KR" sz="1400" b="1" dirty="0" err="1"/>
              <a:t>JwtHelperService</a:t>
            </a:r>
            <a:r>
              <a:rPr lang="en-US" altLang="ko-KR" sz="1400" b="1" dirty="0"/>
              <a:t> } from '@auth0/angular-</a:t>
            </a:r>
            <a:r>
              <a:rPr lang="en-US" altLang="ko-KR" sz="1400" b="1" dirty="0" err="1"/>
              <a:t>jwt</a:t>
            </a:r>
            <a:r>
              <a:rPr lang="en-US" altLang="ko-KR" sz="1400" b="1" dirty="0"/>
              <a:t>';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 err="1"/>
              <a:t>const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httpOptions</a:t>
            </a:r>
            <a:r>
              <a:rPr lang="en-US" altLang="ko-KR" sz="1400" dirty="0"/>
              <a:t> = {</a:t>
            </a:r>
          </a:p>
          <a:p>
            <a:r>
              <a:rPr lang="en-US" altLang="ko-KR" sz="1400" dirty="0"/>
              <a:t>  headers: new </a:t>
            </a:r>
            <a:r>
              <a:rPr lang="en-US" altLang="ko-KR" sz="1400" dirty="0" err="1"/>
              <a:t>HttpHeaders</a:t>
            </a:r>
            <a:r>
              <a:rPr lang="en-US" altLang="ko-KR" sz="1400" dirty="0"/>
              <a:t>({</a:t>
            </a:r>
          </a:p>
          <a:p>
            <a:r>
              <a:rPr lang="en-US" altLang="ko-KR" sz="1400" dirty="0"/>
              <a:t>    'Content-Type': 'application/</a:t>
            </a:r>
            <a:r>
              <a:rPr lang="en-US" altLang="ko-KR" sz="1400" dirty="0" err="1"/>
              <a:t>json</a:t>
            </a:r>
            <a:r>
              <a:rPr lang="en-US" altLang="ko-KR" sz="1400" dirty="0"/>
              <a:t>'</a:t>
            </a:r>
          </a:p>
          <a:p>
            <a:r>
              <a:rPr lang="en-US" altLang="ko-KR" sz="1400" dirty="0"/>
              <a:t>  })</a:t>
            </a:r>
          </a:p>
          <a:p>
            <a:r>
              <a:rPr lang="en-US" altLang="ko-KR" sz="1400" dirty="0"/>
              <a:t>};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중략</a:t>
            </a:r>
            <a:r>
              <a:rPr lang="en-US" altLang="ko-KR" sz="1400" dirty="0" smtClean="0"/>
              <a:t>…</a:t>
            </a:r>
            <a:r>
              <a:rPr lang="ko-KR" altLang="en-US" sz="1400" dirty="0" smtClean="0"/>
              <a:t> </a:t>
            </a:r>
            <a:endParaRPr lang="en-US" altLang="ko-KR" sz="1400" dirty="0"/>
          </a:p>
          <a:p>
            <a:r>
              <a:rPr lang="en-US" altLang="ko-KR" sz="1400" dirty="0"/>
              <a:t> </a:t>
            </a:r>
            <a:r>
              <a:rPr lang="en-US" altLang="ko-KR" sz="1400" dirty="0" err="1"/>
              <a:t>prepEndpoint</a:t>
            </a:r>
            <a:r>
              <a:rPr lang="en-US" altLang="ko-KR" sz="1400" dirty="0"/>
              <a:t>(ep)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b="1" dirty="0"/>
              <a:t>return 'https://secret-bastion-17436.herokuapp.com/' + ep;</a:t>
            </a:r>
          </a:p>
          <a:p>
            <a:r>
              <a:rPr lang="en-US" altLang="ko-KR" sz="1400" dirty="0"/>
              <a:t>    // return 'http://isweb.joongbu.ac.kr:3000/' + ep;</a:t>
            </a:r>
          </a:p>
          <a:p>
            <a:r>
              <a:rPr lang="en-US" altLang="ko-KR" sz="1400" dirty="0"/>
              <a:t>  }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</a:t>
            </a:r>
            <a:r>
              <a:rPr lang="en-US" altLang="ko-KR" sz="1400" dirty="0" err="1"/>
              <a:t>registerUser</a:t>
            </a:r>
            <a:r>
              <a:rPr lang="en-US" altLang="ko-KR" sz="1400" dirty="0"/>
              <a:t>(user): Observable&lt;any&gt; {</a:t>
            </a:r>
          </a:p>
          <a:p>
            <a:r>
              <a:rPr lang="en-US" altLang="ko-KR" sz="1400" dirty="0"/>
              <a:t>    // </a:t>
            </a:r>
            <a:r>
              <a:rPr lang="en-US" altLang="ko-KR" sz="1400" dirty="0" err="1"/>
              <a:t>const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registerUrl</a:t>
            </a:r>
            <a:r>
              <a:rPr lang="en-US" altLang="ko-KR" sz="1400" dirty="0"/>
              <a:t> = 'users/register';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b="1" dirty="0" err="1"/>
              <a:t>const</a:t>
            </a:r>
            <a:r>
              <a:rPr lang="en-US" altLang="ko-KR" sz="1400" b="1" dirty="0"/>
              <a:t> </a:t>
            </a:r>
            <a:r>
              <a:rPr lang="en-US" altLang="ko-KR" sz="1400" b="1" dirty="0" err="1"/>
              <a:t>registerUrl</a:t>
            </a:r>
            <a:r>
              <a:rPr lang="en-US" altLang="ko-KR" sz="1400" b="1" dirty="0"/>
              <a:t> = </a:t>
            </a:r>
            <a:r>
              <a:rPr lang="en-US" altLang="ko-KR" sz="1400" b="1" dirty="0" err="1"/>
              <a:t>this.prepEndpoint</a:t>
            </a:r>
            <a:r>
              <a:rPr lang="en-US" altLang="ko-KR" sz="1400" b="1" dirty="0"/>
              <a:t>('users/register');</a:t>
            </a:r>
          </a:p>
          <a:p>
            <a:r>
              <a:rPr lang="en-US" altLang="ko-KR" sz="1400" dirty="0"/>
              <a:t>    return </a:t>
            </a:r>
            <a:r>
              <a:rPr lang="en-US" altLang="ko-KR" sz="1400" dirty="0" err="1"/>
              <a:t>this.http.post</a:t>
            </a:r>
            <a:r>
              <a:rPr lang="en-US" altLang="ko-KR" sz="1400" dirty="0"/>
              <a:t>&lt;User&gt;(</a:t>
            </a:r>
            <a:r>
              <a:rPr lang="en-US" altLang="ko-KR" sz="1400" dirty="0" err="1"/>
              <a:t>registerUrl</a:t>
            </a:r>
            <a:r>
              <a:rPr lang="en-US" altLang="ko-KR" sz="1400" dirty="0"/>
              <a:t>, user, </a:t>
            </a:r>
            <a:r>
              <a:rPr lang="en-US" altLang="ko-KR" sz="1400" dirty="0" err="1"/>
              <a:t>httpOptions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1092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auth.service.ts</a:t>
            </a:r>
            <a:r>
              <a:rPr lang="en-US" altLang="ko-KR" dirty="0"/>
              <a:t> </a:t>
            </a:r>
            <a:r>
              <a:rPr lang="ko-KR" altLang="en-US" dirty="0"/>
              <a:t>수정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386056"/>
            <a:ext cx="5989525" cy="50167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  </a:t>
            </a:r>
            <a:r>
              <a:rPr lang="en-US" altLang="ko-KR" sz="1600" dirty="0" err="1"/>
              <a:t>authenticateUser</a:t>
            </a:r>
            <a:r>
              <a:rPr lang="en-US" altLang="ko-KR" sz="1600" dirty="0"/>
              <a:t>(login): Observable&lt;any&gt; {</a:t>
            </a:r>
          </a:p>
          <a:p>
            <a:r>
              <a:rPr lang="en-US" altLang="ko-KR" sz="1600" dirty="0"/>
              <a:t>    // </a:t>
            </a:r>
            <a:r>
              <a:rPr lang="en-US" altLang="ko-KR" sz="1600" dirty="0" err="1"/>
              <a:t>const</a:t>
            </a:r>
            <a:r>
              <a:rPr lang="en-US" altLang="ko-KR" sz="1600" dirty="0"/>
              <a:t> </a:t>
            </a:r>
            <a:r>
              <a:rPr lang="en-US" altLang="ko-KR" sz="1600" dirty="0" err="1"/>
              <a:t>loginUrl</a:t>
            </a:r>
            <a:r>
              <a:rPr lang="en-US" altLang="ko-KR" sz="1600" dirty="0"/>
              <a:t> = 'users/authenticate';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b="1" dirty="0" err="1"/>
              <a:t>const</a:t>
            </a:r>
            <a:r>
              <a:rPr lang="en-US" altLang="ko-KR" sz="1600" b="1" dirty="0"/>
              <a:t> </a:t>
            </a:r>
            <a:r>
              <a:rPr lang="en-US" altLang="ko-KR" sz="1600" b="1" dirty="0" err="1"/>
              <a:t>loginUrl</a:t>
            </a:r>
            <a:r>
              <a:rPr lang="en-US" altLang="ko-KR" sz="1600" b="1" dirty="0"/>
              <a:t> = </a:t>
            </a:r>
            <a:r>
              <a:rPr lang="en-US" altLang="ko-KR" sz="1600" b="1" dirty="0" err="1"/>
              <a:t>this.prepEndpoint</a:t>
            </a:r>
            <a:r>
              <a:rPr lang="en-US" altLang="ko-KR" sz="1600" b="1" dirty="0"/>
              <a:t>('users/authenticate');</a:t>
            </a:r>
          </a:p>
          <a:p>
            <a:r>
              <a:rPr lang="en-US" altLang="ko-KR" sz="1600" dirty="0"/>
              <a:t>    return </a:t>
            </a:r>
            <a:r>
              <a:rPr lang="en-US" altLang="ko-KR" sz="1600" dirty="0" err="1"/>
              <a:t>this.http.post</a:t>
            </a:r>
            <a:r>
              <a:rPr lang="en-US" altLang="ko-KR" sz="1600" dirty="0"/>
              <a:t>&lt;Login&gt;(</a:t>
            </a:r>
            <a:r>
              <a:rPr lang="en-US" altLang="ko-KR" sz="1600" dirty="0" err="1"/>
              <a:t>loginUrl</a:t>
            </a:r>
            <a:r>
              <a:rPr lang="en-US" altLang="ko-KR" sz="1600" dirty="0"/>
              <a:t>, login, </a:t>
            </a:r>
            <a:r>
              <a:rPr lang="en-US" altLang="ko-KR" sz="1600" dirty="0" err="1"/>
              <a:t>httpOptions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/>
              <a:t>  }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  </a:t>
            </a:r>
            <a:r>
              <a:rPr lang="en-US" altLang="ko-KR" sz="1600" dirty="0" err="1" smtClean="0"/>
              <a:t>getProfile</a:t>
            </a:r>
            <a:r>
              <a:rPr lang="en-US" altLang="ko-KR" sz="1600" dirty="0"/>
              <a:t>(): Observable&lt;any&gt; {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this.authToken</a:t>
            </a:r>
            <a:r>
              <a:rPr lang="en-US" altLang="ko-KR" sz="1600" dirty="0"/>
              <a:t> = </a:t>
            </a:r>
            <a:r>
              <a:rPr lang="en-US" altLang="ko-KR" sz="1600" dirty="0" err="1"/>
              <a:t>localStorage.getItem</a:t>
            </a:r>
            <a:r>
              <a:rPr lang="en-US" altLang="ko-KR" sz="1600" dirty="0"/>
              <a:t>('</a:t>
            </a:r>
            <a:r>
              <a:rPr lang="en-US" altLang="ko-KR" sz="1600" dirty="0" err="1"/>
              <a:t>id_token</a:t>
            </a:r>
            <a:r>
              <a:rPr lang="en-US" altLang="ko-KR" sz="1600" dirty="0"/>
              <a:t>');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const</a:t>
            </a:r>
            <a:r>
              <a:rPr lang="en-US" altLang="ko-KR" sz="1600" dirty="0"/>
              <a:t> httpOptions1 = {</a:t>
            </a:r>
          </a:p>
          <a:p>
            <a:r>
              <a:rPr lang="en-US" altLang="ko-KR" sz="1600" dirty="0"/>
              <a:t>      headers: new </a:t>
            </a:r>
            <a:r>
              <a:rPr lang="en-US" altLang="ko-KR" sz="1600" dirty="0" err="1"/>
              <a:t>HttpHeaders</a:t>
            </a:r>
            <a:r>
              <a:rPr lang="en-US" altLang="ko-KR" sz="1600" dirty="0"/>
              <a:t>({</a:t>
            </a:r>
          </a:p>
          <a:p>
            <a:r>
              <a:rPr lang="en-US" altLang="ko-KR" sz="1600" dirty="0"/>
              <a:t>        'Content-Type': 'application/</a:t>
            </a:r>
            <a:r>
              <a:rPr lang="en-US" altLang="ko-KR" sz="1600" dirty="0" err="1"/>
              <a:t>json</a:t>
            </a:r>
            <a:r>
              <a:rPr lang="en-US" altLang="ko-KR" sz="1600" dirty="0"/>
              <a:t>',</a:t>
            </a:r>
          </a:p>
          <a:p>
            <a:r>
              <a:rPr lang="en-US" altLang="ko-KR" sz="1600" dirty="0"/>
              <a:t>        'Authorization': </a:t>
            </a:r>
            <a:r>
              <a:rPr lang="en-US" altLang="ko-KR" sz="1600" dirty="0" err="1"/>
              <a:t>this.authToken</a:t>
            </a:r>
            <a:endParaRPr lang="en-US" altLang="ko-KR" sz="1600" dirty="0"/>
          </a:p>
          <a:p>
            <a:r>
              <a:rPr lang="en-US" altLang="ko-KR" sz="1600" dirty="0"/>
              <a:t>      })</a:t>
            </a:r>
          </a:p>
          <a:p>
            <a:r>
              <a:rPr lang="en-US" altLang="ko-KR" sz="1600" dirty="0"/>
              <a:t>    };</a:t>
            </a:r>
          </a:p>
          <a:p>
            <a:r>
              <a:rPr lang="en-US" altLang="ko-KR" sz="1600" dirty="0"/>
              <a:t>    // </a:t>
            </a:r>
            <a:r>
              <a:rPr lang="en-US" altLang="ko-KR" sz="1600" dirty="0" err="1"/>
              <a:t>const</a:t>
            </a:r>
            <a:r>
              <a:rPr lang="en-US" altLang="ko-KR" sz="1600" dirty="0"/>
              <a:t> </a:t>
            </a:r>
            <a:r>
              <a:rPr lang="en-US" altLang="ko-KR" sz="1600" dirty="0" err="1"/>
              <a:t>profileUrl</a:t>
            </a:r>
            <a:r>
              <a:rPr lang="en-US" altLang="ko-KR" sz="1600" dirty="0"/>
              <a:t> = 'users/profile';</a:t>
            </a:r>
          </a:p>
          <a:p>
            <a:r>
              <a:rPr lang="en-US" altLang="ko-KR" sz="1600" dirty="0"/>
              <a:t>  </a:t>
            </a:r>
            <a:r>
              <a:rPr lang="en-US" altLang="ko-KR" sz="1600" b="1" dirty="0"/>
              <a:t>  </a:t>
            </a:r>
            <a:r>
              <a:rPr lang="en-US" altLang="ko-KR" sz="1600" b="1" dirty="0" err="1"/>
              <a:t>const</a:t>
            </a:r>
            <a:r>
              <a:rPr lang="en-US" altLang="ko-KR" sz="1600" b="1" dirty="0"/>
              <a:t> </a:t>
            </a:r>
            <a:r>
              <a:rPr lang="en-US" altLang="ko-KR" sz="1600" b="1" dirty="0" err="1"/>
              <a:t>profileUrl</a:t>
            </a:r>
            <a:r>
              <a:rPr lang="en-US" altLang="ko-KR" sz="1600" b="1" dirty="0"/>
              <a:t> = </a:t>
            </a:r>
            <a:r>
              <a:rPr lang="en-US" altLang="ko-KR" sz="1600" b="1" dirty="0" err="1"/>
              <a:t>this.prepEndpoint</a:t>
            </a:r>
            <a:r>
              <a:rPr lang="en-US" altLang="ko-KR" sz="1600" b="1" dirty="0"/>
              <a:t>('users/profile');</a:t>
            </a:r>
          </a:p>
          <a:p>
            <a:r>
              <a:rPr lang="en-US" altLang="ko-KR" sz="1600" dirty="0"/>
              <a:t>    return </a:t>
            </a:r>
            <a:r>
              <a:rPr lang="en-US" altLang="ko-KR" sz="1600" dirty="0" err="1"/>
              <a:t>this.http.get</a:t>
            </a:r>
            <a:r>
              <a:rPr lang="en-US" altLang="ko-KR" sz="1600" dirty="0"/>
              <a:t>(</a:t>
            </a:r>
            <a:r>
              <a:rPr lang="en-US" altLang="ko-KR" sz="1600" dirty="0" err="1"/>
              <a:t>profileUrl</a:t>
            </a:r>
            <a:r>
              <a:rPr lang="en-US" altLang="ko-KR" sz="1600" dirty="0"/>
              <a:t>, httpOptions1);</a:t>
            </a:r>
          </a:p>
          <a:p>
            <a:r>
              <a:rPr lang="en-US" altLang="ko-KR" sz="1600" dirty="0"/>
              <a:t>  </a:t>
            </a:r>
            <a:r>
              <a:rPr lang="en-US" altLang="ko-KR" sz="1600" dirty="0" smtClean="0"/>
              <a:t>}</a:t>
            </a:r>
          </a:p>
          <a:p>
            <a:endParaRPr lang="en-US" altLang="ko-KR" sz="1600" dirty="0"/>
          </a:p>
          <a:p>
            <a:r>
              <a:rPr lang="en-US" altLang="ko-KR" sz="1600" dirty="0" smtClean="0"/>
              <a:t>  </a:t>
            </a:r>
            <a:r>
              <a:rPr lang="ko-KR" altLang="en-US" sz="1600" dirty="0" smtClean="0"/>
              <a:t>중략</a:t>
            </a:r>
            <a:r>
              <a:rPr lang="en-US" altLang="ko-KR" sz="1600" dirty="0" smtClean="0"/>
              <a:t>…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374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페이지 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192672"/>
            <a:ext cx="6048451" cy="54938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&lt;ion-header&gt;</a:t>
            </a:r>
          </a:p>
          <a:p>
            <a:r>
              <a:rPr lang="en-US" altLang="ko-KR" sz="900" dirty="0"/>
              <a:t>  &lt;ion-toolbar&gt;</a:t>
            </a:r>
          </a:p>
          <a:p>
            <a:r>
              <a:rPr lang="en-US" altLang="ko-KR" sz="900" dirty="0"/>
              <a:t>    &lt;ion-buttons slot="start"&gt;</a:t>
            </a:r>
          </a:p>
          <a:p>
            <a:r>
              <a:rPr lang="en-US" altLang="ko-KR" sz="900" dirty="0"/>
              <a:t>      &lt;ion-menu-button&gt;&lt;/ion-menu-button&gt;</a:t>
            </a:r>
          </a:p>
          <a:p>
            <a:r>
              <a:rPr lang="en-US" altLang="ko-KR" sz="900" dirty="0"/>
              <a:t>    &lt;/ion-buttons&gt;</a:t>
            </a:r>
          </a:p>
          <a:p>
            <a:r>
              <a:rPr lang="en-US" altLang="ko-KR" sz="900" dirty="0"/>
              <a:t>    &lt;ion-title&gt;</a:t>
            </a:r>
          </a:p>
          <a:p>
            <a:r>
              <a:rPr lang="en-US" altLang="ko-KR" sz="900" dirty="0"/>
              <a:t>      Login</a:t>
            </a:r>
          </a:p>
          <a:p>
            <a:r>
              <a:rPr lang="en-US" altLang="ko-KR" sz="900" dirty="0"/>
              <a:t>    &lt;/ion-title&gt;</a:t>
            </a:r>
          </a:p>
          <a:p>
            <a:r>
              <a:rPr lang="en-US" altLang="ko-KR" sz="900" dirty="0"/>
              <a:t>  &lt;/ion-toolbar&gt;</a:t>
            </a:r>
          </a:p>
          <a:p>
            <a:r>
              <a:rPr lang="en-US" altLang="ko-KR" sz="900" dirty="0"/>
              <a:t>&lt;/ion-header&gt;</a:t>
            </a:r>
          </a:p>
          <a:p>
            <a:r>
              <a:rPr lang="en-US" altLang="ko-KR" sz="900" dirty="0"/>
              <a:t/>
            </a:r>
            <a:br>
              <a:rPr lang="en-US" altLang="ko-KR" sz="900" dirty="0"/>
            </a:br>
            <a:r>
              <a:rPr lang="en-US" altLang="ko-KR" sz="900" dirty="0"/>
              <a:t>&lt;ion-content&gt;</a:t>
            </a:r>
          </a:p>
          <a:p>
            <a:r>
              <a:rPr lang="en-US" altLang="ko-KR" sz="900" dirty="0"/>
              <a:t>  &lt;ion-card class="welcome-card"&gt;</a:t>
            </a:r>
          </a:p>
          <a:p>
            <a:r>
              <a:rPr lang="en-US" altLang="ko-KR" sz="900" dirty="0"/>
              <a:t>    &lt;ion-card-header&gt;</a:t>
            </a:r>
          </a:p>
          <a:p>
            <a:r>
              <a:rPr lang="en-US" altLang="ko-KR" sz="900" dirty="0"/>
              <a:t>      &lt;ion-card-subtitle&gt;&lt;/ion-card-subtitle&gt;</a:t>
            </a:r>
          </a:p>
          <a:p>
            <a:r>
              <a:rPr lang="en-US" altLang="ko-KR" sz="900" dirty="0"/>
              <a:t>      &lt;ion-card-title&gt;Login - </a:t>
            </a:r>
            <a:r>
              <a:rPr lang="ko-KR" altLang="en-US" sz="900" dirty="0"/>
              <a:t>로그인 </a:t>
            </a:r>
            <a:r>
              <a:rPr lang="en-US" altLang="ko-KR" sz="900" dirty="0"/>
              <a:t>&lt;/ion-card-title&gt;</a:t>
            </a:r>
          </a:p>
          <a:p>
            <a:r>
              <a:rPr lang="en-US" altLang="ko-KR" sz="900" dirty="0"/>
              <a:t>    &lt;/ion-card-header&gt;</a:t>
            </a:r>
          </a:p>
          <a:p>
            <a:r>
              <a:rPr lang="en-US" altLang="ko-KR" sz="900" dirty="0"/>
              <a:t>    &lt;ion-card-content&gt;</a:t>
            </a:r>
          </a:p>
          <a:p>
            <a:r>
              <a:rPr lang="en-US" altLang="ko-KR" sz="900" dirty="0"/>
              <a:t/>
            </a:r>
            <a:br>
              <a:rPr lang="en-US" altLang="ko-KR" sz="900" dirty="0"/>
            </a:br>
            <a:r>
              <a:rPr lang="en-US" altLang="ko-KR" sz="900" b="1" dirty="0"/>
              <a:t>      &lt;form (</a:t>
            </a:r>
            <a:r>
              <a:rPr lang="en-US" altLang="ko-KR" sz="900" b="1" dirty="0" err="1"/>
              <a:t>ngSubmit</a:t>
            </a:r>
            <a:r>
              <a:rPr lang="en-US" altLang="ko-KR" sz="900" b="1" dirty="0"/>
              <a:t>)="</a:t>
            </a:r>
            <a:r>
              <a:rPr lang="en-US" altLang="ko-KR" sz="900" b="1" dirty="0" err="1"/>
              <a:t>onLoginSubmit</a:t>
            </a:r>
            <a:r>
              <a:rPr lang="en-US" altLang="ko-KR" sz="900" b="1" dirty="0"/>
              <a:t>()"&gt;</a:t>
            </a:r>
          </a:p>
          <a:p>
            <a:r>
              <a:rPr lang="en-US" altLang="ko-KR" sz="900" b="1" dirty="0"/>
              <a:t>        &lt;ion-list lines="full" class="ion-no-margin ion-no-padding"&gt;</a:t>
            </a:r>
          </a:p>
          <a:p>
            <a:r>
              <a:rPr lang="en-US" altLang="ko-KR" sz="900" b="1" dirty="0"/>
              <a:t>          &lt;ion-item&gt;</a:t>
            </a:r>
          </a:p>
          <a:p>
            <a:r>
              <a:rPr lang="en-US" altLang="ko-KR" sz="900" b="1" dirty="0"/>
              <a:t>            &lt;ion-label position="stacked"&gt;Username &lt;/ion-label&gt;</a:t>
            </a:r>
          </a:p>
          <a:p>
            <a:r>
              <a:rPr lang="en-US" altLang="ko-KR" sz="900" b="1" dirty="0"/>
              <a:t>            &lt;ion-input required type="text" [(</a:t>
            </a:r>
            <a:r>
              <a:rPr lang="en-US" altLang="ko-KR" sz="900" b="1" dirty="0" err="1"/>
              <a:t>ngModel</a:t>
            </a:r>
            <a:r>
              <a:rPr lang="en-US" altLang="ko-KR" sz="900" b="1" dirty="0"/>
              <a:t>)]="username" name="username"&gt;&lt;/ion-input&gt;</a:t>
            </a:r>
          </a:p>
          <a:p>
            <a:r>
              <a:rPr lang="en-US" altLang="ko-KR" sz="900" b="1" dirty="0"/>
              <a:t>          &lt;/ion-item&gt;</a:t>
            </a:r>
          </a:p>
          <a:p>
            <a:r>
              <a:rPr lang="en-US" altLang="ko-KR" sz="900" b="1" dirty="0"/>
              <a:t/>
            </a:r>
            <a:br>
              <a:rPr lang="en-US" altLang="ko-KR" sz="900" b="1" dirty="0"/>
            </a:br>
            <a:r>
              <a:rPr lang="en-US" altLang="ko-KR" sz="900" b="1" dirty="0"/>
              <a:t>          &lt;ion-item&gt;</a:t>
            </a:r>
          </a:p>
          <a:p>
            <a:r>
              <a:rPr lang="en-US" altLang="ko-KR" sz="900" b="1" dirty="0"/>
              <a:t>            &lt;ion-label position="stacked"&gt;Password &lt;/ion-label&gt;</a:t>
            </a:r>
          </a:p>
          <a:p>
            <a:r>
              <a:rPr lang="en-US" altLang="ko-KR" sz="900" b="1" dirty="0"/>
              <a:t>            &lt;ion-input required type="password" [(</a:t>
            </a:r>
            <a:r>
              <a:rPr lang="en-US" altLang="ko-KR" sz="900" b="1" dirty="0" err="1"/>
              <a:t>ngModel</a:t>
            </a:r>
            <a:r>
              <a:rPr lang="en-US" altLang="ko-KR" sz="900" b="1" dirty="0"/>
              <a:t>)]="password" name="password"&gt;&lt;/ion-input&gt;</a:t>
            </a:r>
          </a:p>
          <a:p>
            <a:r>
              <a:rPr lang="en-US" altLang="ko-KR" sz="900" b="1" dirty="0"/>
              <a:t>          &lt;/ion-item&gt;</a:t>
            </a:r>
          </a:p>
          <a:p>
            <a:r>
              <a:rPr lang="en-US" altLang="ko-KR" sz="900" b="1" dirty="0"/>
              <a:t/>
            </a:r>
            <a:br>
              <a:rPr lang="en-US" altLang="ko-KR" sz="900" b="1" dirty="0"/>
            </a:br>
            <a:r>
              <a:rPr lang="en-US" altLang="ko-KR" sz="900" b="1" dirty="0"/>
              <a:t>          &lt;div class="ion-padding"&gt;</a:t>
            </a:r>
          </a:p>
          <a:p>
            <a:r>
              <a:rPr lang="en-US" altLang="ko-KR" sz="900" b="1" dirty="0"/>
              <a:t>            &lt;ion-button expand="block" type="submit" class="ion-no-margin"&gt;Login&lt;/ion-button&gt;</a:t>
            </a:r>
          </a:p>
          <a:p>
            <a:r>
              <a:rPr lang="en-US" altLang="ko-KR" sz="900" b="1" dirty="0"/>
              <a:t>          &lt;/div&gt;</a:t>
            </a:r>
          </a:p>
          <a:p>
            <a:r>
              <a:rPr lang="en-US" altLang="ko-KR" sz="900" b="1" dirty="0"/>
              <a:t>        &lt;/ion-list&gt;</a:t>
            </a:r>
          </a:p>
          <a:p>
            <a:r>
              <a:rPr lang="en-US" altLang="ko-KR" sz="900" b="1" dirty="0"/>
              <a:t>      &lt;/form&gt;</a:t>
            </a:r>
          </a:p>
          <a:p>
            <a:r>
              <a:rPr lang="en-US" altLang="ko-KR" sz="900" dirty="0"/>
              <a:t>    &lt;/ion-card-content&gt;</a:t>
            </a:r>
          </a:p>
          <a:p>
            <a:r>
              <a:rPr lang="en-US" altLang="ko-KR" sz="900" dirty="0"/>
              <a:t>  &lt;/ion-card&gt;</a:t>
            </a:r>
          </a:p>
          <a:p>
            <a:r>
              <a:rPr lang="en-US" altLang="ko-KR" sz="900" dirty="0"/>
              <a:t>&lt;/ion-content</a:t>
            </a:r>
            <a:r>
              <a:rPr lang="en-US" altLang="ko-KR" sz="900" dirty="0" smtClean="0"/>
              <a:t>&gt;</a:t>
            </a:r>
            <a:endParaRPr lang="ko-KR" alt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1556792"/>
            <a:ext cx="185493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Login.page.html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628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메뉴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5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로그인 페이지 작성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92695"/>
            <a:ext cx="4015843" cy="60708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/>
              <a:t>import { Component, </a:t>
            </a:r>
            <a:r>
              <a:rPr lang="en-US" altLang="ko-KR" sz="1050" dirty="0" err="1"/>
              <a:t>OnInit</a:t>
            </a:r>
            <a:r>
              <a:rPr lang="en-US" altLang="ko-KR" sz="1050" dirty="0"/>
              <a:t> } from '@angular/core';</a:t>
            </a:r>
          </a:p>
          <a:p>
            <a:r>
              <a:rPr lang="en-US" altLang="ko-KR" sz="1050" dirty="0"/>
              <a:t>import { </a:t>
            </a:r>
            <a:r>
              <a:rPr lang="en-US" altLang="ko-KR" sz="1050" dirty="0" err="1"/>
              <a:t>AuthService</a:t>
            </a:r>
            <a:r>
              <a:rPr lang="en-US" altLang="ko-KR" sz="1050" dirty="0"/>
              <a:t> } from '../services/</a:t>
            </a:r>
            <a:r>
              <a:rPr lang="en-US" altLang="ko-KR" sz="1050" dirty="0" err="1"/>
              <a:t>auth.service</a:t>
            </a:r>
            <a:r>
              <a:rPr lang="en-US" altLang="ko-KR" sz="1050" dirty="0"/>
              <a:t>';</a:t>
            </a:r>
          </a:p>
          <a:p>
            <a:r>
              <a:rPr lang="en-US" altLang="ko-KR" sz="1050" dirty="0"/>
              <a:t>import { Router } from '@angular/router';</a:t>
            </a:r>
          </a:p>
          <a:p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en-US" altLang="ko-KR" sz="1050" dirty="0"/>
              <a:t>@Component({</a:t>
            </a:r>
          </a:p>
          <a:p>
            <a:r>
              <a:rPr lang="en-US" altLang="ko-KR" sz="1050" dirty="0"/>
              <a:t>  selector: 'app-login',</a:t>
            </a:r>
          </a:p>
          <a:p>
            <a:r>
              <a:rPr lang="en-US" altLang="ko-KR" sz="1050" dirty="0"/>
              <a:t>  </a:t>
            </a:r>
            <a:r>
              <a:rPr lang="en-US" altLang="ko-KR" sz="1050" dirty="0" err="1"/>
              <a:t>templateUrl</a:t>
            </a:r>
            <a:r>
              <a:rPr lang="en-US" altLang="ko-KR" sz="1050" dirty="0"/>
              <a:t>: './login.page.html',</a:t>
            </a:r>
          </a:p>
          <a:p>
            <a:r>
              <a:rPr lang="en-US" altLang="ko-KR" sz="1050" dirty="0"/>
              <a:t>  </a:t>
            </a:r>
            <a:r>
              <a:rPr lang="en-US" altLang="ko-KR" sz="1050" dirty="0" err="1"/>
              <a:t>styleUrls</a:t>
            </a:r>
            <a:r>
              <a:rPr lang="en-US" altLang="ko-KR" sz="1050" dirty="0"/>
              <a:t>: ['./</a:t>
            </a:r>
            <a:r>
              <a:rPr lang="en-US" altLang="ko-KR" sz="1050" dirty="0" err="1"/>
              <a:t>login.page.scss</a:t>
            </a:r>
            <a:r>
              <a:rPr lang="en-US" altLang="ko-KR" sz="1050" dirty="0"/>
              <a:t>'],</a:t>
            </a:r>
          </a:p>
          <a:p>
            <a:r>
              <a:rPr lang="en-US" altLang="ko-KR" sz="1050" dirty="0"/>
              <a:t>})</a:t>
            </a:r>
          </a:p>
          <a:p>
            <a:r>
              <a:rPr lang="en-US" altLang="ko-KR" sz="1050" dirty="0"/>
              <a:t>export class </a:t>
            </a:r>
            <a:r>
              <a:rPr lang="en-US" altLang="ko-KR" sz="1050" dirty="0" err="1"/>
              <a:t>LoginPage</a:t>
            </a:r>
            <a:r>
              <a:rPr lang="en-US" altLang="ko-KR" sz="1050" dirty="0"/>
              <a:t> implements </a:t>
            </a:r>
            <a:r>
              <a:rPr lang="en-US" altLang="ko-KR" sz="1050" dirty="0" err="1"/>
              <a:t>OnInit</a:t>
            </a:r>
            <a:r>
              <a:rPr lang="en-US" altLang="ko-KR" sz="1050" dirty="0"/>
              <a:t> {</a:t>
            </a:r>
          </a:p>
          <a:p>
            <a:r>
              <a:rPr lang="en-US" altLang="ko-KR" sz="1050" dirty="0"/>
              <a:t>  username: string;</a:t>
            </a:r>
          </a:p>
          <a:p>
            <a:r>
              <a:rPr lang="en-US" altLang="ko-KR" sz="1050" dirty="0"/>
              <a:t>  password: string;</a:t>
            </a:r>
          </a:p>
          <a:p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en-US" altLang="ko-KR" sz="1050" dirty="0"/>
              <a:t>  constructor(</a:t>
            </a:r>
          </a:p>
          <a:p>
            <a:r>
              <a:rPr lang="en-US" altLang="ko-KR" sz="1050" dirty="0"/>
              <a:t>    private </a:t>
            </a:r>
            <a:r>
              <a:rPr lang="en-US" altLang="ko-KR" sz="1050" dirty="0" err="1"/>
              <a:t>authService</a:t>
            </a:r>
            <a:r>
              <a:rPr lang="en-US" altLang="ko-KR" sz="1050" dirty="0"/>
              <a:t>: </a:t>
            </a:r>
            <a:r>
              <a:rPr lang="en-US" altLang="ko-KR" sz="1050" dirty="0" err="1"/>
              <a:t>AuthService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    private router: Router</a:t>
            </a:r>
          </a:p>
          <a:p>
            <a:r>
              <a:rPr lang="en-US" altLang="ko-KR" sz="1050" dirty="0"/>
              <a:t>  ) { }</a:t>
            </a:r>
          </a:p>
          <a:p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en-US" altLang="ko-KR" sz="1050" dirty="0"/>
              <a:t>  </a:t>
            </a:r>
            <a:r>
              <a:rPr lang="en-US" altLang="ko-KR" sz="1050" dirty="0" err="1"/>
              <a:t>ngOnInit</a:t>
            </a:r>
            <a:r>
              <a:rPr lang="en-US" altLang="ko-KR" sz="1050" dirty="0"/>
              <a:t>() {</a:t>
            </a:r>
          </a:p>
          <a:p>
            <a:r>
              <a:rPr lang="en-US" altLang="ko-KR" sz="1050" dirty="0"/>
              <a:t>  }</a:t>
            </a:r>
          </a:p>
          <a:p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en-US" altLang="ko-KR" sz="1050" dirty="0"/>
              <a:t>  </a:t>
            </a:r>
            <a:r>
              <a:rPr lang="en-US" altLang="ko-KR" sz="1050" dirty="0" err="1"/>
              <a:t>onLoginSubmit</a:t>
            </a:r>
            <a:r>
              <a:rPr lang="en-US" altLang="ko-KR" sz="1050" dirty="0"/>
              <a:t>() {</a:t>
            </a:r>
          </a:p>
          <a:p>
            <a:r>
              <a:rPr lang="en-US" altLang="ko-KR" sz="1050" dirty="0"/>
              <a:t>    </a:t>
            </a:r>
            <a:r>
              <a:rPr lang="en-US" altLang="ko-KR" sz="1050" dirty="0" err="1"/>
              <a:t>const</a:t>
            </a:r>
            <a:r>
              <a:rPr lang="en-US" altLang="ko-KR" sz="1050" dirty="0"/>
              <a:t> login = {</a:t>
            </a:r>
          </a:p>
          <a:p>
            <a:r>
              <a:rPr lang="en-US" altLang="ko-KR" sz="1050" dirty="0"/>
              <a:t>      username: </a:t>
            </a:r>
            <a:r>
              <a:rPr lang="en-US" altLang="ko-KR" sz="1050" dirty="0" err="1"/>
              <a:t>this.username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      password: </a:t>
            </a:r>
            <a:r>
              <a:rPr lang="en-US" altLang="ko-KR" sz="1050" dirty="0" err="1"/>
              <a:t>this.password</a:t>
            </a:r>
            <a:endParaRPr lang="en-US" altLang="ko-KR" sz="1050" dirty="0"/>
          </a:p>
          <a:p>
            <a:r>
              <a:rPr lang="en-US" altLang="ko-KR" sz="1050" dirty="0"/>
              <a:t>    };</a:t>
            </a:r>
          </a:p>
          <a:p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en-US" altLang="ko-KR" sz="1050" dirty="0"/>
              <a:t>    </a:t>
            </a:r>
            <a:r>
              <a:rPr lang="en-US" altLang="ko-KR" sz="1050" dirty="0" err="1"/>
              <a:t>this.authService.authenticateUser</a:t>
            </a:r>
            <a:r>
              <a:rPr lang="en-US" altLang="ko-KR" sz="1050" dirty="0"/>
              <a:t>(login).subscribe(data =&gt; {</a:t>
            </a:r>
          </a:p>
          <a:p>
            <a:r>
              <a:rPr lang="en-US" altLang="ko-KR" sz="1050" dirty="0"/>
              <a:t>      if (</a:t>
            </a:r>
            <a:r>
              <a:rPr lang="en-US" altLang="ko-KR" sz="1050" dirty="0" err="1"/>
              <a:t>data.success</a:t>
            </a:r>
            <a:r>
              <a:rPr lang="en-US" altLang="ko-KR" sz="1050" dirty="0"/>
              <a:t>) {</a:t>
            </a:r>
          </a:p>
          <a:p>
            <a:r>
              <a:rPr lang="en-US" altLang="ko-KR" sz="1050" dirty="0"/>
              <a:t>        </a:t>
            </a:r>
            <a:r>
              <a:rPr lang="en-US" altLang="ko-KR" sz="1050" dirty="0" err="1"/>
              <a:t>this.authService.storeUserData</a:t>
            </a:r>
            <a:r>
              <a:rPr lang="en-US" altLang="ko-KR" sz="1050" dirty="0"/>
              <a:t>(</a:t>
            </a:r>
            <a:r>
              <a:rPr lang="en-US" altLang="ko-KR" sz="1050" dirty="0" err="1"/>
              <a:t>data.token</a:t>
            </a:r>
            <a:r>
              <a:rPr lang="en-US" altLang="ko-KR" sz="1050" dirty="0"/>
              <a:t>, </a:t>
            </a:r>
            <a:r>
              <a:rPr lang="en-US" altLang="ko-KR" sz="1050" dirty="0" err="1"/>
              <a:t>data.user</a:t>
            </a:r>
            <a:r>
              <a:rPr lang="en-US" altLang="ko-KR" sz="1050" dirty="0"/>
              <a:t>);</a:t>
            </a:r>
          </a:p>
          <a:p>
            <a:r>
              <a:rPr lang="en-US" altLang="ko-KR" sz="1050" dirty="0"/>
              <a:t>        </a:t>
            </a:r>
            <a:r>
              <a:rPr lang="en-US" altLang="ko-KR" sz="1050" dirty="0" err="1"/>
              <a:t>this.router.navigate</a:t>
            </a:r>
            <a:r>
              <a:rPr lang="en-US" altLang="ko-KR" sz="1050" dirty="0"/>
              <a:t>(['dashboard']);</a:t>
            </a:r>
          </a:p>
          <a:p>
            <a:r>
              <a:rPr lang="en-US" altLang="ko-KR" sz="1050" dirty="0"/>
              <a:t>      } else {</a:t>
            </a:r>
          </a:p>
          <a:p>
            <a:r>
              <a:rPr lang="en-US" altLang="ko-KR" sz="1050" dirty="0"/>
              <a:t>        </a:t>
            </a:r>
            <a:r>
              <a:rPr lang="en-US" altLang="ko-KR" sz="1050" dirty="0" err="1"/>
              <a:t>this.router.navigate</a:t>
            </a:r>
            <a:r>
              <a:rPr lang="en-US" altLang="ko-KR" sz="1050" dirty="0"/>
              <a:t>(['login']);</a:t>
            </a:r>
          </a:p>
          <a:p>
            <a:r>
              <a:rPr lang="en-US" altLang="ko-KR" sz="1050" dirty="0"/>
              <a:t>      }</a:t>
            </a:r>
          </a:p>
          <a:p>
            <a:r>
              <a:rPr lang="en-US" altLang="ko-KR" sz="1050" dirty="0"/>
              <a:t>    });</a:t>
            </a:r>
          </a:p>
          <a:p>
            <a:r>
              <a:rPr lang="en-US" altLang="ko-KR" sz="1050" dirty="0"/>
              <a:t>  }</a:t>
            </a:r>
          </a:p>
          <a:p>
            <a:r>
              <a:rPr lang="en-US" altLang="ko-KR" sz="1050" dirty="0" smtClean="0"/>
              <a:t>}</a:t>
            </a:r>
            <a:endParaRPr lang="en-US" altLang="ko-KR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3249561" y="1340768"/>
            <a:ext cx="156158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Login.page.ts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8064"/>
            <a:ext cx="3274776" cy="452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09904" y="530052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로그인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성공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7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사용자등록 페이지 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7581" y="908720"/>
            <a:ext cx="5642891" cy="58785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&lt;ion-header&gt;</a:t>
            </a:r>
          </a:p>
          <a:p>
            <a:r>
              <a:rPr lang="en-US" altLang="ko-KR" sz="800" dirty="0"/>
              <a:t>  &lt;ion-toolbar&gt;</a:t>
            </a:r>
          </a:p>
          <a:p>
            <a:r>
              <a:rPr lang="en-US" altLang="ko-KR" sz="800" dirty="0"/>
              <a:t>    &lt;ion-buttons slot="start"&gt;</a:t>
            </a:r>
          </a:p>
          <a:p>
            <a:r>
              <a:rPr lang="en-US" altLang="ko-KR" sz="800" dirty="0"/>
              <a:t>      &lt;ion-menu-button&gt;&lt;/ion-menu-button&gt;</a:t>
            </a:r>
          </a:p>
          <a:p>
            <a:r>
              <a:rPr lang="en-US" altLang="ko-KR" sz="800" dirty="0"/>
              <a:t>    &lt;/ion-buttons&gt;</a:t>
            </a:r>
          </a:p>
          <a:p>
            <a:r>
              <a:rPr lang="en-US" altLang="ko-KR" sz="800" dirty="0"/>
              <a:t>    &lt;ion-title&gt;</a:t>
            </a:r>
          </a:p>
          <a:p>
            <a:r>
              <a:rPr lang="en-US" altLang="ko-KR" sz="800" dirty="0"/>
              <a:t>      Register</a:t>
            </a:r>
          </a:p>
          <a:p>
            <a:r>
              <a:rPr lang="en-US" altLang="ko-KR" sz="800" dirty="0"/>
              <a:t>    &lt;/ion-title&gt;</a:t>
            </a:r>
          </a:p>
          <a:p>
            <a:r>
              <a:rPr lang="en-US" altLang="ko-KR" sz="800" dirty="0"/>
              <a:t>  &lt;/ion-toolbar&gt;</a:t>
            </a:r>
          </a:p>
          <a:p>
            <a:r>
              <a:rPr lang="en-US" altLang="ko-KR" sz="800" dirty="0"/>
              <a:t>&lt;/ion-header&gt;</a:t>
            </a:r>
          </a:p>
          <a:p>
            <a:r>
              <a:rPr lang="en-US" altLang="ko-KR" sz="800" dirty="0"/>
              <a:t/>
            </a:r>
            <a:br>
              <a:rPr lang="en-US" altLang="ko-KR" sz="800" dirty="0"/>
            </a:br>
            <a:r>
              <a:rPr lang="en-US" altLang="ko-KR" sz="800" dirty="0"/>
              <a:t>&lt;ion-content&gt;</a:t>
            </a:r>
          </a:p>
          <a:p>
            <a:r>
              <a:rPr lang="en-US" altLang="ko-KR" sz="800" dirty="0"/>
              <a:t>  &lt;ion-card class="welcome-card"&gt;</a:t>
            </a:r>
          </a:p>
          <a:p>
            <a:r>
              <a:rPr lang="en-US" altLang="ko-KR" sz="800" dirty="0"/>
              <a:t>    &lt;ion-card-header&gt;</a:t>
            </a:r>
          </a:p>
          <a:p>
            <a:r>
              <a:rPr lang="en-US" altLang="ko-KR" sz="800" dirty="0"/>
              <a:t>      &lt;ion-card-subtitle&gt;&lt;/ion-card-subtitle&gt;</a:t>
            </a:r>
          </a:p>
          <a:p>
            <a:r>
              <a:rPr lang="en-US" altLang="ko-KR" sz="800" dirty="0"/>
              <a:t>      &lt;ion-card-title&gt;Register - </a:t>
            </a:r>
            <a:r>
              <a:rPr lang="ko-KR" altLang="en-US" sz="800" dirty="0"/>
              <a:t>사용자 등록</a:t>
            </a:r>
            <a:r>
              <a:rPr lang="en-US" altLang="ko-KR" sz="800" dirty="0"/>
              <a:t>&lt;/ion-card-title&gt;</a:t>
            </a:r>
          </a:p>
          <a:p>
            <a:r>
              <a:rPr lang="en-US" altLang="ko-KR" sz="800" dirty="0"/>
              <a:t>    &lt;/ion-card-header&gt;</a:t>
            </a:r>
          </a:p>
          <a:p>
            <a:r>
              <a:rPr lang="en-US" altLang="ko-KR" sz="800" dirty="0"/>
              <a:t>    &lt;ion-card-content&gt;</a:t>
            </a:r>
          </a:p>
          <a:p>
            <a:r>
              <a:rPr lang="en-US" altLang="ko-KR" sz="800" dirty="0"/>
              <a:t/>
            </a:r>
            <a:br>
              <a:rPr lang="en-US" altLang="ko-KR" sz="800" dirty="0"/>
            </a:br>
            <a:r>
              <a:rPr lang="en-US" altLang="ko-KR" sz="800" b="1" dirty="0"/>
              <a:t>      &lt;form (</a:t>
            </a:r>
            <a:r>
              <a:rPr lang="en-US" altLang="ko-KR" sz="800" b="1" dirty="0" err="1"/>
              <a:t>ngSubmit</a:t>
            </a:r>
            <a:r>
              <a:rPr lang="en-US" altLang="ko-KR" sz="800" b="1" dirty="0"/>
              <a:t>)="</a:t>
            </a:r>
            <a:r>
              <a:rPr lang="en-US" altLang="ko-KR" sz="800" b="1" dirty="0" err="1"/>
              <a:t>onRegisterSubmit</a:t>
            </a:r>
            <a:r>
              <a:rPr lang="en-US" altLang="ko-KR" sz="800" b="1" dirty="0"/>
              <a:t>()"&gt;</a:t>
            </a:r>
          </a:p>
          <a:p>
            <a:r>
              <a:rPr lang="en-US" altLang="ko-KR" sz="800" b="1" dirty="0"/>
              <a:t>        &lt;ion-list lines="full" class="ion-no-margin ion-no-padding"&gt;</a:t>
            </a:r>
          </a:p>
          <a:p>
            <a:r>
              <a:rPr lang="en-US" altLang="ko-KR" sz="800" b="1" dirty="0"/>
              <a:t>          &lt;ion-item&gt;</a:t>
            </a:r>
          </a:p>
          <a:p>
            <a:r>
              <a:rPr lang="en-US" altLang="ko-KR" sz="800" b="1" dirty="0"/>
              <a:t>            &lt;ion-label position="stacked"&gt; Name &lt;/ion-label&gt;</a:t>
            </a:r>
          </a:p>
          <a:p>
            <a:r>
              <a:rPr lang="en-US" altLang="ko-KR" sz="800" b="1" dirty="0"/>
              <a:t>            &lt;ion-input required type="text" [(</a:t>
            </a:r>
            <a:r>
              <a:rPr lang="en-US" altLang="ko-KR" sz="800" b="1" dirty="0" err="1"/>
              <a:t>ngModel</a:t>
            </a:r>
            <a:r>
              <a:rPr lang="en-US" altLang="ko-KR" sz="800" b="1" dirty="0"/>
              <a:t>)]="name" name="name"&gt;&lt;/ion-input&gt;</a:t>
            </a:r>
          </a:p>
          <a:p>
            <a:r>
              <a:rPr lang="en-US" altLang="ko-KR" sz="800" b="1" dirty="0"/>
              <a:t>          &lt;/ion-item&gt;</a:t>
            </a:r>
          </a:p>
          <a:p>
            <a:r>
              <a:rPr lang="en-US" altLang="ko-KR" sz="800" b="1" dirty="0"/>
              <a:t>          &lt;ion-item&gt;</a:t>
            </a:r>
          </a:p>
          <a:p>
            <a:r>
              <a:rPr lang="en-US" altLang="ko-KR" sz="800" b="1" dirty="0"/>
              <a:t>            &lt;ion-label position="stacked"&gt; Username &lt;/ion-label&gt;</a:t>
            </a:r>
          </a:p>
          <a:p>
            <a:r>
              <a:rPr lang="en-US" altLang="ko-KR" sz="800" b="1" dirty="0"/>
              <a:t>            &lt;ion-input required type="text" [(</a:t>
            </a:r>
            <a:r>
              <a:rPr lang="en-US" altLang="ko-KR" sz="800" b="1" dirty="0" err="1"/>
              <a:t>ngModel</a:t>
            </a:r>
            <a:r>
              <a:rPr lang="en-US" altLang="ko-KR" sz="800" b="1" dirty="0"/>
              <a:t>)]="username" name="username"&gt;&lt;/ion-input&gt;</a:t>
            </a:r>
          </a:p>
          <a:p>
            <a:r>
              <a:rPr lang="en-US" altLang="ko-KR" sz="800" b="1" dirty="0"/>
              <a:t>          &lt;/ion-item&gt;</a:t>
            </a:r>
          </a:p>
          <a:p>
            <a:r>
              <a:rPr lang="en-US" altLang="ko-KR" sz="800" b="1" dirty="0"/>
              <a:t>          &lt;ion-item&gt;</a:t>
            </a:r>
          </a:p>
          <a:p>
            <a:r>
              <a:rPr lang="en-US" altLang="ko-KR" sz="800" b="1" dirty="0"/>
              <a:t>            &lt;ion-label position="stacked"&gt; Email &lt;/ion-label&gt;</a:t>
            </a:r>
          </a:p>
          <a:p>
            <a:r>
              <a:rPr lang="en-US" altLang="ko-KR" sz="800" b="1" dirty="0"/>
              <a:t>            &lt;ion-input required type="text" [(</a:t>
            </a:r>
            <a:r>
              <a:rPr lang="en-US" altLang="ko-KR" sz="800" b="1" dirty="0" err="1"/>
              <a:t>ngModel</a:t>
            </a:r>
            <a:r>
              <a:rPr lang="en-US" altLang="ko-KR" sz="800" b="1" dirty="0"/>
              <a:t>)]="email" name="email"&gt;&lt;/ion-input&gt;</a:t>
            </a:r>
          </a:p>
          <a:p>
            <a:r>
              <a:rPr lang="en-US" altLang="ko-KR" sz="800" b="1" dirty="0"/>
              <a:t>          &lt;/ion-item&gt;</a:t>
            </a:r>
          </a:p>
          <a:p>
            <a:r>
              <a:rPr lang="en-US" altLang="ko-KR" sz="800" b="1" dirty="0"/>
              <a:t>          &lt;ion-item&gt;</a:t>
            </a:r>
          </a:p>
          <a:p>
            <a:r>
              <a:rPr lang="en-US" altLang="ko-KR" sz="800" b="1" dirty="0"/>
              <a:t>            &lt;ion-label position="stacked"&gt; Password &lt;/ion-label&gt;</a:t>
            </a:r>
          </a:p>
          <a:p>
            <a:r>
              <a:rPr lang="en-US" altLang="ko-KR" sz="800" b="1" dirty="0"/>
              <a:t>            &lt;ion-input required type="password" [(</a:t>
            </a:r>
            <a:r>
              <a:rPr lang="en-US" altLang="ko-KR" sz="800" b="1" dirty="0" err="1"/>
              <a:t>ngModel</a:t>
            </a:r>
            <a:r>
              <a:rPr lang="en-US" altLang="ko-KR" sz="800" b="1" dirty="0"/>
              <a:t>)]="password" name="password"&gt;&lt;/ion-input&gt;</a:t>
            </a:r>
          </a:p>
          <a:p>
            <a:r>
              <a:rPr lang="en-US" altLang="ko-KR" sz="800" b="1" dirty="0"/>
              <a:t>          &lt;/ion-item&gt;</a:t>
            </a:r>
          </a:p>
          <a:p>
            <a:r>
              <a:rPr lang="en-US" altLang="ko-KR" sz="800" b="1" dirty="0"/>
              <a:t>        &lt;/ion-list&gt;</a:t>
            </a:r>
          </a:p>
          <a:p>
            <a:r>
              <a:rPr lang="en-US" altLang="ko-KR" sz="800" b="1" dirty="0"/>
              <a:t/>
            </a:r>
            <a:br>
              <a:rPr lang="en-US" altLang="ko-KR" sz="800" b="1" dirty="0"/>
            </a:br>
            <a:r>
              <a:rPr lang="en-US" altLang="ko-KR" sz="800" b="1" dirty="0"/>
              <a:t>        &lt;div class="ion-padding"&gt;</a:t>
            </a:r>
          </a:p>
          <a:p>
            <a:r>
              <a:rPr lang="en-US" altLang="ko-KR" sz="800" b="1" dirty="0"/>
              <a:t>          &lt;ion-button expand="block" type="submit" class="ion-no-margin"&gt;Register </a:t>
            </a:r>
            <a:r>
              <a:rPr lang="ko-KR" altLang="en-US" sz="800" b="1" dirty="0"/>
              <a:t>사용자등록</a:t>
            </a:r>
            <a:r>
              <a:rPr lang="en-US" altLang="ko-KR" sz="800" b="1" dirty="0"/>
              <a:t>&lt;/ion-button&gt;</a:t>
            </a:r>
          </a:p>
          <a:p>
            <a:r>
              <a:rPr lang="en-US" altLang="ko-KR" sz="800" b="1" dirty="0"/>
              <a:t>        &lt;/div&gt;</a:t>
            </a:r>
          </a:p>
          <a:p>
            <a:r>
              <a:rPr lang="en-US" altLang="ko-KR" sz="800" b="1" dirty="0"/>
              <a:t>      &lt;/form&gt;</a:t>
            </a:r>
          </a:p>
          <a:p>
            <a:r>
              <a:rPr lang="en-US" altLang="ko-KR" sz="800" dirty="0"/>
              <a:t/>
            </a:r>
            <a:br>
              <a:rPr lang="en-US" altLang="ko-KR" sz="800" dirty="0"/>
            </a:br>
            <a:r>
              <a:rPr lang="en-US" altLang="ko-KR" sz="800" dirty="0"/>
              <a:t>    &lt;/ion-card-content&gt;</a:t>
            </a:r>
          </a:p>
          <a:p>
            <a:r>
              <a:rPr lang="en-US" altLang="ko-KR" sz="800" dirty="0"/>
              <a:t>  &lt;/ion-card&gt;</a:t>
            </a:r>
          </a:p>
          <a:p>
            <a:r>
              <a:rPr lang="en-US" altLang="ko-KR" sz="800" dirty="0"/>
              <a:t>&lt;/ion-content</a:t>
            </a:r>
            <a:r>
              <a:rPr lang="en-US" altLang="ko-KR" sz="800" dirty="0" smtClean="0"/>
              <a:t>&gt;</a:t>
            </a:r>
            <a:endParaRPr lang="en-US" altLang="ko-KR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966823" y="1412776"/>
            <a:ext cx="209300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Register.page.html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87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사용자등록 페이지 작성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4009" y="116632"/>
            <a:ext cx="3932487" cy="65556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import { Component, </a:t>
            </a:r>
            <a:r>
              <a:rPr lang="en-US" altLang="ko-KR" sz="1000" dirty="0" err="1"/>
              <a:t>OnInit</a:t>
            </a:r>
            <a:r>
              <a:rPr lang="en-US" altLang="ko-KR" sz="1000" dirty="0"/>
              <a:t> } from '@angular/core';</a:t>
            </a:r>
          </a:p>
          <a:p>
            <a:r>
              <a:rPr lang="en-US" altLang="ko-KR" sz="1000" dirty="0"/>
              <a:t>import { </a:t>
            </a:r>
            <a:r>
              <a:rPr lang="en-US" altLang="ko-KR" sz="1000" dirty="0" err="1"/>
              <a:t>AuthService</a:t>
            </a:r>
            <a:r>
              <a:rPr lang="en-US" altLang="ko-KR" sz="1000" dirty="0"/>
              <a:t> } from '../services/</a:t>
            </a:r>
            <a:r>
              <a:rPr lang="en-US" altLang="ko-KR" sz="1000" dirty="0" err="1"/>
              <a:t>auth.service</a:t>
            </a:r>
            <a:r>
              <a:rPr lang="en-US" altLang="ko-KR" sz="1000" dirty="0"/>
              <a:t>';</a:t>
            </a:r>
          </a:p>
          <a:p>
            <a:r>
              <a:rPr lang="en-US" altLang="ko-KR" sz="1000" dirty="0"/>
              <a:t>import { Router } from '@angular/router';</a:t>
            </a:r>
          </a:p>
          <a:p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@Component({</a:t>
            </a:r>
          </a:p>
          <a:p>
            <a:r>
              <a:rPr lang="en-US" altLang="ko-KR" sz="1000" dirty="0"/>
              <a:t>  selector: 'app-register',</a:t>
            </a:r>
          </a:p>
          <a:p>
            <a:r>
              <a:rPr lang="en-US" altLang="ko-KR" sz="1000" dirty="0"/>
              <a:t>  </a:t>
            </a:r>
            <a:r>
              <a:rPr lang="en-US" altLang="ko-KR" sz="1000" dirty="0" err="1"/>
              <a:t>templateUrl</a:t>
            </a:r>
            <a:r>
              <a:rPr lang="en-US" altLang="ko-KR" sz="1000" dirty="0"/>
              <a:t>: './register.page.html',</a:t>
            </a:r>
          </a:p>
          <a:p>
            <a:r>
              <a:rPr lang="en-US" altLang="ko-KR" sz="1000" dirty="0"/>
              <a:t>  </a:t>
            </a:r>
            <a:r>
              <a:rPr lang="en-US" altLang="ko-KR" sz="1000" dirty="0" err="1"/>
              <a:t>styleUrls</a:t>
            </a:r>
            <a:r>
              <a:rPr lang="en-US" altLang="ko-KR" sz="1000" dirty="0"/>
              <a:t>: ['./</a:t>
            </a:r>
            <a:r>
              <a:rPr lang="en-US" altLang="ko-KR" sz="1000" dirty="0" err="1"/>
              <a:t>register.page.scss</a:t>
            </a:r>
            <a:r>
              <a:rPr lang="en-US" altLang="ko-KR" sz="1000" dirty="0"/>
              <a:t>'],</a:t>
            </a:r>
          </a:p>
          <a:p>
            <a:r>
              <a:rPr lang="en-US" altLang="ko-KR" sz="1000" dirty="0"/>
              <a:t>})</a:t>
            </a:r>
          </a:p>
          <a:p>
            <a:r>
              <a:rPr lang="en-US" altLang="ko-KR" sz="1000" dirty="0"/>
              <a:t>export class </a:t>
            </a:r>
            <a:r>
              <a:rPr lang="en-US" altLang="ko-KR" sz="1000" dirty="0" err="1"/>
              <a:t>RegisterPage</a:t>
            </a:r>
            <a:r>
              <a:rPr lang="en-US" altLang="ko-KR" sz="1000" dirty="0"/>
              <a:t> implements </a:t>
            </a:r>
            <a:r>
              <a:rPr lang="en-US" altLang="ko-KR" sz="1000" dirty="0" err="1"/>
              <a:t>OnInit</a:t>
            </a:r>
            <a:r>
              <a:rPr lang="en-US" altLang="ko-KR" sz="1000" dirty="0"/>
              <a:t> {</a:t>
            </a:r>
          </a:p>
          <a:p>
            <a:r>
              <a:rPr lang="en-US" altLang="ko-KR" sz="1000" dirty="0"/>
              <a:t>  name: string;</a:t>
            </a:r>
          </a:p>
          <a:p>
            <a:r>
              <a:rPr lang="en-US" altLang="ko-KR" sz="1000" dirty="0"/>
              <a:t>  email: string;</a:t>
            </a:r>
          </a:p>
          <a:p>
            <a:r>
              <a:rPr lang="en-US" altLang="ko-KR" sz="1000" dirty="0"/>
              <a:t>  username: string;</a:t>
            </a:r>
          </a:p>
          <a:p>
            <a:r>
              <a:rPr lang="en-US" altLang="ko-KR" sz="1000" dirty="0"/>
              <a:t>  password: string;</a:t>
            </a:r>
          </a:p>
          <a:p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  constructor(</a:t>
            </a:r>
          </a:p>
          <a:p>
            <a:r>
              <a:rPr lang="en-US" altLang="ko-KR" sz="1000" dirty="0"/>
              <a:t>    private </a:t>
            </a:r>
            <a:r>
              <a:rPr lang="en-US" altLang="ko-KR" sz="1000" dirty="0" err="1"/>
              <a:t>authService</a:t>
            </a:r>
            <a:r>
              <a:rPr lang="en-US" altLang="ko-KR" sz="1000" dirty="0"/>
              <a:t>: </a:t>
            </a:r>
            <a:r>
              <a:rPr lang="en-US" altLang="ko-KR" sz="1000" dirty="0" err="1"/>
              <a:t>AuthService</a:t>
            </a:r>
            <a:r>
              <a:rPr lang="en-US" altLang="ko-KR" sz="1000" dirty="0"/>
              <a:t>,</a:t>
            </a:r>
          </a:p>
          <a:p>
            <a:r>
              <a:rPr lang="en-US" altLang="ko-KR" sz="1000" dirty="0"/>
              <a:t>    private router: Router</a:t>
            </a:r>
          </a:p>
          <a:p>
            <a:r>
              <a:rPr lang="en-US" altLang="ko-KR" sz="1000" dirty="0"/>
              <a:t>  ) { }</a:t>
            </a:r>
          </a:p>
          <a:p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  </a:t>
            </a:r>
            <a:r>
              <a:rPr lang="en-US" altLang="ko-KR" sz="1000" dirty="0" err="1"/>
              <a:t>ngOnInit</a:t>
            </a:r>
            <a:r>
              <a:rPr lang="en-US" altLang="ko-KR" sz="1000" dirty="0"/>
              <a:t>() {</a:t>
            </a:r>
          </a:p>
          <a:p>
            <a:r>
              <a:rPr lang="en-US" altLang="ko-KR" sz="1000" dirty="0"/>
              <a:t>  }</a:t>
            </a:r>
          </a:p>
          <a:p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  </a:t>
            </a:r>
            <a:r>
              <a:rPr lang="en-US" altLang="ko-KR" sz="1000" dirty="0" err="1"/>
              <a:t>onRegisterSubmit</a:t>
            </a:r>
            <a:r>
              <a:rPr lang="en-US" altLang="ko-KR" sz="1000" dirty="0"/>
              <a:t>() {</a:t>
            </a:r>
          </a:p>
          <a:p>
            <a:r>
              <a:rPr lang="en-US" altLang="ko-KR" sz="1000" dirty="0"/>
              <a:t>    // UI </a:t>
            </a:r>
            <a:r>
              <a:rPr lang="ko-KR" altLang="en-US" sz="1000" dirty="0"/>
              <a:t>에서 입력한 사용자 등록정보를 이용하여 </a:t>
            </a:r>
            <a:r>
              <a:rPr lang="en-US" altLang="ko-KR" sz="1000" dirty="0"/>
              <a:t>user </a:t>
            </a:r>
            <a:r>
              <a:rPr lang="ko-KR" altLang="en-US" sz="1000" dirty="0"/>
              <a:t>객체 생성</a:t>
            </a:r>
          </a:p>
          <a:p>
            <a:r>
              <a:rPr lang="ko-KR" altLang="en-US" sz="1000" dirty="0"/>
              <a:t>    </a:t>
            </a:r>
            <a:r>
              <a:rPr lang="en-US" altLang="ko-KR" sz="1000" dirty="0" err="1"/>
              <a:t>const</a:t>
            </a:r>
            <a:r>
              <a:rPr lang="en-US" altLang="ko-KR" sz="1000" dirty="0"/>
              <a:t> user = {</a:t>
            </a:r>
          </a:p>
          <a:p>
            <a:r>
              <a:rPr lang="en-US" altLang="ko-KR" sz="1000" dirty="0"/>
              <a:t>      name: this.name,</a:t>
            </a:r>
          </a:p>
          <a:p>
            <a:r>
              <a:rPr lang="en-US" altLang="ko-KR" sz="1000" dirty="0"/>
              <a:t>      email: </a:t>
            </a:r>
            <a:r>
              <a:rPr lang="en-US" altLang="ko-KR" sz="1000" dirty="0" err="1"/>
              <a:t>this.email</a:t>
            </a:r>
            <a:r>
              <a:rPr lang="en-US" altLang="ko-KR" sz="1000" dirty="0"/>
              <a:t>,</a:t>
            </a:r>
          </a:p>
          <a:p>
            <a:r>
              <a:rPr lang="en-US" altLang="ko-KR" sz="1000" dirty="0"/>
              <a:t>      username: </a:t>
            </a:r>
            <a:r>
              <a:rPr lang="en-US" altLang="ko-KR" sz="1000" dirty="0" err="1"/>
              <a:t>this.username</a:t>
            </a:r>
            <a:r>
              <a:rPr lang="en-US" altLang="ko-KR" sz="1000" dirty="0"/>
              <a:t>,</a:t>
            </a:r>
          </a:p>
          <a:p>
            <a:r>
              <a:rPr lang="en-US" altLang="ko-KR" sz="1000" dirty="0"/>
              <a:t>      password: </a:t>
            </a:r>
            <a:r>
              <a:rPr lang="en-US" altLang="ko-KR" sz="1000" dirty="0" err="1"/>
              <a:t>this.password</a:t>
            </a:r>
            <a:endParaRPr lang="en-US" altLang="ko-KR" sz="1000" dirty="0"/>
          </a:p>
          <a:p>
            <a:r>
              <a:rPr lang="en-US" altLang="ko-KR" sz="1000" dirty="0"/>
              <a:t>    };</a:t>
            </a:r>
          </a:p>
          <a:p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    // Register User </a:t>
            </a:r>
            <a:r>
              <a:rPr lang="ko-KR" altLang="en-US" sz="1000" dirty="0"/>
              <a:t>사용자 등록</a:t>
            </a:r>
          </a:p>
          <a:p>
            <a:r>
              <a:rPr lang="ko-KR" altLang="en-US" sz="1000" dirty="0"/>
              <a:t>    </a:t>
            </a:r>
            <a:r>
              <a:rPr lang="en-US" altLang="ko-KR" sz="1000" dirty="0" err="1"/>
              <a:t>this.authService.registerUser</a:t>
            </a:r>
            <a:r>
              <a:rPr lang="en-US" altLang="ko-KR" sz="1000" dirty="0"/>
              <a:t>(user).subscribe(data =&gt; {</a:t>
            </a:r>
          </a:p>
          <a:p>
            <a:r>
              <a:rPr lang="en-US" altLang="ko-KR" sz="1000" dirty="0"/>
              <a:t>      if (</a:t>
            </a:r>
            <a:r>
              <a:rPr lang="en-US" altLang="ko-KR" sz="1000" dirty="0" err="1"/>
              <a:t>data.success</a:t>
            </a:r>
            <a:r>
              <a:rPr lang="en-US" altLang="ko-KR" sz="1000" dirty="0"/>
              <a:t>) {</a:t>
            </a:r>
          </a:p>
          <a:p>
            <a:r>
              <a:rPr lang="en-US" altLang="ko-KR" sz="1000" dirty="0"/>
              <a:t>        </a:t>
            </a:r>
            <a:r>
              <a:rPr lang="en-US" altLang="ko-KR" sz="1000" dirty="0" err="1"/>
              <a:t>this.router.navigate</a:t>
            </a:r>
            <a:r>
              <a:rPr lang="en-US" altLang="ko-KR" sz="1000" dirty="0"/>
              <a:t>(['/login']);</a:t>
            </a:r>
          </a:p>
          <a:p>
            <a:r>
              <a:rPr lang="en-US" altLang="ko-KR" sz="1000" dirty="0"/>
              <a:t>      } else {</a:t>
            </a:r>
          </a:p>
          <a:p>
            <a:r>
              <a:rPr lang="en-US" altLang="ko-KR" sz="1000" dirty="0"/>
              <a:t>        </a:t>
            </a:r>
            <a:r>
              <a:rPr lang="en-US" altLang="ko-KR" sz="1000" dirty="0" err="1"/>
              <a:t>this.router.navigate</a:t>
            </a:r>
            <a:r>
              <a:rPr lang="en-US" altLang="ko-KR" sz="1000" dirty="0"/>
              <a:t>(['/register']);</a:t>
            </a:r>
          </a:p>
          <a:p>
            <a:r>
              <a:rPr lang="en-US" altLang="ko-KR" sz="1000" dirty="0"/>
              <a:t>      }</a:t>
            </a:r>
          </a:p>
          <a:p>
            <a:r>
              <a:rPr lang="en-US" altLang="ko-KR" sz="1000" dirty="0"/>
              <a:t>    </a:t>
            </a:r>
            <a:r>
              <a:rPr lang="en-US" altLang="ko-KR" sz="1000" dirty="0" smtClean="0"/>
              <a:t>});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  </a:t>
            </a:r>
            <a:r>
              <a:rPr lang="en-US" altLang="ko-KR" sz="1000" dirty="0" smtClean="0"/>
              <a:t>}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 smtClean="0"/>
              <a:t>}</a:t>
            </a:r>
            <a:endParaRPr lang="en-US" altLang="ko-KR" sz="1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197830"/>
            <a:ext cx="3224159" cy="445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5805264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사용자등록 성공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1484784"/>
            <a:ext cx="179966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Register.page.ts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46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프로필 페이지 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1412776"/>
            <a:ext cx="4929363" cy="5047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&lt;ion-header&gt;</a:t>
            </a:r>
          </a:p>
          <a:p>
            <a:r>
              <a:rPr lang="en-US" altLang="ko-KR" sz="1400" dirty="0"/>
              <a:t>  &lt;ion-toolbar&gt;</a:t>
            </a:r>
          </a:p>
          <a:p>
            <a:r>
              <a:rPr lang="en-US" altLang="ko-KR" sz="1400" dirty="0"/>
              <a:t>    &lt;ion-buttons slot="start"&gt;</a:t>
            </a:r>
          </a:p>
          <a:p>
            <a:r>
              <a:rPr lang="en-US" altLang="ko-KR" sz="1400" dirty="0"/>
              <a:t>      &lt;ion-menu-button&gt;&lt;/ion-menu-button&gt;</a:t>
            </a:r>
          </a:p>
          <a:p>
            <a:r>
              <a:rPr lang="en-US" altLang="ko-KR" sz="1400" dirty="0"/>
              <a:t>    &lt;/ion-buttons&gt;</a:t>
            </a:r>
          </a:p>
          <a:p>
            <a:r>
              <a:rPr lang="en-US" altLang="ko-KR" sz="1400" dirty="0"/>
              <a:t>    &lt;ion-title&gt;</a:t>
            </a:r>
          </a:p>
          <a:p>
            <a:r>
              <a:rPr lang="en-US" altLang="ko-KR" sz="1400" dirty="0"/>
              <a:t>      Profile</a:t>
            </a:r>
          </a:p>
          <a:p>
            <a:r>
              <a:rPr lang="en-US" altLang="ko-KR" sz="1400" dirty="0"/>
              <a:t>    &lt;/ion-title&gt;</a:t>
            </a:r>
          </a:p>
          <a:p>
            <a:r>
              <a:rPr lang="en-US" altLang="ko-KR" sz="1400" dirty="0"/>
              <a:t>  &lt;/ion-toolbar&gt;</a:t>
            </a:r>
          </a:p>
          <a:p>
            <a:r>
              <a:rPr lang="en-US" altLang="ko-KR" sz="1400" dirty="0"/>
              <a:t>&lt;/ion-header&gt;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&lt;ion-content&gt;</a:t>
            </a:r>
          </a:p>
          <a:p>
            <a:r>
              <a:rPr lang="en-US" altLang="ko-KR" sz="1400" dirty="0"/>
              <a:t>  &lt;ion-card class="welcome-card"&gt;</a:t>
            </a:r>
          </a:p>
          <a:p>
            <a:r>
              <a:rPr lang="en-US" altLang="ko-KR" sz="1400" b="1" dirty="0"/>
              <a:t>    &lt;ion-card-header&gt;</a:t>
            </a:r>
          </a:p>
          <a:p>
            <a:r>
              <a:rPr lang="en-US" altLang="ko-KR" sz="1400" b="1" dirty="0"/>
              <a:t>      &lt;ion-card-subtitle&gt;&lt;/ion-card-subtitle&gt;</a:t>
            </a:r>
          </a:p>
          <a:p>
            <a:r>
              <a:rPr lang="en-US" altLang="ko-KR" sz="1400" b="1" dirty="0"/>
              <a:t>      &lt;ion-card-title&gt;Name: {{ name }} &lt;/ion-card-title&gt;</a:t>
            </a:r>
          </a:p>
          <a:p>
            <a:r>
              <a:rPr lang="en-US" altLang="ko-KR" sz="1400" b="1" dirty="0"/>
              <a:t>    &lt;/ion-card-header&gt;</a:t>
            </a:r>
          </a:p>
          <a:p>
            <a:r>
              <a:rPr lang="en-US" altLang="ko-KR" sz="1400" b="1" dirty="0"/>
              <a:t>    &lt;ion-card-content&gt;</a:t>
            </a:r>
          </a:p>
          <a:p>
            <a:r>
              <a:rPr lang="en-US" altLang="ko-KR" sz="1400" b="1" dirty="0"/>
              <a:t>      &lt;ion-item&gt; Username: {{ username}} &lt;/ion-item&gt;</a:t>
            </a:r>
          </a:p>
          <a:p>
            <a:r>
              <a:rPr lang="en-US" altLang="ko-KR" sz="1400" b="1" dirty="0"/>
              <a:t>      &lt;ion-item&gt; Email: {{ email }} &lt;/ion-item&gt;</a:t>
            </a:r>
          </a:p>
          <a:p>
            <a:r>
              <a:rPr lang="en-US" altLang="ko-KR" sz="1400" b="1" dirty="0"/>
              <a:t>    &lt;/ion-card-content&gt;</a:t>
            </a:r>
          </a:p>
          <a:p>
            <a:r>
              <a:rPr lang="en-US" altLang="ko-KR" sz="1400" dirty="0"/>
              <a:t>  &lt;/ion-card&gt;</a:t>
            </a:r>
          </a:p>
          <a:p>
            <a:r>
              <a:rPr lang="en-US" altLang="ko-KR" sz="1400" dirty="0"/>
              <a:t>&lt;/ion-content</a:t>
            </a:r>
            <a:r>
              <a:rPr lang="en-US" altLang="ko-KR" sz="1400" dirty="0" smtClean="0"/>
              <a:t>&gt;</a:t>
            </a:r>
            <a:endParaRPr lang="en-US" altLang="ko-K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1412776"/>
            <a:ext cx="193694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profile.page.html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29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프로필 페이지 작성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620688"/>
            <a:ext cx="4449360" cy="61247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import { Component, </a:t>
            </a:r>
            <a:r>
              <a:rPr lang="en-US" altLang="ko-KR" sz="1400" dirty="0" err="1"/>
              <a:t>OnInit</a:t>
            </a:r>
            <a:r>
              <a:rPr lang="en-US" altLang="ko-KR" sz="1400" dirty="0"/>
              <a:t> } from '@angular/core';</a:t>
            </a:r>
          </a:p>
          <a:p>
            <a:r>
              <a:rPr lang="en-US" altLang="ko-KR" sz="1400" dirty="0"/>
              <a:t>import { </a:t>
            </a:r>
            <a:r>
              <a:rPr lang="en-US" altLang="ko-KR" sz="1400" dirty="0" err="1"/>
              <a:t>AuthService</a:t>
            </a:r>
            <a:r>
              <a:rPr lang="en-US" altLang="ko-KR" sz="1400" dirty="0"/>
              <a:t> } from '../services/</a:t>
            </a:r>
            <a:r>
              <a:rPr lang="en-US" altLang="ko-KR" sz="1400" dirty="0" err="1"/>
              <a:t>auth.service</a:t>
            </a:r>
            <a:r>
              <a:rPr lang="en-US" altLang="ko-KR" sz="1400" dirty="0"/>
              <a:t>';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@Component({</a:t>
            </a:r>
          </a:p>
          <a:p>
            <a:r>
              <a:rPr lang="en-US" altLang="ko-KR" sz="1400" dirty="0"/>
              <a:t>  selector: 'app-profile',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templateUrl</a:t>
            </a:r>
            <a:r>
              <a:rPr lang="en-US" altLang="ko-KR" sz="1400" dirty="0"/>
              <a:t>: './profile.page.html',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styleUrls</a:t>
            </a:r>
            <a:r>
              <a:rPr lang="en-US" altLang="ko-KR" sz="1400" dirty="0"/>
              <a:t>: ['./</a:t>
            </a:r>
            <a:r>
              <a:rPr lang="en-US" altLang="ko-KR" sz="1400" dirty="0" err="1"/>
              <a:t>profile.page.scss</a:t>
            </a:r>
            <a:r>
              <a:rPr lang="en-US" altLang="ko-KR" sz="1400" dirty="0"/>
              <a:t>'],</a:t>
            </a:r>
          </a:p>
          <a:p>
            <a:r>
              <a:rPr lang="en-US" altLang="ko-KR" sz="1400" dirty="0"/>
              <a:t>})</a:t>
            </a:r>
          </a:p>
          <a:p>
            <a:r>
              <a:rPr lang="en-US" altLang="ko-KR" sz="1400" dirty="0"/>
              <a:t>export class </a:t>
            </a:r>
            <a:r>
              <a:rPr lang="en-US" altLang="ko-KR" sz="1400" dirty="0" err="1"/>
              <a:t>ProfilePage</a:t>
            </a:r>
            <a:r>
              <a:rPr lang="en-US" altLang="ko-KR" sz="1400" dirty="0"/>
              <a:t> implements </a:t>
            </a:r>
            <a:r>
              <a:rPr lang="en-US" altLang="ko-KR" sz="1400" dirty="0" err="1"/>
              <a:t>OnInit</a:t>
            </a:r>
            <a:r>
              <a:rPr lang="en-US" altLang="ko-KR" sz="1400" dirty="0"/>
              <a:t> {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name: string;</a:t>
            </a:r>
          </a:p>
          <a:p>
            <a:r>
              <a:rPr lang="en-US" altLang="ko-KR" sz="1400" dirty="0"/>
              <a:t>  username: string;</a:t>
            </a:r>
          </a:p>
          <a:p>
            <a:r>
              <a:rPr lang="en-US" altLang="ko-KR" sz="1400" dirty="0"/>
              <a:t>  email: string;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constructor(private </a:t>
            </a:r>
            <a:r>
              <a:rPr lang="en-US" altLang="ko-KR" sz="1400" dirty="0" err="1"/>
              <a:t>authService</a:t>
            </a:r>
            <a:r>
              <a:rPr lang="en-US" altLang="ko-KR" sz="1400" dirty="0"/>
              <a:t>: </a:t>
            </a:r>
            <a:r>
              <a:rPr lang="en-US" altLang="ko-KR" sz="1400" dirty="0" err="1"/>
              <a:t>AuthService</a:t>
            </a:r>
            <a:r>
              <a:rPr lang="en-US" altLang="ko-KR" sz="1400" dirty="0"/>
              <a:t>) { }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</a:t>
            </a:r>
            <a:r>
              <a:rPr lang="en-US" altLang="ko-KR" sz="1400" dirty="0" err="1"/>
              <a:t>ngOnInit</a:t>
            </a:r>
            <a:r>
              <a:rPr lang="en-US" altLang="ko-KR" sz="1400" dirty="0"/>
              <a:t>()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this.authService.getProfile</a:t>
            </a:r>
            <a:r>
              <a:rPr lang="en-US" altLang="ko-KR" sz="1400" dirty="0"/>
              <a:t>().subscribe(profile =&gt; {</a:t>
            </a:r>
          </a:p>
          <a:p>
            <a:r>
              <a:rPr lang="en-US" altLang="ko-KR" sz="1400" dirty="0"/>
              <a:t>      this.name = profile.name;</a:t>
            </a:r>
          </a:p>
          <a:p>
            <a:r>
              <a:rPr lang="en-US" altLang="ko-KR" sz="1400" dirty="0"/>
              <a:t>      </a:t>
            </a:r>
            <a:r>
              <a:rPr lang="en-US" altLang="ko-KR" sz="1400" dirty="0" err="1"/>
              <a:t>this.username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profile.username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      </a:t>
            </a:r>
            <a:r>
              <a:rPr lang="en-US" altLang="ko-KR" sz="1400" dirty="0" err="1"/>
              <a:t>this.email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profile.email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    }, err =&gt; {</a:t>
            </a:r>
          </a:p>
          <a:p>
            <a:r>
              <a:rPr lang="en-US" altLang="ko-KR" sz="1400" dirty="0"/>
              <a:t>      console.log(err);</a:t>
            </a:r>
          </a:p>
          <a:p>
            <a:r>
              <a:rPr lang="en-US" altLang="ko-KR" sz="1400" dirty="0"/>
              <a:t>      return false;</a:t>
            </a:r>
          </a:p>
          <a:p>
            <a:r>
              <a:rPr lang="en-US" altLang="ko-KR" sz="1400" dirty="0"/>
              <a:t>    });</a:t>
            </a:r>
          </a:p>
          <a:p>
            <a:r>
              <a:rPr lang="en-US" altLang="ko-KR" sz="1400" dirty="0"/>
              <a:t>  }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92587" y="1412776"/>
            <a:ext cx="164359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profile.page.ts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2749183" cy="386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4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대시보드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 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1406381"/>
            <a:ext cx="4254754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&lt;ion-header&gt;</a:t>
            </a:r>
          </a:p>
          <a:p>
            <a:r>
              <a:rPr lang="en-US" altLang="ko-KR" sz="1200" dirty="0"/>
              <a:t>  &lt;ion-toolbar&gt;</a:t>
            </a:r>
          </a:p>
          <a:p>
            <a:r>
              <a:rPr lang="en-US" altLang="ko-KR" sz="1200" dirty="0"/>
              <a:t>    &lt;ion-buttons slot="start"&gt;</a:t>
            </a:r>
          </a:p>
          <a:p>
            <a:r>
              <a:rPr lang="en-US" altLang="ko-KR" sz="1200" dirty="0"/>
              <a:t>      &lt;ion-menu-button&gt;&lt;/ion-menu-button&gt;</a:t>
            </a:r>
          </a:p>
          <a:p>
            <a:r>
              <a:rPr lang="en-US" altLang="ko-KR" sz="1200" dirty="0"/>
              <a:t>    &lt;/ion-buttons&gt;</a:t>
            </a:r>
          </a:p>
          <a:p>
            <a:r>
              <a:rPr lang="en-US" altLang="ko-KR" sz="1200" dirty="0"/>
              <a:t>    &lt;ion-title&gt;</a:t>
            </a:r>
          </a:p>
          <a:p>
            <a:r>
              <a:rPr lang="en-US" altLang="ko-KR" sz="1200" dirty="0"/>
              <a:t>      Dashboard</a:t>
            </a:r>
          </a:p>
          <a:p>
            <a:r>
              <a:rPr lang="en-US" altLang="ko-KR" sz="1200" dirty="0"/>
              <a:t>    &lt;/ion-title&gt;</a:t>
            </a:r>
          </a:p>
          <a:p>
            <a:r>
              <a:rPr lang="en-US" altLang="ko-KR" sz="1200" dirty="0"/>
              <a:t>  &lt;/ion-toolbar&gt;</a:t>
            </a:r>
          </a:p>
          <a:p>
            <a:r>
              <a:rPr lang="en-US" altLang="ko-KR" sz="1200" dirty="0"/>
              <a:t>&lt;/ion-header&gt;</a:t>
            </a:r>
          </a:p>
          <a:p>
            <a:r>
              <a:rPr lang="en-US" altLang="ko-KR" sz="1200" dirty="0"/>
              <a:t>&lt;ion-content&gt;</a:t>
            </a:r>
          </a:p>
          <a:p>
            <a:r>
              <a:rPr lang="en-US" altLang="ko-KR" sz="1200" b="1" dirty="0"/>
              <a:t>  &lt;ion-card class="welcome-card"&gt;</a:t>
            </a:r>
          </a:p>
          <a:p>
            <a:r>
              <a:rPr lang="en-US" altLang="ko-KR" sz="1200" b="1" dirty="0"/>
              <a:t>    &lt;ion-card-header&gt;</a:t>
            </a:r>
          </a:p>
          <a:p>
            <a:r>
              <a:rPr lang="en-US" altLang="ko-KR" sz="1200" b="1" dirty="0"/>
              <a:t>      &lt;ion-card-subtitle&gt;&lt;/ion-card-subtitle&gt;</a:t>
            </a:r>
          </a:p>
          <a:p>
            <a:r>
              <a:rPr lang="en-US" altLang="ko-KR" sz="1200" b="1" dirty="0"/>
              <a:t>      &lt;ion-card-title&gt;Name: {{ name }} &lt;/ion-card-title&gt;</a:t>
            </a:r>
          </a:p>
          <a:p>
            <a:r>
              <a:rPr lang="en-US" altLang="ko-KR" sz="1200" b="1" dirty="0"/>
              <a:t>    &lt;/ion-card-header&gt;</a:t>
            </a:r>
          </a:p>
          <a:p>
            <a:r>
              <a:rPr lang="en-US" altLang="ko-KR" sz="1200" b="1" dirty="0"/>
              <a:t>    &lt;ion-card-content&gt;</a:t>
            </a:r>
          </a:p>
          <a:p>
            <a:r>
              <a:rPr lang="en-US" altLang="ko-KR" sz="1200" b="1" dirty="0"/>
              <a:t>      &lt;ion-item&gt; </a:t>
            </a:r>
            <a:r>
              <a:rPr lang="en-US" altLang="ko-KR" sz="1200" b="1" dirty="0" err="1"/>
              <a:t>UserInfo</a:t>
            </a:r>
            <a:r>
              <a:rPr lang="en-US" altLang="ko-KR" sz="1200" b="1" dirty="0"/>
              <a:t> &lt;/ion-item&gt;</a:t>
            </a:r>
          </a:p>
          <a:p>
            <a:r>
              <a:rPr lang="en-US" altLang="ko-KR" sz="1200" b="1" dirty="0"/>
              <a:t>      &lt;ion-item&gt;</a:t>
            </a:r>
          </a:p>
          <a:p>
            <a:r>
              <a:rPr lang="en-US" altLang="ko-KR" sz="1200" b="1" dirty="0"/>
              <a:t>        &lt;ion-</a:t>
            </a:r>
            <a:r>
              <a:rPr lang="en-US" altLang="ko-KR" sz="1200" b="1" dirty="0" err="1"/>
              <a:t>textarea</a:t>
            </a:r>
            <a:r>
              <a:rPr lang="en-US" altLang="ko-KR" sz="1200" b="1" dirty="0"/>
              <a:t>&gt;{{ </a:t>
            </a:r>
            <a:r>
              <a:rPr lang="en-US" altLang="ko-KR" sz="1200" b="1" dirty="0" err="1"/>
              <a:t>userString</a:t>
            </a:r>
            <a:r>
              <a:rPr lang="en-US" altLang="ko-KR" sz="1200" b="1" dirty="0"/>
              <a:t> }}&lt;/ion-</a:t>
            </a:r>
            <a:r>
              <a:rPr lang="en-US" altLang="ko-KR" sz="1200" b="1" dirty="0" err="1"/>
              <a:t>textarea</a:t>
            </a:r>
            <a:r>
              <a:rPr lang="en-US" altLang="ko-KR" sz="1200" b="1" dirty="0"/>
              <a:t>&gt;</a:t>
            </a:r>
          </a:p>
          <a:p>
            <a:r>
              <a:rPr lang="en-US" altLang="ko-KR" sz="1200" b="1" dirty="0"/>
              <a:t>      &lt;/ion-item&gt;</a:t>
            </a:r>
          </a:p>
          <a:p>
            <a:r>
              <a:rPr lang="en-US" altLang="ko-KR" sz="1200" b="1" dirty="0"/>
              <a:t>      &lt;ion-item&gt; Token &lt;/ion-item&gt;</a:t>
            </a:r>
          </a:p>
          <a:p>
            <a:r>
              <a:rPr lang="en-US" altLang="ko-KR" sz="1200" b="1" dirty="0"/>
              <a:t>      &lt;ion-item&gt;</a:t>
            </a:r>
          </a:p>
          <a:p>
            <a:r>
              <a:rPr lang="en-US" altLang="ko-KR" sz="1200" b="1" dirty="0"/>
              <a:t>        &lt;ion-</a:t>
            </a:r>
            <a:r>
              <a:rPr lang="en-US" altLang="ko-KR" sz="1200" b="1" dirty="0" err="1"/>
              <a:t>textarea</a:t>
            </a:r>
            <a:r>
              <a:rPr lang="en-US" altLang="ko-KR" sz="1200" b="1" dirty="0"/>
              <a:t>&gt;{{ token }}&lt;/ion-</a:t>
            </a:r>
            <a:r>
              <a:rPr lang="en-US" altLang="ko-KR" sz="1200" b="1" dirty="0" err="1"/>
              <a:t>textarea</a:t>
            </a:r>
            <a:r>
              <a:rPr lang="en-US" altLang="ko-KR" sz="1200" b="1" dirty="0"/>
              <a:t>&gt;</a:t>
            </a:r>
          </a:p>
          <a:p>
            <a:r>
              <a:rPr lang="en-US" altLang="ko-KR" sz="1200" b="1" dirty="0"/>
              <a:t>      &lt;/ion-item&gt;</a:t>
            </a:r>
          </a:p>
          <a:p>
            <a:r>
              <a:rPr lang="en-US" altLang="ko-KR" sz="1200" b="1" dirty="0"/>
              <a:t>    &lt;/ion-card-content&gt;</a:t>
            </a:r>
          </a:p>
          <a:p>
            <a:r>
              <a:rPr lang="en-US" altLang="ko-KR" sz="1200" dirty="0"/>
              <a:t>  &lt;/ion-card&gt;</a:t>
            </a:r>
          </a:p>
          <a:p>
            <a:r>
              <a:rPr lang="en-US" altLang="ko-KR" sz="1200" dirty="0"/>
              <a:t>&lt;/ion-content</a:t>
            </a:r>
            <a:r>
              <a:rPr lang="en-US" altLang="ko-KR" sz="1200" dirty="0" smtClean="0"/>
              <a:t>&gt;</a:t>
            </a:r>
            <a:endParaRPr lang="en-US" altLang="ko-K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412776"/>
            <a:ext cx="238058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dashboard.page.html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95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모바일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개발 방법론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Native</a:t>
            </a:r>
            <a:r>
              <a:rPr lang="ko-KR" altLang="en-US" dirty="0"/>
              <a:t> </a:t>
            </a:r>
            <a:r>
              <a:rPr lang="en-US" altLang="ko-KR" dirty="0"/>
              <a:t>Apps vs. Hybrid </a:t>
            </a:r>
            <a:r>
              <a:rPr lang="en-US" altLang="ko-KR" dirty="0" smtClean="0"/>
              <a:t>Apps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2050" name="Picture 2" descr="native vs hybrid ap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8182"/>
            <a:ext cx="80962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대시보드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 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196752"/>
            <a:ext cx="4429739" cy="5047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import { Component, </a:t>
            </a:r>
            <a:r>
              <a:rPr lang="en-US" altLang="ko-KR" sz="1400" dirty="0" err="1"/>
              <a:t>OnInit</a:t>
            </a:r>
            <a:r>
              <a:rPr lang="en-US" altLang="ko-KR" sz="1400" dirty="0"/>
              <a:t> } from '@angular/core';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@Component({</a:t>
            </a:r>
          </a:p>
          <a:p>
            <a:r>
              <a:rPr lang="en-US" altLang="ko-KR" sz="1400" dirty="0"/>
              <a:t>  selector: 'app-dashboard',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templateUrl</a:t>
            </a:r>
            <a:r>
              <a:rPr lang="en-US" altLang="ko-KR" sz="1400" dirty="0"/>
              <a:t>: './dashboard.page.html',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styleUrls</a:t>
            </a:r>
            <a:r>
              <a:rPr lang="en-US" altLang="ko-KR" sz="1400" dirty="0"/>
              <a:t>: ['./</a:t>
            </a:r>
            <a:r>
              <a:rPr lang="en-US" altLang="ko-KR" sz="1400" dirty="0" err="1"/>
              <a:t>dashboard.page.scss</a:t>
            </a:r>
            <a:r>
              <a:rPr lang="en-US" altLang="ko-KR" sz="1400" dirty="0"/>
              <a:t>'],</a:t>
            </a:r>
          </a:p>
          <a:p>
            <a:r>
              <a:rPr lang="en-US" altLang="ko-KR" sz="1400" dirty="0"/>
              <a:t>})</a:t>
            </a:r>
          </a:p>
          <a:p>
            <a:r>
              <a:rPr lang="en-US" altLang="ko-KR" sz="1400" dirty="0"/>
              <a:t>export class </a:t>
            </a:r>
            <a:r>
              <a:rPr lang="en-US" altLang="ko-KR" sz="1400" dirty="0" err="1"/>
              <a:t>DashboardPage</a:t>
            </a:r>
            <a:r>
              <a:rPr lang="en-US" altLang="ko-KR" sz="1400" dirty="0"/>
              <a:t> implements </a:t>
            </a:r>
            <a:r>
              <a:rPr lang="en-US" altLang="ko-KR" sz="1400" dirty="0" err="1"/>
              <a:t>OnInit</a:t>
            </a:r>
            <a:r>
              <a:rPr lang="en-US" altLang="ko-KR" sz="1400" dirty="0"/>
              <a:t> {</a:t>
            </a:r>
          </a:p>
          <a:p>
            <a:r>
              <a:rPr lang="en-US" altLang="ko-KR" sz="1400" dirty="0"/>
              <a:t>  user: any;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userString</a:t>
            </a:r>
            <a:r>
              <a:rPr lang="en-US" altLang="ko-KR" sz="1400" dirty="0"/>
              <a:t>: string;</a:t>
            </a:r>
          </a:p>
          <a:p>
            <a:r>
              <a:rPr lang="en-US" altLang="ko-KR" sz="1400" dirty="0"/>
              <a:t>  name: string;</a:t>
            </a:r>
          </a:p>
          <a:p>
            <a:r>
              <a:rPr lang="en-US" altLang="ko-KR" sz="1400" dirty="0"/>
              <a:t>  token: string;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constructor() { }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</a:t>
            </a:r>
            <a:r>
              <a:rPr lang="en-US" altLang="ko-KR" sz="1400" dirty="0" err="1"/>
              <a:t>ngOnInit</a:t>
            </a:r>
            <a:r>
              <a:rPr lang="en-US" altLang="ko-KR" sz="1400" dirty="0"/>
              <a:t>()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this.userString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localStorage.getItem</a:t>
            </a:r>
            <a:r>
              <a:rPr lang="en-US" altLang="ko-KR" sz="1400" dirty="0"/>
              <a:t>('user');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this.user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JSON.parse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this.userString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  this.name = this.user.name;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this.token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localStorage.getItem</a:t>
            </a:r>
            <a:r>
              <a:rPr lang="en-US" altLang="ko-KR" sz="1400" dirty="0"/>
              <a:t>('</a:t>
            </a:r>
            <a:r>
              <a:rPr lang="en-US" altLang="ko-KR" sz="1400" dirty="0" err="1"/>
              <a:t>id_token</a:t>
            </a:r>
            <a:r>
              <a:rPr lang="en-US" altLang="ko-KR" sz="1400" dirty="0"/>
              <a:t>');</a:t>
            </a:r>
          </a:p>
          <a:p>
            <a:r>
              <a:rPr lang="en-US" altLang="ko-KR" sz="1400" dirty="0"/>
              <a:t>  }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96730" y="1340768"/>
            <a:ext cx="20872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dashboard.page.ts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953988" cy="41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2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</a:t>
            </a:r>
            <a:r>
              <a:rPr lang="en-US" altLang="ko-KR" dirty="0"/>
              <a:t> </a:t>
            </a:r>
            <a:r>
              <a:rPr lang="ko-KR" altLang="en-US" dirty="0"/>
              <a:t>목록</a:t>
            </a:r>
            <a:r>
              <a:rPr lang="en-US" altLang="ko-KR" dirty="0"/>
              <a:t>(list) </a:t>
            </a:r>
            <a:r>
              <a:rPr lang="ko-KR" altLang="en-US" dirty="0"/>
              <a:t>페이지 작성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서비스 동작 확인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62243" y="1907540"/>
            <a:ext cx="164859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auth.service.ts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1321" y="2420888"/>
            <a:ext cx="6676379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중략</a:t>
            </a:r>
            <a:r>
              <a:rPr lang="en-US" altLang="ko-KR" sz="1400" dirty="0" smtClean="0"/>
              <a:t>… </a:t>
            </a:r>
          </a:p>
          <a:p>
            <a:endParaRPr lang="en-US" altLang="ko-KR" sz="1400" dirty="0"/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prepEndpoint</a:t>
            </a:r>
            <a:r>
              <a:rPr lang="en-US" altLang="ko-KR" sz="1400" dirty="0"/>
              <a:t>(ep) {</a:t>
            </a:r>
          </a:p>
          <a:p>
            <a:r>
              <a:rPr lang="en-US" altLang="ko-KR" sz="1400" dirty="0"/>
              <a:t>    // return 'https://secret-bastion-17436.herokuapp.com/' + ep; // </a:t>
            </a:r>
            <a:r>
              <a:rPr lang="ko-KR" altLang="en-US" sz="1400" dirty="0" err="1"/>
              <a:t>첫번째</a:t>
            </a:r>
            <a:r>
              <a:rPr lang="ko-KR" altLang="en-US" sz="1400" dirty="0"/>
              <a:t> 계정</a:t>
            </a:r>
          </a:p>
          <a:p>
            <a:r>
              <a:rPr lang="ko-KR" altLang="en-US" sz="1400" dirty="0"/>
              <a:t>    </a:t>
            </a:r>
            <a:r>
              <a:rPr lang="en-US" altLang="ko-KR" sz="1400" dirty="0"/>
              <a:t>return 'https://mean15243.herokuapp.com/' + ep; // </a:t>
            </a:r>
            <a:r>
              <a:rPr lang="ko-KR" altLang="en-US" sz="1400" dirty="0" err="1"/>
              <a:t>두번째</a:t>
            </a:r>
            <a:r>
              <a:rPr lang="ko-KR" altLang="en-US" sz="1400" dirty="0"/>
              <a:t> 계정  </a:t>
            </a:r>
          </a:p>
          <a:p>
            <a:r>
              <a:rPr lang="ko-KR" altLang="en-US" sz="1400" dirty="0"/>
              <a:t>  </a:t>
            </a:r>
            <a:r>
              <a:rPr lang="en-US" altLang="ko-KR" sz="1400" dirty="0"/>
              <a:t>}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중략</a:t>
            </a:r>
            <a:r>
              <a:rPr lang="en-US" altLang="ko-KR" sz="1400" dirty="0" smtClean="0"/>
              <a:t>…</a:t>
            </a:r>
            <a:endParaRPr lang="en-US" altLang="ko-KR" sz="1400" dirty="0"/>
          </a:p>
          <a:p>
            <a:endParaRPr lang="en-US" altLang="ko-KR" sz="1400" dirty="0" smtClean="0"/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getList</a:t>
            </a:r>
            <a:r>
              <a:rPr lang="en-US" altLang="ko-KR" sz="1400" dirty="0"/>
              <a:t>(): Observable&lt;any&gt;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const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listUrl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this.prepEndpoint</a:t>
            </a:r>
            <a:r>
              <a:rPr lang="en-US" altLang="ko-KR" sz="1400" dirty="0"/>
              <a:t>('users/list');</a:t>
            </a:r>
          </a:p>
          <a:p>
            <a:r>
              <a:rPr lang="en-US" altLang="ko-KR" sz="1400" dirty="0"/>
              <a:t>    return </a:t>
            </a:r>
            <a:r>
              <a:rPr lang="en-US" altLang="ko-KR" sz="1400" dirty="0" err="1"/>
              <a:t>this.http.get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listUrl</a:t>
            </a:r>
            <a:r>
              <a:rPr lang="en-US" altLang="ko-KR" sz="1400" dirty="0"/>
              <a:t>, </a:t>
            </a:r>
            <a:r>
              <a:rPr lang="en-US" altLang="ko-KR" sz="1400" dirty="0" err="1"/>
              <a:t>httpOptions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smtClean="0"/>
              <a:t>}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5501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목록</a:t>
            </a:r>
            <a:r>
              <a:rPr lang="en-US" altLang="ko-KR" dirty="0" smtClean="0"/>
              <a:t>(list) </a:t>
            </a:r>
            <a:r>
              <a:rPr lang="ko-KR" altLang="en-US" dirty="0" smtClean="0"/>
              <a:t>페이지 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1124744"/>
            <a:ext cx="2880917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&lt;ion-header&gt;</a:t>
            </a:r>
          </a:p>
          <a:p>
            <a:r>
              <a:rPr lang="en-US" altLang="ko-KR" sz="1000" dirty="0"/>
              <a:t>  &lt;ion-toolbar&gt;</a:t>
            </a:r>
          </a:p>
          <a:p>
            <a:r>
              <a:rPr lang="en-US" altLang="ko-KR" sz="1000" dirty="0"/>
              <a:t>    &lt;ion-buttons slot="start"&gt;</a:t>
            </a:r>
          </a:p>
          <a:p>
            <a:r>
              <a:rPr lang="en-US" altLang="ko-KR" sz="1000" dirty="0"/>
              <a:t>      &lt;ion-menu-button&gt;&lt;/ion-menu-button&gt;</a:t>
            </a:r>
          </a:p>
          <a:p>
            <a:r>
              <a:rPr lang="en-US" altLang="ko-KR" sz="1000" dirty="0"/>
              <a:t>    &lt;/ion-buttons&gt;</a:t>
            </a:r>
          </a:p>
          <a:p>
            <a:r>
              <a:rPr lang="en-US" altLang="ko-KR" sz="1000" dirty="0"/>
              <a:t>    &lt;ion-title&gt;</a:t>
            </a:r>
          </a:p>
          <a:p>
            <a:r>
              <a:rPr lang="en-US" altLang="ko-KR" sz="1000" dirty="0"/>
              <a:t>      List</a:t>
            </a:r>
          </a:p>
          <a:p>
            <a:r>
              <a:rPr lang="en-US" altLang="ko-KR" sz="1000" dirty="0"/>
              <a:t>    &lt;/ion-title&gt;</a:t>
            </a:r>
          </a:p>
          <a:p>
            <a:r>
              <a:rPr lang="en-US" altLang="ko-KR" sz="1000" dirty="0"/>
              <a:t>  &lt;/ion-toolbar&gt;</a:t>
            </a:r>
          </a:p>
          <a:p>
            <a:r>
              <a:rPr lang="en-US" altLang="ko-KR" sz="1000" dirty="0"/>
              <a:t>&lt;/ion-header&gt;</a:t>
            </a:r>
          </a:p>
          <a:p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&lt;ion-content&gt;</a:t>
            </a:r>
          </a:p>
          <a:p>
            <a:r>
              <a:rPr lang="en-US" altLang="ko-KR" sz="1000" dirty="0"/>
              <a:t>  &lt;ion-grid&gt;</a:t>
            </a:r>
          </a:p>
          <a:p>
            <a:r>
              <a:rPr lang="en-US" altLang="ko-KR" sz="1000" b="1" dirty="0"/>
              <a:t>    &lt;ion-row&gt;</a:t>
            </a:r>
          </a:p>
          <a:p>
            <a:r>
              <a:rPr lang="en-US" altLang="ko-KR" sz="1000" b="1" dirty="0"/>
              <a:t>      &lt;ion-col size="3"&gt;</a:t>
            </a:r>
          </a:p>
          <a:p>
            <a:r>
              <a:rPr lang="en-US" altLang="ko-KR" sz="1000" b="1" dirty="0"/>
              <a:t>        &lt;div&gt;</a:t>
            </a:r>
          </a:p>
          <a:p>
            <a:r>
              <a:rPr lang="en-US" altLang="ko-KR" sz="1000" b="1" dirty="0"/>
              <a:t>          Name</a:t>
            </a:r>
          </a:p>
          <a:p>
            <a:r>
              <a:rPr lang="en-US" altLang="ko-KR" sz="1000" b="1" dirty="0"/>
              <a:t>        &lt;/div&gt;</a:t>
            </a:r>
          </a:p>
          <a:p>
            <a:r>
              <a:rPr lang="en-US" altLang="ko-KR" sz="1000" b="1" dirty="0"/>
              <a:t>      &lt;/ion-col&gt;</a:t>
            </a:r>
          </a:p>
          <a:p>
            <a:r>
              <a:rPr lang="en-US" altLang="ko-KR" sz="1000" b="1" dirty="0"/>
              <a:t>      &lt;ion-col size="3"&gt;</a:t>
            </a:r>
          </a:p>
          <a:p>
            <a:r>
              <a:rPr lang="en-US" altLang="ko-KR" sz="1000" b="1" dirty="0"/>
              <a:t>        &lt;div&gt;</a:t>
            </a:r>
          </a:p>
          <a:p>
            <a:r>
              <a:rPr lang="en-US" altLang="ko-KR" sz="1000" b="1" dirty="0"/>
              <a:t>          Username</a:t>
            </a:r>
          </a:p>
          <a:p>
            <a:r>
              <a:rPr lang="en-US" altLang="ko-KR" sz="1000" b="1" dirty="0"/>
              <a:t>        &lt;/div&gt;</a:t>
            </a:r>
          </a:p>
          <a:p>
            <a:r>
              <a:rPr lang="en-US" altLang="ko-KR" sz="1000" b="1" dirty="0"/>
              <a:t>      &lt;/ion-col&gt;</a:t>
            </a:r>
          </a:p>
          <a:p>
            <a:r>
              <a:rPr lang="en-US" altLang="ko-KR" sz="1000" b="1" dirty="0"/>
              <a:t>      &lt;ion-col size="4"&gt;</a:t>
            </a:r>
          </a:p>
          <a:p>
            <a:r>
              <a:rPr lang="en-US" altLang="ko-KR" sz="1000" b="1" dirty="0"/>
              <a:t>        &lt;div&gt;</a:t>
            </a:r>
          </a:p>
          <a:p>
            <a:r>
              <a:rPr lang="en-US" altLang="ko-KR" sz="1000" b="1" dirty="0"/>
              <a:t>          Email</a:t>
            </a:r>
          </a:p>
          <a:p>
            <a:r>
              <a:rPr lang="en-US" altLang="ko-KR" sz="1000" b="1" dirty="0"/>
              <a:t>        &lt;/div&gt;</a:t>
            </a:r>
          </a:p>
          <a:p>
            <a:r>
              <a:rPr lang="en-US" altLang="ko-KR" sz="1000" b="1" dirty="0"/>
              <a:t>      &lt;/ion-col&gt;</a:t>
            </a:r>
          </a:p>
          <a:p>
            <a:r>
              <a:rPr lang="en-US" altLang="ko-KR" sz="1000" b="1" dirty="0"/>
              <a:t>      &lt;ion-col size="2"&gt;</a:t>
            </a:r>
          </a:p>
          <a:p>
            <a:r>
              <a:rPr lang="en-US" altLang="ko-KR" sz="1000" b="1" dirty="0"/>
              <a:t>        &lt;div&gt;</a:t>
            </a:r>
          </a:p>
          <a:p>
            <a:r>
              <a:rPr lang="en-US" altLang="ko-KR" sz="1000" b="1" dirty="0"/>
              <a:t>          Age</a:t>
            </a:r>
          </a:p>
          <a:p>
            <a:r>
              <a:rPr lang="en-US" altLang="ko-KR" sz="1000" b="1" dirty="0"/>
              <a:t>        &lt;/div&gt;</a:t>
            </a:r>
          </a:p>
          <a:p>
            <a:r>
              <a:rPr lang="en-US" altLang="ko-KR" sz="1000" b="1" dirty="0"/>
              <a:t>      &lt;/ion-col&gt;</a:t>
            </a:r>
          </a:p>
          <a:p>
            <a:r>
              <a:rPr lang="en-US" altLang="ko-KR" sz="1000" b="1" dirty="0"/>
              <a:t>    &lt;/ion-row</a:t>
            </a:r>
            <a:r>
              <a:rPr lang="en-US" altLang="ko-KR" sz="1000" b="1" dirty="0" smtClean="0"/>
              <a:t>&gt;</a:t>
            </a:r>
          </a:p>
          <a:p>
            <a:endParaRPr lang="en-US" altLang="ko-KR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415138" y="1124744"/>
            <a:ext cx="2821606" cy="42934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..</a:t>
            </a:r>
            <a:r>
              <a:rPr lang="ko-KR" altLang="en-US" sz="1050" dirty="0" smtClean="0"/>
              <a:t>계속</a:t>
            </a:r>
            <a:r>
              <a:rPr lang="en-US" altLang="ko-KR" sz="1050" dirty="0" smtClean="0"/>
              <a:t>..</a:t>
            </a:r>
          </a:p>
          <a:p>
            <a:endParaRPr lang="en-US" altLang="ko-KR" sz="1050" dirty="0" smtClean="0"/>
          </a:p>
          <a:p>
            <a:r>
              <a:rPr lang="en-US" altLang="ko-KR" sz="1050" b="1" dirty="0"/>
              <a:t>    &lt;ion-row *</a:t>
            </a:r>
            <a:r>
              <a:rPr lang="en-US" altLang="ko-KR" sz="1050" b="1" dirty="0" err="1"/>
              <a:t>ngFor</a:t>
            </a:r>
            <a:r>
              <a:rPr lang="en-US" altLang="ko-KR" sz="1050" b="1" dirty="0"/>
              <a:t>="let user of users"&gt;</a:t>
            </a:r>
          </a:p>
          <a:p>
            <a:r>
              <a:rPr lang="en-US" altLang="ko-KR" sz="1050" b="1" dirty="0"/>
              <a:t>      &lt;ion-col size="3"&gt;</a:t>
            </a:r>
          </a:p>
          <a:p>
            <a:r>
              <a:rPr lang="en-US" altLang="ko-KR" sz="1050" b="1" dirty="0"/>
              <a:t>        &lt;div&gt;</a:t>
            </a:r>
          </a:p>
          <a:p>
            <a:r>
              <a:rPr lang="en-US" altLang="ko-KR" sz="1050" b="1" dirty="0"/>
              <a:t>          {{user.name}}</a:t>
            </a:r>
          </a:p>
          <a:p>
            <a:r>
              <a:rPr lang="en-US" altLang="ko-KR" sz="1050" b="1" dirty="0"/>
              <a:t>        &lt;/div&gt;</a:t>
            </a:r>
          </a:p>
          <a:p>
            <a:r>
              <a:rPr lang="en-US" altLang="ko-KR" sz="1050" b="1" dirty="0"/>
              <a:t>      &lt;/ion-col&gt;</a:t>
            </a:r>
          </a:p>
          <a:p>
            <a:r>
              <a:rPr lang="en-US" altLang="ko-KR" sz="1050" b="1" dirty="0"/>
              <a:t>      &lt;ion-col size="3"&gt;</a:t>
            </a:r>
          </a:p>
          <a:p>
            <a:r>
              <a:rPr lang="en-US" altLang="ko-KR" sz="1050" b="1" dirty="0"/>
              <a:t>        &lt;div&gt;</a:t>
            </a:r>
          </a:p>
          <a:p>
            <a:r>
              <a:rPr lang="en-US" altLang="ko-KR" sz="1050" b="1" dirty="0"/>
              <a:t>          {{</a:t>
            </a:r>
            <a:r>
              <a:rPr lang="en-US" altLang="ko-KR" sz="1050" b="1" dirty="0" err="1"/>
              <a:t>user.username</a:t>
            </a:r>
            <a:r>
              <a:rPr lang="en-US" altLang="ko-KR" sz="1050" b="1" dirty="0"/>
              <a:t>}}</a:t>
            </a:r>
          </a:p>
          <a:p>
            <a:r>
              <a:rPr lang="en-US" altLang="ko-KR" sz="1050" b="1" dirty="0"/>
              <a:t>        &lt;/div&gt;</a:t>
            </a:r>
          </a:p>
          <a:p>
            <a:r>
              <a:rPr lang="en-US" altLang="ko-KR" sz="1050" b="1" dirty="0"/>
              <a:t>      &lt;/ion-col&gt;</a:t>
            </a:r>
          </a:p>
          <a:p>
            <a:r>
              <a:rPr lang="en-US" altLang="ko-KR" sz="1050" b="1" dirty="0"/>
              <a:t>      &lt;ion-col size="4"&gt;</a:t>
            </a:r>
          </a:p>
          <a:p>
            <a:r>
              <a:rPr lang="en-US" altLang="ko-KR" sz="1050" b="1" dirty="0"/>
              <a:t>        &lt;div&gt;</a:t>
            </a:r>
          </a:p>
          <a:p>
            <a:r>
              <a:rPr lang="en-US" altLang="ko-KR" sz="1050" b="1" dirty="0"/>
              <a:t>          {{</a:t>
            </a:r>
            <a:r>
              <a:rPr lang="en-US" altLang="ko-KR" sz="1050" b="1" dirty="0" err="1"/>
              <a:t>user.email</a:t>
            </a:r>
            <a:r>
              <a:rPr lang="en-US" altLang="ko-KR" sz="1050" b="1" dirty="0"/>
              <a:t>}}</a:t>
            </a:r>
          </a:p>
          <a:p>
            <a:r>
              <a:rPr lang="en-US" altLang="ko-KR" sz="1050" b="1" dirty="0"/>
              <a:t>        &lt;/div&gt;</a:t>
            </a:r>
          </a:p>
          <a:p>
            <a:r>
              <a:rPr lang="en-US" altLang="ko-KR" sz="1050" b="1" dirty="0"/>
              <a:t>      &lt;/ion-col&gt;</a:t>
            </a:r>
          </a:p>
          <a:p>
            <a:r>
              <a:rPr lang="en-US" altLang="ko-KR" sz="1050" b="1" dirty="0"/>
              <a:t>      &lt;ion-col size="2"&gt;</a:t>
            </a:r>
          </a:p>
          <a:p>
            <a:r>
              <a:rPr lang="en-US" altLang="ko-KR" sz="1050" b="1" dirty="0"/>
              <a:t>        &lt;div&gt;</a:t>
            </a:r>
          </a:p>
          <a:p>
            <a:r>
              <a:rPr lang="en-US" altLang="ko-KR" sz="1050" b="1" dirty="0"/>
              <a:t>          {{</a:t>
            </a:r>
            <a:r>
              <a:rPr lang="en-US" altLang="ko-KR" sz="1050" b="1" dirty="0" err="1"/>
              <a:t>user.age</a:t>
            </a:r>
            <a:r>
              <a:rPr lang="en-US" altLang="ko-KR" sz="1050" b="1" dirty="0"/>
              <a:t>}}</a:t>
            </a:r>
          </a:p>
          <a:p>
            <a:r>
              <a:rPr lang="en-US" altLang="ko-KR" sz="1050" b="1" dirty="0"/>
              <a:t>        &lt;/div&gt;</a:t>
            </a:r>
          </a:p>
          <a:p>
            <a:r>
              <a:rPr lang="en-US" altLang="ko-KR" sz="1050" b="1" dirty="0"/>
              <a:t>      &lt;/ion-col&gt;</a:t>
            </a:r>
          </a:p>
          <a:p>
            <a:r>
              <a:rPr lang="en-US" altLang="ko-KR" sz="1050" b="1" dirty="0"/>
              <a:t>    &lt;/ion-row&gt;</a:t>
            </a:r>
          </a:p>
          <a:p>
            <a:r>
              <a:rPr lang="en-US" altLang="ko-KR" sz="1050" dirty="0"/>
              <a:t>  &lt;/ion-grid&gt;</a:t>
            </a:r>
          </a:p>
          <a:p>
            <a:r>
              <a:rPr lang="en-US" altLang="ko-KR" sz="1050" dirty="0"/>
              <a:t>&lt;/ion-content</a:t>
            </a:r>
            <a:r>
              <a:rPr lang="en-US" altLang="ko-KR" sz="1050" dirty="0" smtClean="0"/>
              <a:t>&gt;</a:t>
            </a:r>
            <a:endParaRPr lang="en-US" altLang="ko-KR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219369" y="1916832"/>
            <a:ext cx="294824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디폴트 설치되었던 </a:t>
            </a:r>
            <a:r>
              <a:rPr lang="en-US" altLang="ko-KR" sz="1400" dirty="0" err="1"/>
              <a:t>list.page</a:t>
            </a:r>
            <a:r>
              <a:rPr lang="ko-KR" altLang="en-US" sz="1400" dirty="0"/>
              <a:t>를 </a:t>
            </a:r>
            <a:endParaRPr lang="en-US" altLang="ko-KR" sz="1400" dirty="0" smtClean="0"/>
          </a:p>
          <a:p>
            <a:r>
              <a:rPr lang="ko-KR" altLang="en-US" sz="1400" dirty="0" smtClean="0"/>
              <a:t>사용자 </a:t>
            </a:r>
            <a:r>
              <a:rPr lang="ko-KR" altLang="en-US" sz="1400" dirty="0"/>
              <a:t>목록을 읽어와 보여주도록 </a:t>
            </a:r>
            <a:endParaRPr lang="en-US" altLang="ko-KR" sz="1400" dirty="0" smtClean="0"/>
          </a:p>
          <a:p>
            <a:r>
              <a:rPr lang="ko-KR" altLang="en-US" sz="1400" dirty="0" smtClean="0"/>
              <a:t>수정하려고 </a:t>
            </a:r>
            <a:r>
              <a:rPr lang="ko-KR" altLang="en-US" sz="1400" dirty="0"/>
              <a:t>함 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테이블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대신 </a:t>
            </a:r>
            <a:r>
              <a:rPr lang="ko-KR" altLang="en-US" sz="1400" dirty="0" err="1" smtClean="0"/>
              <a:t>그리드</a:t>
            </a:r>
            <a:r>
              <a:rPr lang="ko-KR" altLang="en-US" sz="1400" dirty="0" smtClean="0"/>
              <a:t> 활용 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562243" y="1331476"/>
            <a:ext cx="156959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list.page.html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1469" y="4365104"/>
            <a:ext cx="197041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그리드</a:t>
            </a:r>
            <a:r>
              <a:rPr lang="ko-KR" altLang="en-US" sz="1600" dirty="0" smtClean="0"/>
              <a:t> 테이블 목록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40735" y="5417613"/>
            <a:ext cx="217559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그리드</a:t>
            </a:r>
            <a:r>
              <a:rPr lang="ko-KR" altLang="en-US" sz="1600" dirty="0" smtClean="0"/>
              <a:t> 테이블 리스트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858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</a:t>
            </a:r>
            <a:r>
              <a:rPr lang="en-US" altLang="ko-KR" dirty="0"/>
              <a:t> </a:t>
            </a:r>
            <a:r>
              <a:rPr lang="ko-KR" altLang="en-US" dirty="0"/>
              <a:t>목록</a:t>
            </a:r>
            <a:r>
              <a:rPr lang="en-US" altLang="ko-KR" dirty="0"/>
              <a:t>(list) </a:t>
            </a:r>
            <a:r>
              <a:rPr lang="ko-KR" altLang="en-US" dirty="0"/>
              <a:t>페이지 작성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1412776"/>
            <a:ext cx="5052793" cy="4893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import { Component, </a:t>
            </a:r>
            <a:r>
              <a:rPr lang="en-US" altLang="ko-KR" sz="1600" dirty="0" err="1"/>
              <a:t>OnInit</a:t>
            </a:r>
            <a:r>
              <a:rPr lang="en-US" altLang="ko-KR" sz="1600" dirty="0"/>
              <a:t> } from '@angular/core';</a:t>
            </a:r>
          </a:p>
          <a:p>
            <a:r>
              <a:rPr lang="en-US" altLang="ko-KR" sz="1600" dirty="0"/>
              <a:t>import { </a:t>
            </a:r>
            <a:r>
              <a:rPr lang="en-US" altLang="ko-KR" sz="1600" dirty="0" err="1"/>
              <a:t>AuthService</a:t>
            </a:r>
            <a:r>
              <a:rPr lang="en-US" altLang="ko-KR" sz="1600" dirty="0"/>
              <a:t> } from '../services/</a:t>
            </a:r>
            <a:r>
              <a:rPr lang="en-US" altLang="ko-KR" sz="1600" dirty="0" err="1"/>
              <a:t>auth.service</a:t>
            </a:r>
            <a:r>
              <a:rPr lang="en-US" altLang="ko-KR" sz="1600" dirty="0"/>
              <a:t>';</a:t>
            </a: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@Component({</a:t>
            </a:r>
          </a:p>
          <a:p>
            <a:r>
              <a:rPr lang="en-US" altLang="ko-KR" sz="1600" dirty="0"/>
              <a:t>  selector: 'app-list',</a:t>
            </a:r>
          </a:p>
          <a:p>
            <a:r>
              <a:rPr lang="en-US" altLang="ko-KR" sz="1600" dirty="0"/>
              <a:t>  </a:t>
            </a:r>
            <a:r>
              <a:rPr lang="en-US" altLang="ko-KR" sz="1600" dirty="0" err="1"/>
              <a:t>templateUrl</a:t>
            </a:r>
            <a:r>
              <a:rPr lang="en-US" altLang="ko-KR" sz="1600" dirty="0"/>
              <a:t>: 'list.page.html',</a:t>
            </a:r>
          </a:p>
          <a:p>
            <a:r>
              <a:rPr lang="en-US" altLang="ko-KR" sz="1600" dirty="0"/>
              <a:t>  </a:t>
            </a:r>
            <a:r>
              <a:rPr lang="en-US" altLang="ko-KR" sz="1600" dirty="0" err="1"/>
              <a:t>styleUrls</a:t>
            </a:r>
            <a:r>
              <a:rPr lang="en-US" altLang="ko-KR" sz="1600" dirty="0"/>
              <a:t>: ['</a:t>
            </a:r>
            <a:r>
              <a:rPr lang="en-US" altLang="ko-KR" sz="1600" dirty="0" err="1"/>
              <a:t>list.page.scss</a:t>
            </a:r>
            <a:r>
              <a:rPr lang="en-US" altLang="ko-KR" sz="1600" dirty="0"/>
              <a:t>']</a:t>
            </a:r>
          </a:p>
          <a:p>
            <a:r>
              <a:rPr lang="en-US" altLang="ko-KR" sz="1600" dirty="0"/>
              <a:t>})</a:t>
            </a:r>
          </a:p>
          <a:p>
            <a:r>
              <a:rPr lang="en-US" altLang="ko-KR" sz="1600" dirty="0"/>
              <a:t>export class </a:t>
            </a:r>
            <a:r>
              <a:rPr lang="en-US" altLang="ko-KR" sz="1600" dirty="0" err="1"/>
              <a:t>ListPage</a:t>
            </a:r>
            <a:r>
              <a:rPr lang="en-US" altLang="ko-KR" sz="1600" dirty="0"/>
              <a:t> implements </a:t>
            </a:r>
            <a:r>
              <a:rPr lang="en-US" altLang="ko-KR" sz="1600" dirty="0" err="1"/>
              <a:t>OnInit</a:t>
            </a:r>
            <a:r>
              <a:rPr lang="en-US" altLang="ko-KR" sz="1600" dirty="0"/>
              <a:t> {</a:t>
            </a:r>
          </a:p>
          <a:p>
            <a:r>
              <a:rPr lang="en-US" altLang="ko-KR" sz="1600" dirty="0"/>
              <a:t>  users: any;</a:t>
            </a: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  constructor(private </a:t>
            </a:r>
            <a:r>
              <a:rPr lang="en-US" altLang="ko-KR" sz="1600" dirty="0" err="1"/>
              <a:t>authService</a:t>
            </a:r>
            <a:r>
              <a:rPr lang="en-US" altLang="ko-KR" sz="1600" dirty="0"/>
              <a:t>: </a:t>
            </a:r>
            <a:r>
              <a:rPr lang="en-US" altLang="ko-KR" sz="1600" dirty="0" err="1"/>
              <a:t>AuthService</a:t>
            </a:r>
            <a:r>
              <a:rPr lang="en-US" altLang="ko-KR" sz="1600" dirty="0"/>
              <a:t>) { }</a:t>
            </a: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  </a:t>
            </a:r>
            <a:r>
              <a:rPr lang="en-US" altLang="ko-KR" sz="1600" dirty="0" err="1"/>
              <a:t>ngOnInit</a:t>
            </a:r>
            <a:r>
              <a:rPr lang="en-US" altLang="ko-KR" sz="1600" dirty="0"/>
              <a:t>() {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this.authService.getList</a:t>
            </a:r>
            <a:r>
              <a:rPr lang="en-US" altLang="ko-KR" sz="1600" dirty="0"/>
              <a:t>().subscribe(users =&gt; {</a:t>
            </a:r>
          </a:p>
          <a:p>
            <a:r>
              <a:rPr lang="en-US" altLang="ko-KR" sz="1600" dirty="0"/>
              <a:t>      </a:t>
            </a:r>
            <a:r>
              <a:rPr lang="en-US" altLang="ko-KR" sz="1600" dirty="0" err="1"/>
              <a:t>this.users</a:t>
            </a:r>
            <a:r>
              <a:rPr lang="en-US" altLang="ko-KR" sz="1600" dirty="0"/>
              <a:t> = users;</a:t>
            </a:r>
          </a:p>
          <a:p>
            <a:r>
              <a:rPr lang="en-US" altLang="ko-KR" sz="1600" dirty="0"/>
              <a:t>    });</a:t>
            </a:r>
          </a:p>
          <a:p>
            <a:r>
              <a:rPr lang="en-US" altLang="ko-KR" sz="1600" dirty="0"/>
              <a:t>  }</a:t>
            </a:r>
          </a:p>
          <a:p>
            <a:r>
              <a:rPr lang="en-US" altLang="ko-KR" sz="1600" dirty="0" smtClean="0"/>
              <a:t>}</a:t>
            </a:r>
            <a:endParaRPr lang="en-US" altLang="ko-KR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503665" y="1403484"/>
            <a:ext cx="127624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list.page.ts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8607"/>
            <a:ext cx="2606799" cy="366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5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Home </a:t>
            </a:r>
            <a:r>
              <a:rPr lang="ko-KR" altLang="en-US" dirty="0" smtClean="0"/>
              <a:t>페이지 내용 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901" y="1340768"/>
            <a:ext cx="4152099" cy="53707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&lt;ion-header&gt;</a:t>
            </a:r>
          </a:p>
          <a:p>
            <a:r>
              <a:rPr lang="en-US" altLang="ko-KR" sz="700" dirty="0"/>
              <a:t>  &lt;ion-toolbar&gt;</a:t>
            </a:r>
          </a:p>
          <a:p>
            <a:r>
              <a:rPr lang="en-US" altLang="ko-KR" sz="700" dirty="0"/>
              <a:t>    &lt;ion-buttons slot="start"&gt;</a:t>
            </a:r>
          </a:p>
          <a:p>
            <a:r>
              <a:rPr lang="en-US" altLang="ko-KR" sz="700" dirty="0"/>
              <a:t>      &lt;ion-menu-button&gt;&lt;/ion-menu-button&gt;</a:t>
            </a:r>
          </a:p>
          <a:p>
            <a:r>
              <a:rPr lang="en-US" altLang="ko-KR" sz="700" dirty="0"/>
              <a:t>    &lt;/ion-buttons&gt;</a:t>
            </a:r>
          </a:p>
          <a:p>
            <a:r>
              <a:rPr lang="en-US" altLang="ko-KR" sz="700" dirty="0"/>
              <a:t>    &lt;ion-title&gt;</a:t>
            </a:r>
          </a:p>
          <a:p>
            <a:r>
              <a:rPr lang="en-US" altLang="ko-KR" sz="700" dirty="0"/>
              <a:t>      Home</a:t>
            </a:r>
          </a:p>
          <a:p>
            <a:r>
              <a:rPr lang="en-US" altLang="ko-KR" sz="700" dirty="0"/>
              <a:t>    &lt;/ion-title&gt;</a:t>
            </a:r>
          </a:p>
          <a:p>
            <a:r>
              <a:rPr lang="en-US" altLang="ko-KR" sz="700" dirty="0"/>
              <a:t>  &lt;/ion-toolbar&gt;</a:t>
            </a:r>
          </a:p>
          <a:p>
            <a:r>
              <a:rPr lang="en-US" altLang="ko-KR" sz="700" dirty="0"/>
              <a:t>&lt;/ion-header&gt;</a:t>
            </a:r>
          </a:p>
          <a:p>
            <a:r>
              <a:rPr lang="en-US" altLang="ko-KR" sz="700" dirty="0"/>
              <a:t/>
            </a:r>
            <a:br>
              <a:rPr lang="en-US" altLang="ko-KR" sz="700" dirty="0"/>
            </a:br>
            <a:r>
              <a:rPr lang="en-US" altLang="ko-KR" sz="700" dirty="0"/>
              <a:t>&lt;ion-content&gt;</a:t>
            </a:r>
          </a:p>
          <a:p>
            <a:r>
              <a:rPr lang="en-US" altLang="ko-KR" sz="700" dirty="0"/>
              <a:t>  &lt;ion-card class="welcome-card"&gt;</a:t>
            </a:r>
          </a:p>
          <a:p>
            <a:r>
              <a:rPr lang="en-US" altLang="ko-KR" sz="700" dirty="0"/>
              <a:t>    &lt;</a:t>
            </a:r>
            <a:r>
              <a:rPr lang="en-US" altLang="ko-KR" sz="700" dirty="0" err="1"/>
              <a:t>img</a:t>
            </a:r>
            <a:r>
              <a:rPr lang="en-US" altLang="ko-KR" sz="700" dirty="0"/>
              <a:t> </a:t>
            </a:r>
            <a:r>
              <a:rPr lang="en-US" altLang="ko-KR" sz="700" dirty="0" err="1"/>
              <a:t>src</a:t>
            </a:r>
            <a:r>
              <a:rPr lang="en-US" altLang="ko-KR" sz="700" dirty="0"/>
              <a:t>="/assets/</a:t>
            </a:r>
            <a:r>
              <a:rPr lang="en-US" altLang="ko-KR" sz="700" dirty="0" err="1"/>
              <a:t>shapes.svg</a:t>
            </a:r>
            <a:r>
              <a:rPr lang="en-US" altLang="ko-KR" sz="700" dirty="0"/>
              <a:t>" alt="" /&gt;</a:t>
            </a:r>
          </a:p>
          <a:p>
            <a:r>
              <a:rPr lang="en-US" altLang="ko-KR" sz="700" dirty="0"/>
              <a:t>    &lt;ion-card-header&gt;</a:t>
            </a:r>
          </a:p>
          <a:p>
            <a:r>
              <a:rPr lang="en-US" altLang="ko-KR" sz="700" dirty="0"/>
              <a:t>      &lt;ion-card-subtitle&gt;Get Started&lt;/ion-card-subtitle&gt;</a:t>
            </a:r>
          </a:p>
          <a:p>
            <a:r>
              <a:rPr lang="en-US" altLang="ko-KR" sz="700" dirty="0"/>
              <a:t>      &lt;ion-card-title&gt;Ionic MEAN </a:t>
            </a:r>
            <a:r>
              <a:rPr lang="en-US" altLang="ko-KR" sz="700" dirty="0" err="1"/>
              <a:t>Auth</a:t>
            </a:r>
            <a:r>
              <a:rPr lang="en-US" altLang="ko-KR" sz="700" dirty="0"/>
              <a:t> App&lt;/ion-card-title&gt;</a:t>
            </a:r>
          </a:p>
          <a:p>
            <a:r>
              <a:rPr lang="en-US" altLang="ko-KR" sz="700" dirty="0"/>
              <a:t>    &lt;/ion-card-header&gt;</a:t>
            </a:r>
          </a:p>
          <a:p>
            <a:r>
              <a:rPr lang="en-US" altLang="ko-KR" sz="700" dirty="0"/>
              <a:t>    &lt;ion-card-content&gt;</a:t>
            </a:r>
          </a:p>
          <a:p>
            <a:r>
              <a:rPr lang="en-US" altLang="ko-KR" sz="700" dirty="0"/>
              <a:t>      &lt;p&gt;</a:t>
            </a:r>
          </a:p>
          <a:p>
            <a:r>
              <a:rPr lang="en-US" altLang="ko-KR" sz="700" dirty="0"/>
              <a:t>        MEAN </a:t>
            </a:r>
            <a:r>
              <a:rPr lang="en-US" altLang="ko-KR" sz="700" dirty="0" err="1"/>
              <a:t>Auth</a:t>
            </a:r>
            <a:r>
              <a:rPr lang="en-US" altLang="ko-KR" sz="700" dirty="0"/>
              <a:t> App</a:t>
            </a:r>
            <a:r>
              <a:rPr lang="ko-KR" altLang="en-US" sz="700" dirty="0"/>
              <a:t>을 이용하기 위한 </a:t>
            </a:r>
            <a:r>
              <a:rPr lang="en-US" altLang="ko-KR" sz="700" dirty="0"/>
              <a:t>Ionic </a:t>
            </a:r>
            <a:r>
              <a:rPr lang="ko-KR" altLang="en-US" sz="700" dirty="0" err="1"/>
              <a:t>앱개발</a:t>
            </a:r>
            <a:r>
              <a:rPr lang="ko-KR" altLang="en-US" sz="700" dirty="0"/>
              <a:t> 테스트입니다</a:t>
            </a:r>
            <a:r>
              <a:rPr lang="en-US" altLang="ko-KR" sz="700" dirty="0"/>
              <a:t>. Ionic </a:t>
            </a:r>
            <a:r>
              <a:rPr lang="ko-KR" altLang="en-US" sz="700" dirty="0"/>
              <a:t>프레임워크를 이용하면 </a:t>
            </a:r>
            <a:endParaRPr lang="en-US" altLang="ko-KR" sz="700" dirty="0" smtClean="0"/>
          </a:p>
          <a:p>
            <a:r>
              <a:rPr lang="en-US" altLang="ko-KR" sz="700" dirty="0"/>
              <a:t> </a:t>
            </a:r>
            <a:r>
              <a:rPr lang="en-US" altLang="ko-KR" sz="700" dirty="0" smtClean="0"/>
              <a:t>       </a:t>
            </a:r>
            <a:r>
              <a:rPr lang="ko-KR" altLang="en-US" sz="700" dirty="0" smtClean="0"/>
              <a:t>표준</a:t>
            </a:r>
            <a:r>
              <a:rPr lang="ko-KR" altLang="en-US" sz="700" dirty="0"/>
              <a:t> </a:t>
            </a:r>
            <a:r>
              <a:rPr lang="en-US" altLang="ko-KR" sz="700" dirty="0"/>
              <a:t>HTML </a:t>
            </a:r>
            <a:r>
              <a:rPr lang="ko-KR" altLang="en-US" sz="700" dirty="0"/>
              <a:t>기술을 이용하여 </a:t>
            </a:r>
            <a:r>
              <a:rPr lang="ko-KR" altLang="en-US" sz="700" dirty="0" err="1"/>
              <a:t>앱을</a:t>
            </a:r>
            <a:r>
              <a:rPr lang="ko-KR" altLang="en-US" sz="700" dirty="0"/>
              <a:t> 개발할 수 있고 동일한 소스를 </a:t>
            </a:r>
            <a:r>
              <a:rPr lang="en-US" altLang="ko-KR" sz="700" dirty="0"/>
              <a:t>Desktop / iOS /</a:t>
            </a:r>
          </a:p>
          <a:p>
            <a:r>
              <a:rPr lang="en-US" altLang="ko-KR" sz="700" dirty="0"/>
              <a:t>        Android </a:t>
            </a:r>
            <a:r>
              <a:rPr lang="ko-KR" altLang="en-US" sz="700" dirty="0"/>
              <a:t>용 </a:t>
            </a:r>
            <a:r>
              <a:rPr lang="ko-KR" altLang="en-US" sz="700" dirty="0" err="1"/>
              <a:t>앱으로</a:t>
            </a:r>
            <a:r>
              <a:rPr lang="ko-KR" altLang="en-US" sz="700" dirty="0"/>
              <a:t> </a:t>
            </a:r>
            <a:r>
              <a:rPr lang="ko-KR" altLang="en-US" sz="700" dirty="0" err="1"/>
              <a:t>빌드할</a:t>
            </a:r>
            <a:r>
              <a:rPr lang="ko-KR" altLang="en-US" sz="700" dirty="0"/>
              <a:t> 수 있습니다</a:t>
            </a:r>
            <a:r>
              <a:rPr lang="en-US" altLang="ko-KR" sz="700" dirty="0"/>
              <a:t>.</a:t>
            </a:r>
          </a:p>
          <a:p>
            <a:r>
              <a:rPr lang="en-US" altLang="ko-KR" sz="700" dirty="0"/>
              <a:t>      &lt;/p&gt;</a:t>
            </a:r>
          </a:p>
          <a:p>
            <a:r>
              <a:rPr lang="en-US" altLang="ko-KR" sz="700" dirty="0"/>
              <a:t>    &lt;/ion-card-content&gt;</a:t>
            </a:r>
          </a:p>
          <a:p>
            <a:r>
              <a:rPr lang="en-US" altLang="ko-KR" sz="700" dirty="0"/>
              <a:t>  &lt;/ion-card&gt;</a:t>
            </a:r>
          </a:p>
          <a:p>
            <a:r>
              <a:rPr lang="en-US" altLang="ko-KR" sz="700" dirty="0"/>
              <a:t>  &lt;ion-list lines="none"&gt;</a:t>
            </a:r>
          </a:p>
          <a:p>
            <a:r>
              <a:rPr lang="en-US" altLang="ko-KR" sz="700" dirty="0"/>
              <a:t>    &lt;ion-list-header&gt;</a:t>
            </a:r>
          </a:p>
          <a:p>
            <a:r>
              <a:rPr lang="en-US" altLang="ko-KR" sz="700" dirty="0"/>
              <a:t>      &lt;ion-label&gt;Resources&lt;/ion-label&gt;</a:t>
            </a:r>
          </a:p>
          <a:p>
            <a:r>
              <a:rPr lang="en-US" altLang="ko-KR" sz="700" dirty="0"/>
              <a:t>    &lt;/ion-list-header&gt;</a:t>
            </a:r>
          </a:p>
          <a:p>
            <a:r>
              <a:rPr lang="en-US" altLang="ko-KR" sz="700" dirty="0"/>
              <a:t>    &lt;ion-item </a:t>
            </a:r>
            <a:r>
              <a:rPr lang="en-US" altLang="ko-KR" sz="700" dirty="0" err="1"/>
              <a:t>href</a:t>
            </a:r>
            <a:r>
              <a:rPr lang="en-US" altLang="ko-KR" sz="700" dirty="0"/>
              <a:t>="https://mean15243.herokuapp.com/"&gt;</a:t>
            </a:r>
          </a:p>
          <a:p>
            <a:r>
              <a:rPr lang="en-US" altLang="ko-KR" sz="700" dirty="0"/>
              <a:t>      &lt;ion-icon slot="start" color="medium" name="book"&gt;&lt;/ion-icon&gt;</a:t>
            </a:r>
          </a:p>
          <a:p>
            <a:r>
              <a:rPr lang="en-US" altLang="ko-KR" sz="700" dirty="0"/>
              <a:t>      &lt;ion-label&gt;MEAN </a:t>
            </a:r>
            <a:r>
              <a:rPr lang="en-US" altLang="ko-KR" sz="700" dirty="0" err="1"/>
              <a:t>Auth</a:t>
            </a:r>
            <a:r>
              <a:rPr lang="en-US" altLang="ko-KR" sz="700" dirty="0"/>
              <a:t> App</a:t>
            </a:r>
            <a:r>
              <a:rPr lang="ko-KR" altLang="en-US" sz="700" dirty="0"/>
              <a:t>의 </a:t>
            </a:r>
            <a:r>
              <a:rPr lang="en-US" altLang="ko-KR" sz="700" dirty="0"/>
              <a:t>Backend </a:t>
            </a:r>
            <a:r>
              <a:rPr lang="ko-KR" altLang="en-US" sz="700" dirty="0"/>
              <a:t>서버 </a:t>
            </a:r>
            <a:r>
              <a:rPr lang="en-US" altLang="ko-KR" sz="700" dirty="0"/>
              <a:t>&lt;/ion-label&gt;</a:t>
            </a:r>
          </a:p>
          <a:p>
            <a:r>
              <a:rPr lang="en-US" altLang="ko-KR" sz="700" dirty="0"/>
              <a:t>    &lt;/ion-item&gt;</a:t>
            </a:r>
          </a:p>
          <a:p>
            <a:r>
              <a:rPr lang="en-US" altLang="ko-KR" sz="700" dirty="0"/>
              <a:t>    &lt;ion-item </a:t>
            </a:r>
            <a:r>
              <a:rPr lang="en-US" altLang="ko-KR" sz="700" dirty="0" err="1"/>
              <a:t>href</a:t>
            </a:r>
            <a:r>
              <a:rPr lang="en-US" altLang="ko-KR" sz="700" dirty="0"/>
              <a:t>="https://ionicframework.com/"&gt;</a:t>
            </a:r>
          </a:p>
          <a:p>
            <a:r>
              <a:rPr lang="en-US" altLang="ko-KR" sz="700" dirty="0"/>
              <a:t>      &lt;ion-icon slot="start" color="medium" name="build"&gt;&lt;/ion-icon&gt;</a:t>
            </a:r>
          </a:p>
          <a:p>
            <a:r>
              <a:rPr lang="en-US" altLang="ko-KR" sz="700" dirty="0"/>
              <a:t>      &lt;ion-label&gt;Ionic </a:t>
            </a:r>
            <a:r>
              <a:rPr lang="ko-KR" altLang="en-US" sz="700" dirty="0"/>
              <a:t>프레임워크</a:t>
            </a:r>
            <a:r>
              <a:rPr lang="en-US" altLang="ko-KR" sz="700" dirty="0"/>
              <a:t>&lt;/ion-label&gt;</a:t>
            </a:r>
          </a:p>
          <a:p>
            <a:r>
              <a:rPr lang="en-US" altLang="ko-KR" sz="700" dirty="0"/>
              <a:t>    &lt;/ion-item&gt;</a:t>
            </a:r>
          </a:p>
          <a:p>
            <a:r>
              <a:rPr lang="en-US" altLang="ko-KR" sz="700" dirty="0"/>
              <a:t>    &lt;ion-item </a:t>
            </a:r>
            <a:r>
              <a:rPr lang="en-US" altLang="ko-KR" sz="700" dirty="0" err="1"/>
              <a:t>href</a:t>
            </a:r>
            <a:r>
              <a:rPr lang="en-US" altLang="ko-KR" sz="700" dirty="0"/>
              <a:t>="https://jwt.io/"&gt;</a:t>
            </a:r>
          </a:p>
          <a:p>
            <a:r>
              <a:rPr lang="en-US" altLang="ko-KR" sz="700" dirty="0"/>
              <a:t>      &lt;ion-icon slot="start" color="medium" name="grid"&gt;&lt;/ion-icon&gt;</a:t>
            </a:r>
          </a:p>
          <a:p>
            <a:r>
              <a:rPr lang="en-US" altLang="ko-KR" sz="700" dirty="0"/>
              <a:t>      &lt;ion-label&gt;JWT </a:t>
            </a:r>
            <a:r>
              <a:rPr lang="ko-KR" altLang="en-US" sz="700" dirty="0"/>
              <a:t>기술</a:t>
            </a:r>
            <a:r>
              <a:rPr lang="en-US" altLang="ko-KR" sz="700" dirty="0"/>
              <a:t>&lt;/ion-label&gt;</a:t>
            </a:r>
          </a:p>
          <a:p>
            <a:r>
              <a:rPr lang="en-US" altLang="ko-KR" sz="700" dirty="0"/>
              <a:t>    &lt;/ion-item&gt;</a:t>
            </a:r>
          </a:p>
          <a:p>
            <a:r>
              <a:rPr lang="en-US" altLang="ko-KR" sz="700" dirty="0"/>
              <a:t>    &lt;ion-item </a:t>
            </a:r>
            <a:r>
              <a:rPr lang="en-US" altLang="ko-KR" sz="700" dirty="0" err="1"/>
              <a:t>href</a:t>
            </a:r>
            <a:r>
              <a:rPr lang="en-US" altLang="ko-KR" sz="700" dirty="0"/>
              <a:t>="http://web.joongbu.ac.kr/is.do"&gt;</a:t>
            </a:r>
          </a:p>
          <a:p>
            <a:r>
              <a:rPr lang="en-US" altLang="ko-KR" sz="700" dirty="0"/>
              <a:t>      &lt;ion-icon slot="start" color="medium" name="color-fill"&gt;&lt;/ion-icon&gt;</a:t>
            </a:r>
          </a:p>
          <a:p>
            <a:r>
              <a:rPr lang="en-US" altLang="ko-KR" sz="700" dirty="0"/>
              <a:t>      &lt;ion-label&gt;</a:t>
            </a:r>
            <a:r>
              <a:rPr lang="ko-KR" altLang="en-US" sz="700" dirty="0"/>
              <a:t>중부대학교 정보보호학과</a:t>
            </a:r>
            <a:r>
              <a:rPr lang="en-US" altLang="ko-KR" sz="700" dirty="0"/>
              <a:t>&lt;/ion-label&gt;</a:t>
            </a:r>
          </a:p>
          <a:p>
            <a:r>
              <a:rPr lang="en-US" altLang="ko-KR" sz="700" dirty="0"/>
              <a:t>    &lt;/ion-item&gt;</a:t>
            </a:r>
          </a:p>
          <a:p>
            <a:r>
              <a:rPr lang="en-US" altLang="ko-KR" sz="700" dirty="0"/>
              <a:t>  &lt;/ion-list&gt;</a:t>
            </a:r>
          </a:p>
          <a:p>
            <a:r>
              <a:rPr lang="en-US" altLang="ko-KR" sz="700" dirty="0"/>
              <a:t>&lt;/ion-content</a:t>
            </a:r>
            <a:r>
              <a:rPr lang="en-US" altLang="ko-KR" sz="700" dirty="0" smtClean="0"/>
              <a:t>&gt;</a:t>
            </a:r>
            <a:endParaRPr lang="en-US" altLang="ko-KR" sz="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34793"/>
            <a:ext cx="3542903" cy="498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동일한 개발 코드를 운영체제 환경에 맞게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가능 </a:t>
            </a:r>
            <a:endParaRPr lang="en-US" altLang="ko-KR" dirty="0" smtClean="0"/>
          </a:p>
          <a:p>
            <a:r>
              <a:rPr lang="en-US" altLang="ko-KR" dirty="0" smtClean="0"/>
              <a:t>iOS</a:t>
            </a:r>
            <a:r>
              <a:rPr lang="ko-KR" altLang="en-US" dirty="0" smtClean="0"/>
              <a:t>용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/>
              <a:t>&gt; ionic </a:t>
            </a:r>
            <a:r>
              <a:rPr lang="en-US" altLang="ko-KR" dirty="0" err="1"/>
              <a:t>cordova</a:t>
            </a:r>
            <a:r>
              <a:rPr lang="en-US" altLang="ko-KR" dirty="0"/>
              <a:t> build </a:t>
            </a:r>
            <a:r>
              <a:rPr lang="en-US" altLang="ko-KR" dirty="0" err="1" smtClean="0"/>
              <a:t>ios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맥</a:t>
            </a:r>
            <a:r>
              <a:rPr lang="en-US" altLang="ko-KR" dirty="0" smtClean="0"/>
              <a:t> </a:t>
            </a:r>
            <a:r>
              <a:rPr lang="ko-KR" altLang="en-US" dirty="0" smtClean="0"/>
              <a:t>컴퓨터에서만 가능</a:t>
            </a:r>
            <a:r>
              <a:rPr lang="en-US" altLang="ko-KR" dirty="0" smtClean="0"/>
              <a:t>  </a:t>
            </a:r>
          </a:p>
          <a:p>
            <a:r>
              <a:rPr lang="en-US" altLang="ko-KR" dirty="0" smtClean="0"/>
              <a:t>Android</a:t>
            </a:r>
            <a:r>
              <a:rPr lang="ko-KR" altLang="en-US" dirty="0" smtClean="0"/>
              <a:t>용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/>
              <a:t>&gt; ionic </a:t>
            </a:r>
            <a:r>
              <a:rPr lang="en-US" altLang="ko-KR" dirty="0" err="1"/>
              <a:t>cordova</a:t>
            </a:r>
            <a:r>
              <a:rPr lang="en-US" altLang="ko-KR" dirty="0"/>
              <a:t> build </a:t>
            </a:r>
            <a:r>
              <a:rPr lang="en-US" altLang="ko-KR" dirty="0" smtClean="0"/>
              <a:t>android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45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7" y="4077071"/>
            <a:ext cx="8208912" cy="192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9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빌드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설치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테스트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설치 및 테스트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위 </a:t>
            </a:r>
            <a:r>
              <a:rPr lang="en-US" altLang="ko-KR" dirty="0" err="1" smtClean="0"/>
              <a:t>apk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파일을 자신의 홈페이지에 링크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안드로이드</a:t>
            </a:r>
            <a:r>
              <a:rPr lang="ko-KR" altLang="en-US" dirty="0" smtClean="0"/>
              <a:t> 휴대폰으로 </a:t>
            </a:r>
            <a:r>
              <a:rPr lang="ko-KR" altLang="en-US" dirty="0" err="1" smtClean="0"/>
              <a:t>다운로드하여</a:t>
            </a:r>
            <a:r>
              <a:rPr lang="ko-KR" altLang="en-US" dirty="0" smtClean="0"/>
              <a:t> 설치 및 테스트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13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과제</a:t>
            </a:r>
            <a:r>
              <a:rPr lang="en-US" altLang="ko-KR" dirty="0" smtClean="0"/>
              <a:t>. </a:t>
            </a:r>
            <a:r>
              <a:rPr lang="en-US" altLang="ko-KR" dirty="0"/>
              <a:t>Ionic</a:t>
            </a:r>
            <a:r>
              <a:rPr lang="ko-KR" altLang="en-US" dirty="0"/>
              <a:t>을 이용한 </a:t>
            </a:r>
            <a:r>
              <a:rPr lang="ko-KR" altLang="en-US" dirty="0" err="1"/>
              <a:t>모바일</a:t>
            </a:r>
            <a:r>
              <a:rPr lang="ko-KR" altLang="en-US" dirty="0"/>
              <a:t> </a:t>
            </a:r>
            <a:r>
              <a:rPr lang="ko-KR" altLang="en-US" dirty="0" err="1"/>
              <a:t>앱</a:t>
            </a:r>
            <a:r>
              <a:rPr lang="ko-KR" altLang="en-US" dirty="0"/>
              <a:t> 개발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자신의</a:t>
            </a:r>
            <a:r>
              <a:rPr lang="ko-KR" altLang="en-US" dirty="0"/>
              <a:t> </a:t>
            </a:r>
            <a:r>
              <a:rPr lang="en-US" altLang="ko-KR" dirty="0" err="1" smtClean="0"/>
              <a:t>isweb</a:t>
            </a:r>
            <a:r>
              <a:rPr lang="en-US" altLang="ko-KR" smtClean="0"/>
              <a:t> </a:t>
            </a:r>
            <a:r>
              <a:rPr lang="ko-KR" altLang="en-US" smtClean="0"/>
              <a:t>홈페이지에</a:t>
            </a:r>
            <a:r>
              <a:rPr lang="ko-KR" altLang="en-US" dirty="0"/>
              <a:t> </a:t>
            </a:r>
            <a:r>
              <a:rPr lang="en-US" altLang="ko-KR" dirty="0"/>
              <a:t>Ionic </a:t>
            </a:r>
            <a:r>
              <a:rPr lang="ko-KR" altLang="en-US" dirty="0" err="1"/>
              <a:t>모바일</a:t>
            </a:r>
            <a:r>
              <a:rPr lang="ko-KR" altLang="en-US" dirty="0"/>
              <a:t> </a:t>
            </a:r>
            <a:r>
              <a:rPr lang="ko-KR" altLang="en-US" dirty="0" err="1"/>
              <a:t>앱</a:t>
            </a:r>
            <a:r>
              <a:rPr lang="ko-KR" altLang="en-US" dirty="0"/>
              <a:t> 개발에 관련된 페이지를 작성하고 개발된 </a:t>
            </a:r>
            <a:r>
              <a:rPr lang="en-US" altLang="ko-KR" dirty="0"/>
              <a:t>iOS</a:t>
            </a:r>
            <a:r>
              <a:rPr lang="ko-KR" altLang="en-US" dirty="0" err="1"/>
              <a:t>앱</a:t>
            </a:r>
            <a:r>
              <a:rPr lang="ko-KR" altLang="en-US" dirty="0"/>
              <a:t> 또는 </a:t>
            </a:r>
            <a:r>
              <a:rPr lang="ko-KR" altLang="en-US" dirty="0" err="1"/>
              <a:t>안드로이드앱</a:t>
            </a:r>
            <a:r>
              <a:rPr lang="ko-KR" altLang="en-US" dirty="0"/>
              <a:t> </a:t>
            </a:r>
            <a:r>
              <a:rPr lang="en-US" altLang="ko-KR" dirty="0" err="1"/>
              <a:t>apk</a:t>
            </a:r>
            <a:r>
              <a:rPr lang="en-US" altLang="ko-KR" dirty="0"/>
              <a:t> </a:t>
            </a:r>
            <a:r>
              <a:rPr lang="ko-KR" altLang="en-US" dirty="0"/>
              <a:t>파일을 링크하기 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85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프레임워크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Ionic vs. React Native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1030" name="Picture 6" descr="Image 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8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Ionic </a:t>
            </a:r>
            <a:r>
              <a:rPr lang="ko-KR" altLang="en-US" dirty="0"/>
              <a:t>프레임워크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Ionic 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844824"/>
            <a:ext cx="823440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Ionic </a:t>
            </a:r>
            <a:r>
              <a:rPr lang="ko-KR" altLang="en-US" dirty="0"/>
              <a:t>프레임워크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Ionic </a:t>
            </a:r>
            <a:r>
              <a:rPr lang="ko-KR" altLang="en-US" dirty="0"/>
              <a:t>이란</a:t>
            </a:r>
            <a:r>
              <a:rPr lang="en-US" altLang="ko-KR" dirty="0"/>
              <a:t>?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3929"/>
            <a:ext cx="7994507" cy="437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4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Ionic </a:t>
            </a:r>
            <a:r>
              <a:rPr lang="ko-KR" altLang="en-US" dirty="0"/>
              <a:t>프레임워크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Ionic </a:t>
            </a:r>
            <a:r>
              <a:rPr lang="ko-KR" altLang="en-US" dirty="0"/>
              <a:t>이란</a:t>
            </a:r>
            <a:r>
              <a:rPr lang="en-US" altLang="ko-KR" dirty="0"/>
              <a:t>?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0908"/>
            <a:ext cx="8208912" cy="438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6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Ionic </a:t>
            </a:r>
            <a:r>
              <a:rPr lang="ko-KR" altLang="en-US" dirty="0"/>
              <a:t>환경 구축 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Ionic </a:t>
            </a:r>
            <a:r>
              <a:rPr lang="ko-KR" altLang="en-US" dirty="0" smtClean="0"/>
              <a:t>설치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npm</a:t>
            </a:r>
            <a:r>
              <a:rPr lang="ko-KR" altLang="en-US" dirty="0" smtClean="0"/>
              <a:t>을 이용하여 글로벌 설치</a:t>
            </a:r>
            <a:r>
              <a:rPr lang="en-US" altLang="ko-KR" dirty="0" smtClean="0"/>
              <a:t>) </a:t>
            </a:r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install -g ionic  </a:t>
            </a:r>
          </a:p>
          <a:p>
            <a:r>
              <a:rPr lang="ko-KR" altLang="en-US" dirty="0" smtClean="0"/>
              <a:t>버전 확인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ionic -v </a:t>
            </a:r>
          </a:p>
          <a:p>
            <a:pPr lvl="1"/>
            <a:r>
              <a:rPr lang="ko-KR" altLang="en-US" dirty="0" smtClean="0"/>
              <a:t>현재 버전 </a:t>
            </a:r>
            <a:r>
              <a:rPr lang="en-US" altLang="ko-KR" dirty="0" smtClean="0"/>
              <a:t>5.4.1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80063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0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8020</TotalTime>
  <Words>842</Words>
  <Application>Microsoft Office PowerPoint</Application>
  <PresentationFormat>화면 슬라이드 쇼(4:3)</PresentationFormat>
  <Paragraphs>877</Paragraphs>
  <Slides>47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48" baseType="lpstr">
      <vt:lpstr>가을</vt:lpstr>
      <vt:lpstr>PowerPoint 프레젠테이션</vt:lpstr>
      <vt:lpstr>목차 </vt:lpstr>
      <vt:lpstr>1. Ionic 프레임워크</vt:lpstr>
      <vt:lpstr>모바일 앱 개발 방법론</vt:lpstr>
      <vt:lpstr>모바일 프레임워크?</vt:lpstr>
      <vt:lpstr>Ionic 프레임워크</vt:lpstr>
      <vt:lpstr>Ionic 프레임워크</vt:lpstr>
      <vt:lpstr>Ionic 프레임워크</vt:lpstr>
      <vt:lpstr>2. Ionic 환경 구축 </vt:lpstr>
      <vt:lpstr>2. Ionic 환경 구축 </vt:lpstr>
      <vt:lpstr>3. IonicMeanAuth 앱 제작 </vt:lpstr>
      <vt:lpstr>IonicMeanAuth 앱 제작 순서 </vt:lpstr>
      <vt:lpstr>프로젝트 시작 - 템플릿 앱 제작 </vt:lpstr>
      <vt:lpstr>프로젝트 시작 - 템플릿 앱 제작 </vt:lpstr>
      <vt:lpstr>프로젝트 열기</vt:lpstr>
      <vt:lpstr>서비스 시작</vt:lpstr>
      <vt:lpstr>Ionic lab 설치 </vt:lpstr>
      <vt:lpstr>주요 파일 내용 검토</vt:lpstr>
      <vt:lpstr>주요 파일 내용 검토</vt:lpstr>
      <vt:lpstr>주요 파일 내용 검토</vt:lpstr>
      <vt:lpstr>주요 파일 내용 검토</vt:lpstr>
      <vt:lpstr>필요한 페이지 생성</vt:lpstr>
      <vt:lpstr>필요한 페이지 생성</vt:lpstr>
      <vt:lpstr>메뉴에 등록</vt:lpstr>
      <vt:lpstr>메뉴에 등록</vt:lpstr>
      <vt:lpstr>기능 구현을 위해 auth service 생성 </vt:lpstr>
      <vt:lpstr>auth service 수정 </vt:lpstr>
      <vt:lpstr>App.module.ts 수정</vt:lpstr>
      <vt:lpstr>모델 생성 </vt:lpstr>
      <vt:lpstr>auth.service.ts 수정 </vt:lpstr>
      <vt:lpstr>auth.service.ts 수정 </vt:lpstr>
      <vt:lpstr>auth.service.ts 수정 </vt:lpstr>
      <vt:lpstr>로그인 페이지 작성</vt:lpstr>
      <vt:lpstr>로그인 페이지 작성</vt:lpstr>
      <vt:lpstr>사용자등록 페이지 작성</vt:lpstr>
      <vt:lpstr>사용자등록 페이지 작성</vt:lpstr>
      <vt:lpstr>프로필 페이지 작성</vt:lpstr>
      <vt:lpstr>프로필 페이지 작성</vt:lpstr>
      <vt:lpstr>대시보드 페이지 작성</vt:lpstr>
      <vt:lpstr>대시보드 페이지 작성</vt:lpstr>
      <vt:lpstr>사용자 목록(list) 페이지 작성</vt:lpstr>
      <vt:lpstr>사용자 목록(list) 페이지 작성</vt:lpstr>
      <vt:lpstr>사용자 목록(list) 페이지 작성</vt:lpstr>
      <vt:lpstr>Home 페이지 내용 수정</vt:lpstr>
      <vt:lpstr>4. 빌드 </vt:lpstr>
      <vt:lpstr>빌드, 앱 설치, 테스트 </vt:lpstr>
      <vt:lpstr>과제. Ionic을 이용한 모바일 앱 개발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465</cp:revision>
  <dcterms:created xsi:type="dcterms:W3CDTF">2011-08-27T14:53:28Z</dcterms:created>
  <dcterms:modified xsi:type="dcterms:W3CDTF">2019-11-19T00:59:00Z</dcterms:modified>
</cp:coreProperties>
</file>