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8"/>
  </p:notesMasterIdLst>
  <p:sldIdLst>
    <p:sldId id="256" r:id="rId2"/>
    <p:sldId id="286" r:id="rId3"/>
    <p:sldId id="287" r:id="rId4"/>
    <p:sldId id="290" r:id="rId5"/>
    <p:sldId id="269" r:id="rId6"/>
    <p:sldId id="270" r:id="rId7"/>
    <p:sldId id="271" r:id="rId8"/>
    <p:sldId id="272" r:id="rId9"/>
    <p:sldId id="273" r:id="rId10"/>
    <p:sldId id="274" r:id="rId11"/>
    <p:sldId id="291" r:id="rId12"/>
    <p:sldId id="288" r:id="rId13"/>
    <p:sldId id="275" r:id="rId14"/>
    <p:sldId id="289" r:id="rId15"/>
    <p:sldId id="276" r:id="rId16"/>
    <p:sldId id="277" r:id="rId17"/>
    <p:sldId id="292" r:id="rId18"/>
    <p:sldId id="278" r:id="rId19"/>
    <p:sldId id="279" r:id="rId20"/>
    <p:sldId id="280" r:id="rId21"/>
    <p:sldId id="281" r:id="rId22"/>
    <p:sldId id="283" r:id="rId23"/>
    <p:sldId id="293" r:id="rId24"/>
    <p:sldId id="282" r:id="rId25"/>
    <p:sldId id="284" r:id="rId26"/>
    <p:sldId id="285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653"/>
    <a:srgbClr val="53D2FF"/>
    <a:srgbClr val="F5FAF4"/>
    <a:srgbClr val="DDF0C8"/>
    <a:srgbClr val="EBF4E8"/>
    <a:srgbClr val="ADCFA1"/>
    <a:srgbClr val="EDECE5"/>
    <a:srgbClr val="BAE18F"/>
    <a:srgbClr val="F1F5F4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6" autoAdjust="0"/>
    <p:restoredTop sz="91489" autoAdjust="0"/>
  </p:normalViewPr>
  <p:slideViewPr>
    <p:cSldViewPr>
      <p:cViewPr varScale="1">
        <p:scale>
          <a:sx n="106" d="100"/>
          <a:sy n="106" d="100"/>
        </p:scale>
        <p:origin x="-17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웹 프로그래밍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514350" indent="-514350">
              <a:buSzPct val="100000"/>
              <a:buFont typeface="+mj-lt"/>
              <a:buAutoNum type="arabicPeriod"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 eaLnBrk="1" latinLnBrk="0" hangingPunct="1">
              <a:defRPr sz="2000"/>
            </a:lvl1pPr>
            <a:lvl2pPr eaLnBrk="1" latinLnBrk="0" hangingPunct="1">
              <a:defRPr sz="1800"/>
            </a:lvl2pPr>
            <a:lvl3pPr eaLnBrk="1" latinLnBrk="0" hangingPunct="1">
              <a:defRPr sz="1600"/>
            </a:lvl3pPr>
            <a:lvl4pPr eaLnBrk="1" latinLnBrk="0" hangingPunct="1">
              <a:defRPr sz="1400"/>
            </a:lvl4pPr>
            <a:lvl5pPr eaLnBrk="1" latinLnBrk="0" hangingPunct="1">
              <a:defRPr sz="1200"/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altLang="ko-KR" dirty="0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>
            <a:lvl1pPr eaLnBrk="1" latinLnBrk="0" hangingPunct="1">
              <a:defRPr sz="2000"/>
            </a:lvl1pPr>
            <a:lvl2pPr eaLnBrk="1" latinLnBrk="0" hangingPunct="1">
              <a:defRPr sz="1800"/>
            </a:lvl2pPr>
            <a:lvl3pPr eaLnBrk="1" latinLnBrk="0" hangingPunct="1">
              <a:defRPr sz="1600"/>
            </a:lvl3pPr>
            <a:lvl4pPr eaLnBrk="1" latinLnBrk="0" hangingPunct="1">
              <a:defRPr sz="1400"/>
            </a:lvl4pPr>
            <a:lvl5pPr eaLnBrk="1" latinLnBrk="0" hangingPunct="1">
              <a:defRPr sz="1200"/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altLang="ko-KR" dirty="0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evcenter.heroku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git-scm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ashboard.heroku.com/apps/meanauth2019/deploy/heroku-git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secret-bastion-17436.herokuapp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mlab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secret-bastion-17436.herokuapp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heroku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heroku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51148" y="2001614"/>
            <a:ext cx="8497263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 smtClean="0"/>
              <a:t>MEAN</a:t>
            </a:r>
            <a:r>
              <a:rPr lang="ko-KR" altLang="en-US" sz="5400" dirty="0" smtClean="0"/>
              <a:t> </a:t>
            </a:r>
            <a:r>
              <a:rPr lang="en-US" altLang="ko-KR" sz="5400" dirty="0" smtClean="0"/>
              <a:t>Stack Front to Back</a:t>
            </a:r>
          </a:p>
          <a:p>
            <a:pPr algn="ctr"/>
            <a:r>
              <a:rPr lang="en-US" altLang="ko-KR" sz="5400" dirty="0" smtClean="0"/>
              <a:t>(</a:t>
            </a:r>
            <a:r>
              <a:rPr lang="en-US" altLang="ko-KR" sz="5400" dirty="0" err="1" smtClean="0"/>
              <a:t>MEANAuthApp</a:t>
            </a:r>
            <a:r>
              <a:rPr lang="en-US" altLang="ko-KR" sz="5400" dirty="0" smtClean="0"/>
              <a:t>)</a:t>
            </a:r>
          </a:p>
          <a:p>
            <a:pPr algn="ctr"/>
            <a:endParaRPr lang="en-US" altLang="ko-KR" sz="5400" dirty="0"/>
          </a:p>
          <a:p>
            <a:pPr algn="ctr"/>
            <a:r>
              <a:rPr lang="ko-KR" altLang="en-US" sz="3200" dirty="0" err="1" smtClean="0"/>
              <a:t>클라우드</a:t>
            </a:r>
            <a:r>
              <a:rPr lang="ko-KR" altLang="en-US" sz="3200" dirty="0" smtClean="0"/>
              <a:t> 서비스 </a:t>
            </a:r>
            <a:r>
              <a:rPr lang="en-US" altLang="ko-KR" sz="3200" dirty="0" err="1" smtClean="0"/>
              <a:t>Heroku</a:t>
            </a:r>
            <a:r>
              <a:rPr lang="ko-KR" altLang="en-US" sz="3200" dirty="0" smtClean="0"/>
              <a:t>에 </a:t>
            </a:r>
            <a:r>
              <a:rPr lang="ko-KR" altLang="en-US" sz="3200" dirty="0" err="1" smtClean="0"/>
              <a:t>포팅하기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577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/>
              <a:t>Heroku</a:t>
            </a:r>
            <a:r>
              <a:rPr lang="ko-KR" altLang="en-US" dirty="0"/>
              <a:t> </a:t>
            </a:r>
            <a:r>
              <a:rPr lang="en-US" altLang="ko-KR" dirty="0"/>
              <a:t>CLI </a:t>
            </a:r>
            <a:r>
              <a:rPr lang="ko-KR" altLang="en-US" dirty="0" smtClean="0"/>
              <a:t>설치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https</a:t>
            </a:r>
            <a:r>
              <a:rPr lang="en-US" altLang="ko-KR" dirty="0">
                <a:hlinkClick r:id="rId2"/>
              </a:rPr>
              <a:t>://devcenter.heroku.com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  <a:r>
              <a:rPr lang="ko-KR" altLang="en-US" dirty="0" smtClean="0"/>
              <a:t>접속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Node.js </a:t>
            </a:r>
            <a:r>
              <a:rPr lang="ko-KR" altLang="en-US" dirty="0" smtClean="0"/>
              <a:t>선택 </a:t>
            </a:r>
            <a:endParaRPr lang="en-US" altLang="ko-KR" dirty="0" smtClean="0"/>
          </a:p>
          <a:p>
            <a:r>
              <a:rPr lang="en-US" altLang="ko-KR" dirty="0" smtClean="0"/>
              <a:t>Get started with node.js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10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5710"/>
            <a:ext cx="5147984" cy="36404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93096"/>
            <a:ext cx="3951907" cy="21430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89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/>
              <a:t>Heroku</a:t>
            </a:r>
            <a:r>
              <a:rPr lang="ko-KR" altLang="en-US" dirty="0"/>
              <a:t> </a:t>
            </a:r>
            <a:r>
              <a:rPr lang="en-US" altLang="ko-KR" dirty="0"/>
              <a:t>CLI </a:t>
            </a:r>
            <a:r>
              <a:rPr lang="ko-KR" altLang="en-US" dirty="0" smtClean="0"/>
              <a:t>설치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Heroku</a:t>
            </a:r>
            <a:r>
              <a:rPr lang="en-US" altLang="ko-KR" dirty="0" smtClean="0"/>
              <a:t> </a:t>
            </a:r>
            <a:r>
              <a:rPr lang="en-US" altLang="ko-KR" dirty="0"/>
              <a:t>Command Line Interface (CLI</a:t>
            </a:r>
            <a:r>
              <a:rPr lang="en-US" altLang="ko-KR" dirty="0" smtClean="0"/>
              <a:t>) </a:t>
            </a:r>
            <a:r>
              <a:rPr lang="ko-KR" altLang="en-US" dirty="0" smtClean="0"/>
              <a:t>설치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windows </a:t>
            </a:r>
            <a:r>
              <a:rPr lang="ko-KR" altLang="en-US" dirty="0" smtClean="0"/>
              <a:t>버전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327" y="5632065"/>
            <a:ext cx="7101688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설치 완료 후 하단의 </a:t>
            </a:r>
            <a:r>
              <a:rPr lang="en-US" altLang="ko-KR" dirty="0" smtClean="0"/>
              <a:t>“I</a:t>
            </a:r>
            <a:r>
              <a:rPr lang="ko-KR" altLang="en-US" dirty="0" smtClean="0"/>
              <a:t> </a:t>
            </a:r>
            <a:r>
              <a:rPr lang="en-US" altLang="ko-KR" dirty="0"/>
              <a:t>have</a:t>
            </a:r>
            <a:r>
              <a:rPr lang="ko-KR" altLang="en-US" dirty="0"/>
              <a:t> </a:t>
            </a:r>
            <a:r>
              <a:rPr lang="en-US" altLang="ko-KR" dirty="0"/>
              <a:t>installed the </a:t>
            </a:r>
            <a:r>
              <a:rPr lang="en-US" altLang="ko-KR" dirty="0" err="1"/>
              <a:t>Heroku</a:t>
            </a:r>
            <a:r>
              <a:rPr lang="en-US" altLang="ko-KR" dirty="0"/>
              <a:t> </a:t>
            </a:r>
            <a:r>
              <a:rPr lang="en-US" altLang="ko-KR" dirty="0" smtClean="0"/>
              <a:t>CLI”</a:t>
            </a:r>
            <a:r>
              <a:rPr lang="ko-KR" altLang="en-US" dirty="0" smtClean="0"/>
              <a:t>  버튼</a:t>
            </a:r>
            <a:r>
              <a:rPr lang="en-US" altLang="ko-KR" dirty="0" smtClean="0"/>
              <a:t> </a:t>
            </a:r>
            <a:r>
              <a:rPr lang="ko-KR" altLang="en-US" dirty="0" smtClean="0"/>
              <a:t>클릭 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53" y="2276872"/>
            <a:ext cx="3195286" cy="31840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672" y="2276872"/>
            <a:ext cx="407476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001397"/>
            <a:ext cx="4800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90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Git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설치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sz="3200" b="1" dirty="0" err="1" smtClean="0"/>
              <a:t>Git</a:t>
            </a:r>
            <a:r>
              <a:rPr lang="ko-KR" altLang="en-US" sz="3200" b="1" dirty="0"/>
              <a:t>이란</a:t>
            </a:r>
            <a:r>
              <a:rPr lang="en-US" altLang="ko-KR" sz="3200" b="1" dirty="0"/>
              <a:t>? </a:t>
            </a:r>
            <a:r>
              <a:rPr lang="ko-KR" altLang="en-US" sz="3200" b="1" dirty="0"/>
              <a:t> </a:t>
            </a:r>
            <a:endParaRPr lang="en-US" altLang="ko-KR" sz="3200" b="1" dirty="0"/>
          </a:p>
          <a:p>
            <a:pPr lvl="1"/>
            <a:r>
              <a:rPr lang="en-US" altLang="ko-KR" dirty="0" smtClean="0"/>
              <a:t>source </a:t>
            </a:r>
            <a:r>
              <a:rPr lang="ko-KR" altLang="en-US" dirty="0"/>
              <a:t>관리를 위한 분산 버전 관리 시스템</a:t>
            </a:r>
            <a:endParaRPr lang="en-US" altLang="ko-KR" dirty="0"/>
          </a:p>
          <a:p>
            <a:pPr lvl="1"/>
            <a:r>
              <a:rPr lang="ko-KR" altLang="en-US" dirty="0"/>
              <a:t>최초로 </a:t>
            </a:r>
            <a:r>
              <a:rPr lang="ko-KR" altLang="en-US" dirty="0" err="1"/>
              <a:t>리눅스</a:t>
            </a:r>
            <a:r>
              <a:rPr lang="ko-KR" altLang="en-US" dirty="0"/>
              <a:t> </a:t>
            </a:r>
            <a:r>
              <a:rPr lang="ko-KR" altLang="en-US" dirty="0" err="1"/>
              <a:t>토발즈가</a:t>
            </a:r>
            <a:r>
              <a:rPr lang="ko-KR" altLang="en-US" dirty="0"/>
              <a:t> </a:t>
            </a:r>
            <a:r>
              <a:rPr lang="ko-KR" altLang="en-US" dirty="0" err="1"/>
              <a:t>리눅스</a:t>
            </a:r>
            <a:r>
              <a:rPr lang="ko-KR" altLang="en-US" dirty="0"/>
              <a:t> </a:t>
            </a:r>
            <a:r>
              <a:rPr lang="ko-KR" altLang="en-US" dirty="0" err="1"/>
              <a:t>커널</a:t>
            </a:r>
            <a:r>
              <a:rPr lang="ko-KR" altLang="en-US" dirty="0"/>
              <a:t> 개발에 이용하려고 </a:t>
            </a:r>
            <a:r>
              <a:rPr lang="ko-KR" altLang="en-US" dirty="0" smtClean="0"/>
              <a:t>개발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en-US" altLang="ko-KR" dirty="0" err="1" smtClean="0"/>
              <a:t>Git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설치 </a:t>
            </a:r>
            <a:endParaRPr lang="en-US" altLang="ko-KR" dirty="0" smtClean="0"/>
          </a:p>
          <a:p>
            <a:pPr lvl="1"/>
            <a:r>
              <a:rPr lang="en-US" altLang="ko-KR" dirty="0" smtClean="0">
                <a:hlinkClick r:id="rId2"/>
              </a:rPr>
              <a:t>https</a:t>
            </a:r>
            <a:r>
              <a:rPr lang="en-US" altLang="ko-KR" dirty="0">
                <a:hlinkClick r:id="rId2"/>
              </a:rPr>
              <a:t>://git-scm.com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최신</a:t>
            </a:r>
            <a:r>
              <a:rPr lang="en-US" altLang="ko-KR" dirty="0" smtClean="0"/>
              <a:t> </a:t>
            </a:r>
            <a:r>
              <a:rPr lang="ko-KR" altLang="en-US" dirty="0" smtClean="0"/>
              <a:t>버전은 </a:t>
            </a:r>
            <a:r>
              <a:rPr lang="en-US" altLang="ko-KR" dirty="0" smtClean="0"/>
              <a:t>2.23.0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12</a:t>
            </a:fld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45024"/>
            <a:ext cx="28384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27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13</a:t>
            </a:fld>
            <a:endParaRPr lang="ko-KR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1" y="476672"/>
            <a:ext cx="9056813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5426464" y="116632"/>
            <a:ext cx="3249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Google</a:t>
            </a:r>
            <a:r>
              <a:rPr lang="ko-KR" altLang="en-US" dirty="0"/>
              <a:t>에서 </a:t>
            </a:r>
            <a:r>
              <a:rPr lang="en-US" altLang="ko-KR" dirty="0"/>
              <a:t>‘</a:t>
            </a:r>
            <a:r>
              <a:rPr lang="en-US" altLang="ko-KR" dirty="0" err="1"/>
              <a:t>git</a:t>
            </a:r>
            <a:r>
              <a:rPr lang="en-US" altLang="ko-KR" dirty="0"/>
              <a:t> </a:t>
            </a:r>
            <a:r>
              <a:rPr lang="ko-KR" altLang="en-US" dirty="0"/>
              <a:t>명령어</a:t>
            </a:r>
            <a:r>
              <a:rPr lang="en-US" altLang="ko-KR" dirty="0"/>
              <a:t>’ </a:t>
            </a:r>
            <a:r>
              <a:rPr lang="ko-KR" altLang="en-US" dirty="0"/>
              <a:t>검색</a:t>
            </a:r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763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Git</a:t>
            </a:r>
            <a:r>
              <a:rPr lang="en-US" altLang="ko-KR" dirty="0" smtClean="0"/>
              <a:t> </a:t>
            </a:r>
            <a:r>
              <a:rPr lang="ko-KR" altLang="en-US" dirty="0" smtClean="0"/>
              <a:t>저장소 초기화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CMD</a:t>
            </a:r>
            <a:r>
              <a:rPr lang="ko-KR" altLang="en-US" dirty="0" smtClean="0"/>
              <a:t>에서 프로젝트 폴더로 이동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cd </a:t>
            </a:r>
            <a:r>
              <a:rPr lang="en-US" altLang="ko-KR" dirty="0" err="1" smtClean="0"/>
              <a:t>meanauthapp</a:t>
            </a:r>
            <a:r>
              <a:rPr lang="en-US" altLang="ko-KR" dirty="0" smtClean="0"/>
              <a:t> </a:t>
            </a:r>
          </a:p>
          <a:p>
            <a:r>
              <a:rPr lang="en-US" altLang="ko-KR" dirty="0" err="1" smtClean="0"/>
              <a:t>Git</a:t>
            </a:r>
            <a:r>
              <a:rPr lang="en-US" altLang="ko-KR" dirty="0" smtClean="0"/>
              <a:t> </a:t>
            </a:r>
            <a:r>
              <a:rPr lang="ko-KR" altLang="en-US" dirty="0" smtClean="0"/>
              <a:t>버전</a:t>
            </a:r>
            <a:r>
              <a:rPr lang="en-US" altLang="ko-KR" dirty="0" smtClean="0"/>
              <a:t> </a:t>
            </a:r>
            <a:r>
              <a:rPr lang="ko-KR" altLang="en-US" dirty="0" smtClean="0"/>
              <a:t>확인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</a:t>
            </a:r>
            <a:r>
              <a:rPr lang="en-US" altLang="ko-KR" dirty="0" err="1" smtClean="0"/>
              <a:t>git</a:t>
            </a:r>
            <a:r>
              <a:rPr lang="en-US" altLang="ko-KR" dirty="0" smtClean="0"/>
              <a:t> --version </a:t>
            </a:r>
          </a:p>
          <a:p>
            <a:r>
              <a:rPr lang="en-US" altLang="ko-KR" dirty="0" err="1" smtClean="0"/>
              <a:t>Git</a:t>
            </a:r>
            <a:r>
              <a:rPr lang="en-US" altLang="ko-KR" dirty="0" smtClean="0"/>
              <a:t> </a:t>
            </a:r>
            <a:r>
              <a:rPr lang="ko-KR" altLang="en-US" dirty="0" smtClean="0"/>
              <a:t>저장소 초기화 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</a:t>
            </a:r>
            <a:r>
              <a:rPr lang="en-US" altLang="ko-KR" dirty="0" err="1" smtClean="0"/>
              <a:t>git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init</a:t>
            </a:r>
            <a:r>
              <a:rPr lang="en-US" altLang="ko-KR" dirty="0" smtClean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233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새로운</a:t>
            </a:r>
            <a:r>
              <a:rPr lang="en-US" altLang="ko-KR" dirty="0" smtClean="0"/>
              <a:t> app</a:t>
            </a:r>
            <a:r>
              <a:rPr lang="ko-KR" altLang="en-US" dirty="0" smtClean="0"/>
              <a:t> 생성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프로젝트 폴더에서 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</a:t>
            </a:r>
            <a:r>
              <a:rPr lang="en-US" altLang="ko-KR" dirty="0" err="1" smtClean="0"/>
              <a:t>heroku</a:t>
            </a:r>
            <a:r>
              <a:rPr lang="en-US" altLang="ko-KR" dirty="0" smtClean="0"/>
              <a:t> create </a:t>
            </a:r>
            <a:r>
              <a:rPr lang="ko-KR" altLang="en-US" dirty="0" err="1" smtClean="0"/>
              <a:t>앱이름</a:t>
            </a:r>
            <a:r>
              <a:rPr lang="en-US" altLang="ko-KR" dirty="0" smtClean="0"/>
              <a:t> 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heroku</a:t>
            </a:r>
            <a:r>
              <a:rPr lang="en-US" altLang="ko-KR" dirty="0" smtClean="0"/>
              <a:t> </a:t>
            </a:r>
            <a:r>
              <a:rPr lang="ko-KR" altLang="en-US" dirty="0" smtClean="0"/>
              <a:t>서버에 새로운 </a:t>
            </a:r>
            <a:r>
              <a:rPr lang="en-US" altLang="ko-KR" dirty="0" smtClean="0"/>
              <a:t>app </a:t>
            </a:r>
            <a:r>
              <a:rPr lang="ko-KR" altLang="en-US" dirty="0" smtClean="0"/>
              <a:t>생성</a:t>
            </a:r>
            <a:r>
              <a:rPr lang="en-US" altLang="ko-KR" dirty="0" smtClean="0"/>
              <a:t>) 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앱이름</a:t>
            </a:r>
            <a:r>
              <a:rPr lang="ko-KR" altLang="en-US" dirty="0" smtClean="0"/>
              <a:t> 지정 가능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앱이름이</a:t>
            </a:r>
            <a:r>
              <a:rPr lang="ko-KR" altLang="en-US" smtClean="0"/>
              <a:t> 서버에서 </a:t>
            </a:r>
            <a:r>
              <a:rPr lang="ko-KR" altLang="en-US" dirty="0" smtClean="0"/>
              <a:t>유일하게 구별되어야 유효함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</a:t>
            </a:r>
            <a:r>
              <a:rPr lang="en-US" altLang="ko-KR" dirty="0" err="1" smtClean="0"/>
              <a:t>heroku</a:t>
            </a:r>
            <a:r>
              <a:rPr lang="en-US" altLang="ko-KR" dirty="0" smtClean="0"/>
              <a:t> login </a:t>
            </a:r>
            <a:r>
              <a:rPr lang="en-US" altLang="ko-KR" dirty="0" smtClean="0"/>
              <a:t>(</a:t>
            </a:r>
            <a:r>
              <a:rPr lang="ko-KR" altLang="en-US" dirty="0" smtClean="0"/>
              <a:t>브라우저 통해서 로그인 클릭</a:t>
            </a:r>
            <a:r>
              <a:rPr lang="en-US" altLang="ko-KR" dirty="0" smtClean="0"/>
              <a:t>)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생성된 </a:t>
            </a:r>
            <a:r>
              <a:rPr lang="en-US" altLang="ko-KR" dirty="0" smtClean="0"/>
              <a:t>App </a:t>
            </a:r>
            <a:r>
              <a:rPr lang="ko-KR" altLang="en-US" dirty="0" smtClean="0"/>
              <a:t>주소 확인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15</a:t>
            </a:fld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56992"/>
            <a:ext cx="698649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직선 화살표 연결선 5"/>
          <p:cNvCxnSpPr/>
          <p:nvPr/>
        </p:nvCxnSpPr>
        <p:spPr>
          <a:xfrm flipH="1" flipV="1">
            <a:off x="2843808" y="5733256"/>
            <a:ext cx="792088" cy="64807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19872" y="6372036"/>
            <a:ext cx="4025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주소 복사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브라우저에서 접속 테스트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51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새로운</a:t>
            </a:r>
            <a:r>
              <a:rPr lang="en-US" altLang="ko-KR" dirty="0"/>
              <a:t> app</a:t>
            </a:r>
            <a:r>
              <a:rPr lang="ko-KR" altLang="en-US" dirty="0"/>
              <a:t> 생성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브라우저로 접속 확인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err="1" smtClean="0"/>
              <a:t>Heroku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대쉬보드에서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추가된 </a:t>
            </a:r>
            <a:r>
              <a:rPr lang="en-US" altLang="ko-KR" dirty="0" smtClean="0"/>
              <a:t>app</a:t>
            </a:r>
            <a:r>
              <a:rPr lang="ko-KR" altLang="en-US" dirty="0" smtClean="0"/>
              <a:t> 확인</a:t>
            </a:r>
            <a:r>
              <a:rPr lang="en-US" altLang="ko-KR" dirty="0" smtClean="0"/>
              <a:t>. </a:t>
            </a:r>
            <a:r>
              <a:rPr lang="ko-KR" altLang="en-US" dirty="0" smtClean="0"/>
              <a:t>설정 가능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16</a:t>
            </a:fld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0648"/>
            <a:ext cx="474943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45" y="2852936"/>
            <a:ext cx="5945045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65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새로운</a:t>
            </a:r>
            <a:r>
              <a:rPr lang="en-US" altLang="ko-KR" dirty="0"/>
              <a:t> app</a:t>
            </a:r>
            <a:r>
              <a:rPr lang="ko-KR" altLang="en-US" dirty="0"/>
              <a:t> 생성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사용 방법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17</a:t>
            </a:fld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694" y="188640"/>
            <a:ext cx="45148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3971" y="6062495"/>
            <a:ext cx="7625549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>
                <a:hlinkClick r:id="rId3"/>
              </a:rPr>
              <a:t>https://dashboard.heroku.com/apps/meanauth2019/deploy/heroku-git</a:t>
            </a:r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4739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코드 이전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빌드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실행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프로젝트 폴더에서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meanauthapp</a:t>
            </a:r>
            <a:r>
              <a:rPr lang="en-US" altLang="ko-KR" dirty="0" smtClean="0"/>
              <a:t>&gt;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ko-KR" altLang="en-US" dirty="0" smtClean="0"/>
              <a:t>현재 폴더의 모든 파일들을 </a:t>
            </a:r>
            <a:r>
              <a:rPr lang="en-US" altLang="ko-KR" dirty="0" err="1" smtClean="0"/>
              <a:t>git</a:t>
            </a:r>
            <a:r>
              <a:rPr lang="en-US" altLang="ko-KR" dirty="0" smtClean="0"/>
              <a:t> </a:t>
            </a:r>
            <a:r>
              <a:rPr lang="ko-KR" altLang="en-US" dirty="0" smtClean="0"/>
              <a:t>저장소에 추가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</a:t>
            </a:r>
            <a:r>
              <a:rPr lang="en-US" altLang="ko-KR" dirty="0" err="1" smtClean="0"/>
              <a:t>git</a:t>
            </a:r>
            <a:r>
              <a:rPr lang="en-US" altLang="ko-KR" dirty="0" smtClean="0"/>
              <a:t> add . </a:t>
            </a:r>
          </a:p>
          <a:p>
            <a:r>
              <a:rPr lang="en-US" altLang="ko-KR" dirty="0" err="1" smtClean="0"/>
              <a:t>Git</a:t>
            </a:r>
            <a:r>
              <a:rPr lang="en-US" altLang="ko-KR" dirty="0" smtClean="0"/>
              <a:t> </a:t>
            </a:r>
            <a:r>
              <a:rPr lang="ko-KR" altLang="en-US" dirty="0" smtClean="0"/>
              <a:t>환경설정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</a:t>
            </a:r>
            <a:r>
              <a:rPr lang="en-US" altLang="ko-KR" dirty="0"/>
              <a:t>git </a:t>
            </a:r>
            <a:r>
              <a:rPr lang="en-US" altLang="ko-KR" dirty="0" err="1"/>
              <a:t>config</a:t>
            </a:r>
            <a:r>
              <a:rPr lang="en-US" altLang="ko-KR" dirty="0"/>
              <a:t> --global </a:t>
            </a:r>
            <a:r>
              <a:rPr lang="en-US" altLang="ko-KR" dirty="0" err="1"/>
              <a:t>user.email</a:t>
            </a:r>
            <a:r>
              <a:rPr lang="en-US" altLang="ko-KR" dirty="0"/>
              <a:t> "sultan@joongbu.ac.kr"</a:t>
            </a:r>
          </a:p>
          <a:p>
            <a:pPr lvl="1"/>
            <a:r>
              <a:rPr lang="en-US" altLang="ko-KR" dirty="0" smtClean="0"/>
              <a:t>&gt;</a:t>
            </a:r>
            <a:r>
              <a:rPr lang="en-US" altLang="ko-KR" dirty="0"/>
              <a:t>git </a:t>
            </a:r>
            <a:r>
              <a:rPr lang="en-US" altLang="ko-KR" dirty="0" err="1"/>
              <a:t>config</a:t>
            </a:r>
            <a:r>
              <a:rPr lang="en-US" altLang="ko-KR" dirty="0"/>
              <a:t> --global user.name "</a:t>
            </a:r>
            <a:r>
              <a:rPr lang="en-US" altLang="ko-KR" dirty="0" err="1"/>
              <a:t>Byoungcheon</a:t>
            </a:r>
            <a:r>
              <a:rPr lang="en-US" altLang="ko-KR" dirty="0"/>
              <a:t> </a:t>
            </a:r>
            <a:r>
              <a:rPr lang="en-US" altLang="ko-KR" dirty="0" smtClean="0"/>
              <a:t>Lee“</a:t>
            </a:r>
          </a:p>
          <a:p>
            <a:r>
              <a:rPr lang="en-US" altLang="ko-KR" dirty="0" err="1" smtClean="0"/>
              <a:t>Git</a:t>
            </a:r>
            <a:r>
              <a:rPr lang="en-US" altLang="ko-KR" dirty="0" smtClean="0"/>
              <a:t> commit (</a:t>
            </a:r>
            <a:r>
              <a:rPr lang="ko-KR" altLang="en-US" dirty="0" smtClean="0"/>
              <a:t>전송 준비</a:t>
            </a:r>
            <a:r>
              <a:rPr lang="en-US" altLang="ko-KR" dirty="0" smtClean="0"/>
              <a:t>) </a:t>
            </a:r>
          </a:p>
          <a:p>
            <a:pPr lvl="1"/>
            <a:r>
              <a:rPr lang="en-US" altLang="ko-KR" dirty="0" smtClean="0"/>
              <a:t>&gt;</a:t>
            </a:r>
            <a:r>
              <a:rPr lang="en-US" altLang="ko-KR" dirty="0" err="1" smtClean="0"/>
              <a:t>git</a:t>
            </a:r>
            <a:r>
              <a:rPr lang="en-US" altLang="ko-KR" dirty="0" smtClean="0"/>
              <a:t> commit -am ‘first’  </a:t>
            </a:r>
          </a:p>
          <a:p>
            <a:pPr lvl="1"/>
            <a:r>
              <a:rPr lang="ko-KR" altLang="en-US" dirty="0" smtClean="0"/>
              <a:t>구별할 수 있는 메시지 추가</a:t>
            </a:r>
            <a:endParaRPr lang="en-US" altLang="ko-KR" dirty="0" smtClean="0"/>
          </a:p>
          <a:p>
            <a:r>
              <a:rPr lang="en-US" altLang="ko-KR" dirty="0" err="1" smtClean="0"/>
              <a:t>Git</a:t>
            </a:r>
            <a:r>
              <a:rPr lang="en-US" altLang="ko-KR" dirty="0" smtClean="0"/>
              <a:t> push (</a:t>
            </a:r>
            <a:r>
              <a:rPr lang="ko-KR" altLang="en-US" dirty="0" smtClean="0"/>
              <a:t>전송 및 컴파일</a:t>
            </a:r>
            <a:r>
              <a:rPr lang="en-US" altLang="ko-KR" dirty="0" smtClean="0"/>
              <a:t>) </a:t>
            </a:r>
          </a:p>
          <a:p>
            <a:pPr lvl="1"/>
            <a:r>
              <a:rPr lang="en-US" altLang="ko-KR" dirty="0" smtClean="0"/>
              <a:t>&gt; </a:t>
            </a:r>
            <a:r>
              <a:rPr lang="en-US" altLang="ko-KR" dirty="0" err="1" smtClean="0"/>
              <a:t>git</a:t>
            </a:r>
            <a:r>
              <a:rPr lang="en-US" altLang="ko-KR" dirty="0" smtClean="0"/>
              <a:t> push </a:t>
            </a:r>
            <a:r>
              <a:rPr lang="en-US" altLang="ko-KR" dirty="0" err="1" smtClean="0"/>
              <a:t>heroku</a:t>
            </a:r>
            <a:r>
              <a:rPr lang="en-US" altLang="ko-KR" dirty="0" smtClean="0"/>
              <a:t> master </a:t>
            </a:r>
          </a:p>
          <a:p>
            <a:pPr lvl="1"/>
            <a:r>
              <a:rPr lang="ko-KR" altLang="en-US" dirty="0" smtClean="0"/>
              <a:t>실제</a:t>
            </a:r>
            <a:r>
              <a:rPr lang="en-US" altLang="ko-KR" dirty="0" smtClean="0"/>
              <a:t> </a:t>
            </a:r>
            <a:r>
              <a:rPr lang="ko-KR" altLang="en-US" dirty="0" smtClean="0"/>
              <a:t>코드 이전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빌드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실행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18</a:t>
            </a:fld>
            <a:endParaRPr lang="ko-KR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0895"/>
            <a:ext cx="4116028" cy="287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09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서버 접속 확인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완성 </a:t>
            </a:r>
            <a:r>
              <a:rPr lang="en-US" altLang="ko-KR" dirty="0">
                <a:hlinkClick r:id="rId2"/>
              </a:rPr>
              <a:t>https://secret-bastion-17436.herokuapp.com/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19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6124654"/>
            <a:ext cx="739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MongoDB </a:t>
            </a:r>
            <a:r>
              <a:rPr lang="ko-KR" altLang="en-US" dirty="0" smtClean="0"/>
              <a:t>설정 </a:t>
            </a:r>
            <a:r>
              <a:rPr lang="ko-KR" altLang="en-US" dirty="0" err="1" smtClean="0"/>
              <a:t>안해서</a:t>
            </a:r>
            <a:r>
              <a:rPr lang="ko-KR" altLang="en-US" dirty="0"/>
              <a:t> </a:t>
            </a:r>
            <a:r>
              <a:rPr lang="ko-KR" altLang="en-US" dirty="0" smtClean="0"/>
              <a:t>실제 </a:t>
            </a:r>
            <a:r>
              <a:rPr lang="en-US" altLang="ko-KR" dirty="0" smtClean="0"/>
              <a:t>DB </a:t>
            </a:r>
            <a:r>
              <a:rPr lang="ko-KR" altLang="en-US" dirty="0" smtClean="0"/>
              <a:t>연결 </a:t>
            </a:r>
            <a:r>
              <a:rPr lang="ko-KR" altLang="en-US" dirty="0" smtClean="0"/>
              <a:t>동작</a:t>
            </a:r>
            <a:r>
              <a:rPr lang="en-US" altLang="ko-KR" dirty="0" smtClean="0"/>
              <a:t>(</a:t>
            </a:r>
            <a:r>
              <a:rPr lang="ko-KR" altLang="en-US" dirty="0" smtClean="0"/>
              <a:t>사용자등록</a:t>
            </a:r>
            <a:r>
              <a:rPr lang="en-US" altLang="ko-KR" dirty="0" smtClean="0"/>
              <a:t>,</a:t>
            </a:r>
            <a:r>
              <a:rPr lang="ko-KR" altLang="en-US" dirty="0" smtClean="0"/>
              <a:t>로그인</a:t>
            </a:r>
            <a:r>
              <a:rPr lang="en-US" altLang="ko-KR" dirty="0" smtClean="0"/>
              <a:t>)</a:t>
            </a:r>
            <a:r>
              <a:rPr lang="ko-KR" altLang="en-US" dirty="0" smtClean="0"/>
              <a:t>은 </a:t>
            </a:r>
            <a:r>
              <a:rPr lang="ko-KR" altLang="en-US" dirty="0" smtClean="0"/>
              <a:t>안됨 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86" y="2026883"/>
            <a:ext cx="5688632" cy="404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7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클라우드</a:t>
            </a:r>
            <a:r>
              <a:rPr lang="ko-KR" altLang="en-US" dirty="0" smtClean="0"/>
              <a:t> 컴퓨팅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 dirty="0"/>
          </a:p>
        </p:txBody>
      </p:sp>
      <p:pic>
        <p:nvPicPr>
          <p:cNvPr id="1026" name="Picture 2" descr="https://upload.wikimedia.org/wikipedia/commons/thumb/b/b5/Cloud_computing.svg/800px-Cloud_computing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981775" cy="450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3/3c/Cloud_computing_layers.png/300px-Cloud_computing_lay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779" y="2406889"/>
            <a:ext cx="349679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91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mlab</a:t>
            </a:r>
            <a:r>
              <a:rPr lang="en-US" altLang="ko-KR" dirty="0" smtClean="0"/>
              <a:t> (</a:t>
            </a:r>
            <a:r>
              <a:rPr lang="ko-KR" altLang="en-US" dirty="0" err="1" smtClean="0"/>
              <a:t>클라우드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MongoDB </a:t>
            </a:r>
            <a:r>
              <a:rPr lang="ko-KR" altLang="en-US" dirty="0" smtClean="0"/>
              <a:t>서비스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/>
              <a:t>m</a:t>
            </a:r>
            <a:r>
              <a:rPr lang="en-US" altLang="ko-KR" dirty="0" err="1" smtClean="0"/>
              <a:t>lab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>
                <a:hlinkClick r:id="rId2"/>
              </a:rPr>
              <a:t>https://mlab.com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MongoDB </a:t>
            </a:r>
            <a:r>
              <a:rPr lang="ko-KR" altLang="en-US" dirty="0" smtClean="0"/>
              <a:t>기반 </a:t>
            </a:r>
            <a:r>
              <a:rPr lang="ko-KR" altLang="en-US" dirty="0" err="1" smtClean="0"/>
              <a:t>클라우드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DB </a:t>
            </a:r>
            <a:r>
              <a:rPr lang="ko-KR" altLang="en-US" dirty="0" smtClean="0"/>
              <a:t>서비스 </a:t>
            </a:r>
            <a:r>
              <a:rPr lang="en-US" altLang="ko-KR" dirty="0" smtClean="0"/>
              <a:t>(DB-as-a-service)</a:t>
            </a:r>
          </a:p>
          <a:p>
            <a:pPr lvl="1"/>
            <a:r>
              <a:rPr lang="ko-KR" altLang="en-US" dirty="0" smtClean="0"/>
              <a:t>회원 가입</a:t>
            </a:r>
            <a:r>
              <a:rPr lang="en-US" altLang="ko-KR" dirty="0" smtClean="0"/>
              <a:t> </a:t>
            </a:r>
            <a:r>
              <a:rPr lang="ko-KR" altLang="en-US" dirty="0" smtClean="0"/>
              <a:t>필요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20</a:t>
            </a:fld>
            <a:endParaRPr lang="ko-KR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40968"/>
            <a:ext cx="6681994" cy="33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501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mlab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mlab.com</a:t>
            </a:r>
            <a:r>
              <a:rPr lang="ko-KR" altLang="en-US" dirty="0" smtClean="0"/>
              <a:t>에 로그인</a:t>
            </a:r>
            <a:r>
              <a:rPr lang="en-US" altLang="ko-KR" dirty="0" smtClean="0"/>
              <a:t>, DB </a:t>
            </a:r>
            <a:r>
              <a:rPr lang="ko-KR" altLang="en-US" dirty="0" smtClean="0"/>
              <a:t>생성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21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5589240"/>
            <a:ext cx="803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Create new </a:t>
            </a:r>
            <a:r>
              <a:rPr lang="en-US" altLang="ko-KR" dirty="0" smtClean="0">
                <a:sym typeface="Wingdings" panose="05000000000000000000" pitchFamily="2" charset="2"/>
              </a:rPr>
              <a:t> sandbox (free)  region  database name  submit order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5939988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(meanauth2019)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71087"/>
            <a:ext cx="6126113" cy="329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직선 화살표 연결선 8"/>
          <p:cNvCxnSpPr/>
          <p:nvPr/>
        </p:nvCxnSpPr>
        <p:spPr>
          <a:xfrm flipH="1">
            <a:off x="6917693" y="3194472"/>
            <a:ext cx="1038683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H="1">
            <a:off x="6917692" y="3933056"/>
            <a:ext cx="1038683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24328" y="3995772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DB </a:t>
            </a:r>
            <a:r>
              <a:rPr lang="ko-KR" altLang="en-US" dirty="0" smtClean="0"/>
              <a:t>추가됨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6525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36733"/>
            <a:ext cx="4529357" cy="297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mlab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DB User</a:t>
            </a:r>
            <a:r>
              <a:rPr lang="ko-KR" altLang="en-US" dirty="0" smtClean="0"/>
              <a:t> 생성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22</a:t>
            </a:fld>
            <a:endParaRPr lang="ko-KR" alt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48998"/>
            <a:ext cx="3307204" cy="220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72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mlab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23</a:t>
            </a:fld>
            <a:endParaRPr lang="ko-KR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4880677" cy="214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6251855"/>
            <a:ext cx="874226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mongodb://&lt;dbuser&gt;:&lt;dbpassword&gt;@ds151066.mlab.com:51066/meanauth2019</a:t>
            </a:r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12" y="3212976"/>
            <a:ext cx="60293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25450" y="5733256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이 부분 복사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4214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mlab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/>
              <a:t>c</a:t>
            </a:r>
            <a:r>
              <a:rPr lang="en-US" altLang="ko-KR" dirty="0" err="1" smtClean="0"/>
              <a:t>onfig</a:t>
            </a:r>
            <a:r>
              <a:rPr lang="en-US" altLang="ko-KR" dirty="0" smtClean="0"/>
              <a:t>/database.js </a:t>
            </a:r>
            <a:r>
              <a:rPr lang="ko-KR" altLang="en-US" dirty="0" smtClean="0"/>
              <a:t>수정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mlab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DB </a:t>
            </a:r>
            <a:r>
              <a:rPr lang="ko-KR" altLang="en-US" dirty="0" smtClean="0"/>
              <a:t>주소로 수정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생성한 </a:t>
            </a:r>
            <a:r>
              <a:rPr lang="en-US" altLang="ko-KR" dirty="0" smtClean="0"/>
              <a:t>user/password </a:t>
            </a:r>
            <a:r>
              <a:rPr lang="ko-KR" altLang="en-US" dirty="0" smtClean="0"/>
              <a:t>정보 입력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en-US" altLang="ko-KR" dirty="0" err="1" smtClean="0"/>
              <a:t>Git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&gt; </a:t>
            </a:r>
            <a:r>
              <a:rPr lang="en-US" altLang="ko-KR" dirty="0" err="1" smtClean="0"/>
              <a:t>git</a:t>
            </a:r>
            <a:r>
              <a:rPr lang="en-US" altLang="ko-KR" dirty="0" smtClean="0"/>
              <a:t> add . </a:t>
            </a:r>
          </a:p>
          <a:p>
            <a:pPr lvl="1"/>
            <a:r>
              <a:rPr lang="en-US" altLang="ko-KR" dirty="0" smtClean="0"/>
              <a:t>&gt; </a:t>
            </a:r>
            <a:r>
              <a:rPr lang="en-US" altLang="ko-KR" dirty="0" err="1" smtClean="0"/>
              <a:t>git</a:t>
            </a:r>
            <a:r>
              <a:rPr lang="en-US" altLang="ko-KR" dirty="0" smtClean="0"/>
              <a:t> commit -m ‘</a:t>
            </a:r>
            <a:r>
              <a:rPr lang="en-US" altLang="ko-KR" dirty="0" err="1" smtClean="0"/>
              <a:t>Dblink</a:t>
            </a:r>
            <a:r>
              <a:rPr lang="en-US" altLang="ko-KR" dirty="0" smtClean="0"/>
              <a:t>’ </a:t>
            </a:r>
          </a:p>
          <a:p>
            <a:pPr lvl="1"/>
            <a:r>
              <a:rPr lang="en-US" altLang="ko-KR" dirty="0" smtClean="0"/>
              <a:t>&gt; </a:t>
            </a:r>
            <a:r>
              <a:rPr lang="en-US" altLang="ko-KR" dirty="0" err="1" smtClean="0"/>
              <a:t>git</a:t>
            </a:r>
            <a:r>
              <a:rPr lang="en-US" altLang="ko-KR" dirty="0" smtClean="0"/>
              <a:t> push </a:t>
            </a:r>
            <a:r>
              <a:rPr lang="en-US" altLang="ko-KR" dirty="0" err="1" smtClean="0"/>
              <a:t>heroku</a:t>
            </a:r>
            <a:r>
              <a:rPr lang="en-US" altLang="ko-KR" dirty="0" smtClean="0"/>
              <a:t> master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24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636912"/>
            <a:ext cx="7470956" cy="116955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/>
              <a:t>module.exports</a:t>
            </a:r>
            <a:r>
              <a:rPr lang="en-US" altLang="ko-KR" sz="1400" dirty="0"/>
              <a:t> = {</a:t>
            </a:r>
          </a:p>
          <a:p>
            <a:r>
              <a:rPr lang="en-US" altLang="ko-KR" sz="1400" dirty="0"/>
              <a:t>  // database: '</a:t>
            </a:r>
            <a:r>
              <a:rPr lang="en-US" altLang="ko-KR" sz="1400" dirty="0" err="1"/>
              <a:t>mongodb</a:t>
            </a:r>
            <a:r>
              <a:rPr lang="en-US" altLang="ko-KR" sz="1400" dirty="0"/>
              <a:t>://localhost:27017/</a:t>
            </a:r>
            <a:r>
              <a:rPr lang="en-US" altLang="ko-KR" sz="1400" dirty="0" err="1"/>
              <a:t>meanauth</a:t>
            </a:r>
            <a:r>
              <a:rPr lang="en-US" altLang="ko-KR" sz="1400" dirty="0"/>
              <a:t>',</a:t>
            </a:r>
          </a:p>
          <a:p>
            <a:r>
              <a:rPr lang="en-US" altLang="ko-KR" sz="1400" dirty="0"/>
              <a:t>  database: '</a:t>
            </a:r>
            <a:r>
              <a:rPr lang="en-US" altLang="ko-KR" sz="1400" dirty="0" err="1"/>
              <a:t>mongodb</a:t>
            </a:r>
            <a:r>
              <a:rPr lang="en-US" altLang="ko-KR" sz="1400" dirty="0"/>
              <a:t>://sultan:sultan123456@ds151066.mlab.com:51066/meanauth2019',</a:t>
            </a:r>
          </a:p>
          <a:p>
            <a:r>
              <a:rPr lang="en-US" altLang="ko-KR" sz="1400" dirty="0"/>
              <a:t>  secret: '</a:t>
            </a:r>
            <a:r>
              <a:rPr lang="en-US" altLang="ko-KR" sz="1400" dirty="0" err="1"/>
              <a:t>yoursupersecret-dfljksdlfkj</a:t>
            </a:r>
            <a:r>
              <a:rPr lang="en-US" altLang="ko-KR" sz="1400" dirty="0"/>
              <a:t>'</a:t>
            </a:r>
          </a:p>
          <a:p>
            <a:r>
              <a:rPr lang="en-US" altLang="ko-KR" sz="1400" dirty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79979" y="4653136"/>
            <a:ext cx="4028667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add</a:t>
            </a:r>
            <a:r>
              <a:rPr lang="ko-KR" altLang="en-US" sz="2800" dirty="0" smtClean="0"/>
              <a:t> </a:t>
            </a:r>
            <a:r>
              <a:rPr lang="en-US" altLang="ko-KR" sz="2800" dirty="0" smtClean="0">
                <a:sym typeface="Wingdings" panose="05000000000000000000" pitchFamily="2" charset="2"/>
              </a:rPr>
              <a:t> commit  push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79461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최종 완성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서버 </a:t>
            </a:r>
            <a:r>
              <a:rPr lang="ko-KR" altLang="en-US" dirty="0" err="1" smtClean="0"/>
              <a:t>재접속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https://secret-bastion-17436.herokuapp.com/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새로운 사용자 등록</a:t>
            </a:r>
            <a:r>
              <a:rPr lang="en-US" altLang="ko-KR" dirty="0" smtClean="0"/>
              <a:t>, </a:t>
            </a:r>
            <a:r>
              <a:rPr lang="ko-KR" altLang="en-US" dirty="0" smtClean="0"/>
              <a:t>로그인 기능 확인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25</a:t>
            </a:fld>
            <a:endParaRPr lang="ko-KR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5364088" cy="314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14" y="3665781"/>
            <a:ext cx="4995017" cy="292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48098" y="5589240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smtClean="0"/>
              <a:t>성공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596599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과제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클라우드에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포팅한</a:t>
            </a:r>
            <a:r>
              <a:rPr lang="ko-KR" altLang="en-US" dirty="0" smtClean="0"/>
              <a:t> 자신의 서비스를 자신의 홈페이지에 링크하기 </a:t>
            </a:r>
            <a:r>
              <a:rPr lang="en-US" altLang="ko-KR" dirty="0" smtClean="0"/>
              <a:t>(</a:t>
            </a:r>
            <a:r>
              <a:rPr lang="ko-KR" altLang="en-US" dirty="0" smtClean="0"/>
              <a:t>중간고사 실무과제로 평가함</a:t>
            </a:r>
            <a:r>
              <a:rPr lang="en-US" altLang="ko-KR" dirty="0" smtClean="0"/>
              <a:t>) </a:t>
            </a:r>
          </a:p>
          <a:p>
            <a:pPr lvl="1"/>
            <a:r>
              <a:rPr lang="ko-KR" altLang="en-US" dirty="0" smtClean="0"/>
              <a:t>서비스의 개인화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자신의 이름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홈페이지주소 링크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별도의 기능 등 자신을 구별할 수 있는 내용을 추가함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mlab</a:t>
            </a:r>
            <a:r>
              <a:rPr lang="en-US" altLang="ko-KR" dirty="0" smtClean="0"/>
              <a:t> DB </a:t>
            </a:r>
            <a:r>
              <a:rPr lang="ko-KR" altLang="en-US" dirty="0" smtClean="0"/>
              <a:t>사용 환경 설정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err="1"/>
              <a:t>Heroku</a:t>
            </a:r>
            <a:r>
              <a:rPr lang="en-US" altLang="ko-KR" dirty="0"/>
              <a:t> </a:t>
            </a:r>
            <a:r>
              <a:rPr lang="ko-KR" altLang="en-US" dirty="0"/>
              <a:t>서비스에 </a:t>
            </a:r>
            <a:r>
              <a:rPr lang="ko-KR" altLang="en-US" dirty="0" err="1" smtClean="0"/>
              <a:t>포팅</a:t>
            </a:r>
            <a:r>
              <a:rPr lang="en-US" altLang="ko-KR" dirty="0"/>
              <a:t> </a:t>
            </a:r>
          </a:p>
          <a:p>
            <a:pPr lvl="1"/>
            <a:r>
              <a:rPr lang="ko-KR" altLang="en-US" dirty="0" smtClean="0"/>
              <a:t>완성된 서비스 주소를 자신의 </a:t>
            </a:r>
            <a:r>
              <a:rPr lang="en-US" altLang="ko-KR" dirty="0" err="1" smtClean="0"/>
              <a:t>isweb</a:t>
            </a:r>
            <a:r>
              <a:rPr lang="en-US" altLang="ko-KR" dirty="0" smtClean="0"/>
              <a:t> </a:t>
            </a:r>
            <a:r>
              <a:rPr lang="ko-KR" altLang="en-US" dirty="0" smtClean="0"/>
              <a:t>홈페이지에 링크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481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클라우드</a:t>
            </a:r>
            <a:r>
              <a:rPr lang="ko-KR" altLang="en-US" dirty="0"/>
              <a:t> 컴퓨팅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b="1" dirty="0"/>
              <a:t>8 Top Node.js Hosting Services </a:t>
            </a:r>
            <a:endParaRPr lang="en-US" altLang="ko-KR" b="1" dirty="0" smtClean="0"/>
          </a:p>
          <a:p>
            <a:pPr lvl="1"/>
            <a:r>
              <a:rPr lang="en-US" altLang="ko-KR" dirty="0"/>
              <a:t>Amazon Web Services</a:t>
            </a:r>
            <a:endParaRPr lang="en-US" altLang="ko-KR" b="1" dirty="0"/>
          </a:p>
          <a:p>
            <a:pPr lvl="1"/>
            <a:r>
              <a:rPr lang="en-US" altLang="ko-KR" dirty="0" err="1"/>
              <a:t>Heroku</a:t>
            </a:r>
            <a:endParaRPr lang="en-US" altLang="ko-KR" b="1" dirty="0"/>
          </a:p>
          <a:p>
            <a:pPr lvl="1"/>
            <a:r>
              <a:rPr lang="en-US" altLang="ko-KR" dirty="0" err="1"/>
              <a:t>AppFog</a:t>
            </a:r>
            <a:endParaRPr lang="en-US" altLang="ko-KR" b="1" dirty="0"/>
          </a:p>
          <a:p>
            <a:pPr lvl="1"/>
            <a:r>
              <a:rPr lang="en-US" altLang="ko-KR" dirty="0"/>
              <a:t>Microsoft Azure</a:t>
            </a:r>
            <a:endParaRPr lang="en-US" altLang="ko-KR" b="1" dirty="0"/>
          </a:p>
          <a:p>
            <a:pPr lvl="1"/>
            <a:r>
              <a:rPr lang="en-US" altLang="ko-KR" dirty="0" err="1"/>
              <a:t>RedHat</a:t>
            </a:r>
            <a:r>
              <a:rPr lang="en-US" altLang="ko-KR" dirty="0"/>
              <a:t> </a:t>
            </a:r>
            <a:r>
              <a:rPr lang="en-US" altLang="ko-KR" dirty="0" err="1"/>
              <a:t>OpenShift</a:t>
            </a:r>
            <a:endParaRPr lang="en-US" altLang="ko-KR" b="1" dirty="0"/>
          </a:p>
          <a:p>
            <a:pPr lvl="1"/>
            <a:r>
              <a:rPr lang="en-US" altLang="ko-KR" dirty="0" err="1"/>
              <a:t>EngineYard</a:t>
            </a:r>
            <a:endParaRPr lang="en-US" altLang="ko-KR" b="1" dirty="0"/>
          </a:p>
          <a:p>
            <a:pPr lvl="1"/>
            <a:r>
              <a:rPr lang="en-US" altLang="ko-KR" dirty="0" err="1"/>
              <a:t>Xervo</a:t>
            </a:r>
            <a:r>
              <a:rPr lang="en-US" altLang="ko-KR" dirty="0"/>
              <a:t> (Formerly Modulus)</a:t>
            </a:r>
            <a:endParaRPr lang="en-US" altLang="ko-KR" b="1" dirty="0"/>
          </a:p>
          <a:p>
            <a:pPr lvl="1"/>
            <a:r>
              <a:rPr lang="en-US" altLang="ko-KR" dirty="0" err="1" smtClean="0"/>
              <a:t>Joyent</a:t>
            </a:r>
            <a:r>
              <a:rPr lang="en-US" altLang="ko-KR" b="1" dirty="0" smtClean="0"/>
              <a:t> </a:t>
            </a:r>
            <a:endParaRPr lang="en-US" altLang="ko-KR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5373216"/>
            <a:ext cx="574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https://www.netguru.co/blog/nodejs-hosting-services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108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사용할 </a:t>
            </a:r>
            <a:r>
              <a:rPr lang="ko-KR" altLang="en-US" dirty="0" err="1" smtClean="0"/>
              <a:t>클라우드</a:t>
            </a:r>
            <a:r>
              <a:rPr lang="ko-KR" altLang="en-US" dirty="0" smtClean="0"/>
              <a:t> 서비스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</a:t>
            </a:fld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2899"/>
            <a:ext cx="4733925" cy="176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4686300" cy="1743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52120" y="4581128"/>
            <a:ext cx="2512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MongoDB</a:t>
            </a:r>
          </a:p>
          <a:p>
            <a:r>
              <a:rPr lang="en-US" altLang="ko-KR" dirty="0" smtClean="0"/>
              <a:t>Database-as-a-Service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5621564" y="2579295"/>
            <a:ext cx="2407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Node.js</a:t>
            </a:r>
          </a:p>
          <a:p>
            <a:r>
              <a:rPr lang="en-US" altLang="ko-KR" dirty="0" smtClean="0"/>
              <a:t>Platform-as-a-service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149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Heroku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https://www.heroku.com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무료 </a:t>
            </a:r>
            <a:r>
              <a:rPr lang="ko-KR" altLang="en-US" dirty="0" err="1" smtClean="0"/>
              <a:t>클라우드</a:t>
            </a:r>
            <a:r>
              <a:rPr lang="ko-KR" altLang="en-US" dirty="0" smtClean="0"/>
              <a:t> 서비스 제공</a:t>
            </a:r>
            <a:r>
              <a:rPr lang="en-US" altLang="ko-KR" dirty="0" smtClean="0"/>
              <a:t>.</a:t>
            </a:r>
            <a:r>
              <a:rPr lang="ko-KR" altLang="en-US" dirty="0" smtClean="0"/>
              <a:t> 회원가입 필요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1026" name="Picture 2" descr="Unleash your inner start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4032448" cy="282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un your apps on the platform that caters to every ne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3936271" cy="275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97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준비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app.js </a:t>
            </a:r>
            <a:r>
              <a:rPr lang="ko-KR" altLang="en-US" dirty="0" smtClean="0"/>
              <a:t>에서 포트번호 설정 수정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8772" y="1988840"/>
            <a:ext cx="4235006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altLang="ko-KR" dirty="0"/>
              <a:t>// Port Number</a:t>
            </a:r>
          </a:p>
          <a:p>
            <a:r>
              <a:rPr lang="fr-FR" altLang="ko-KR" dirty="0"/>
              <a:t>const port = process.env.PORT || 3000;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52120" y="198884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err="1" smtClean="0"/>
              <a:t>클라우드</a:t>
            </a:r>
            <a:r>
              <a:rPr lang="ko-KR" altLang="en-US" sz="1400" dirty="0" smtClean="0"/>
              <a:t> 서버에서 할당하는 </a:t>
            </a:r>
            <a:endParaRPr lang="en-US" altLang="ko-KR" sz="1400" dirty="0" smtClean="0"/>
          </a:p>
          <a:p>
            <a:r>
              <a:rPr lang="ko-KR" altLang="en-US" sz="1400" dirty="0" smtClean="0"/>
              <a:t>환경변수 </a:t>
            </a:r>
            <a:r>
              <a:rPr lang="en-US" altLang="ko-KR" sz="1400" dirty="0" smtClean="0"/>
              <a:t>PORT</a:t>
            </a:r>
            <a:r>
              <a:rPr lang="ko-KR" altLang="en-US" sz="1400" dirty="0" smtClean="0"/>
              <a:t>를 포트번호로 사용</a:t>
            </a:r>
            <a:endParaRPr lang="en-US" altLang="ko-KR" sz="1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26" y="3140017"/>
            <a:ext cx="4366245" cy="340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24128" y="4077072"/>
            <a:ext cx="24737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process.env</a:t>
            </a:r>
            <a:r>
              <a:rPr lang="en-US" altLang="ko-KR" dirty="0" smtClean="0"/>
              <a:t> </a:t>
            </a:r>
            <a:r>
              <a:rPr lang="ko-KR" altLang="en-US" dirty="0"/>
              <a:t>는 </a:t>
            </a:r>
            <a:endParaRPr lang="en-US" altLang="ko-KR" dirty="0" smtClean="0"/>
          </a:p>
          <a:p>
            <a:r>
              <a:rPr lang="en-US" altLang="ko-KR" dirty="0" smtClean="0"/>
              <a:t>node.js</a:t>
            </a:r>
            <a:r>
              <a:rPr lang="ko-KR" altLang="en-US" dirty="0"/>
              <a:t>에서 사용하는 </a:t>
            </a:r>
            <a:endParaRPr lang="en-US" altLang="ko-KR" dirty="0" smtClean="0"/>
          </a:p>
          <a:p>
            <a:r>
              <a:rPr lang="ko-KR" altLang="en-US" dirty="0" smtClean="0"/>
              <a:t>사용자 환경 객체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572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준비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auth.service.ts</a:t>
            </a:r>
            <a:r>
              <a:rPr lang="en-US" altLang="ko-KR" dirty="0" smtClean="0"/>
              <a:t> </a:t>
            </a:r>
            <a:r>
              <a:rPr lang="ko-KR" altLang="en-US" dirty="0" smtClean="0"/>
              <a:t>에서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호스트 주소를 상대주소로 수정 </a:t>
            </a:r>
            <a:endParaRPr lang="en-US" altLang="ko-KR" dirty="0" smtClean="0"/>
          </a:p>
          <a:p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691680" y="1916832"/>
            <a:ext cx="4608512" cy="45243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200" b="1" dirty="0" smtClean="0"/>
              <a:t>  </a:t>
            </a:r>
            <a:r>
              <a:rPr lang="en-US" altLang="ko-KR" sz="1200" b="1" dirty="0" err="1" smtClean="0"/>
              <a:t>prepEndpoint</a:t>
            </a:r>
            <a:r>
              <a:rPr lang="en-US" altLang="ko-KR" sz="1200" b="1" dirty="0" smtClean="0"/>
              <a:t>(ep</a:t>
            </a:r>
            <a:r>
              <a:rPr lang="en-US" altLang="ko-KR" sz="1200" b="1" dirty="0"/>
              <a:t>) {</a:t>
            </a:r>
          </a:p>
          <a:p>
            <a:r>
              <a:rPr lang="en-US" altLang="ko-KR" sz="1200" b="1" dirty="0"/>
              <a:t>    // 1. localhost</a:t>
            </a:r>
            <a:r>
              <a:rPr lang="ko-KR" altLang="en-US" sz="1200" b="1" dirty="0"/>
              <a:t>에 </a:t>
            </a:r>
            <a:r>
              <a:rPr lang="ko-KR" altLang="en-US" sz="1200" b="1" dirty="0" err="1"/>
              <a:t>포팅시</a:t>
            </a:r>
            <a:endParaRPr lang="ko-KR" altLang="en-US" sz="1200" b="1" dirty="0"/>
          </a:p>
          <a:p>
            <a:r>
              <a:rPr lang="ko-KR" altLang="en-US" sz="1200" b="1" dirty="0"/>
              <a:t>    </a:t>
            </a:r>
            <a:r>
              <a:rPr lang="en-US" altLang="ko-KR" sz="1200" b="1" dirty="0"/>
              <a:t>return 'http://localhost:3000/' + ep;</a:t>
            </a:r>
          </a:p>
          <a:p>
            <a:r>
              <a:rPr lang="en-US" altLang="ko-KR" sz="1200" b="1" dirty="0"/>
              <a:t/>
            </a:r>
            <a:br>
              <a:rPr lang="en-US" altLang="ko-KR" sz="1200" b="1" dirty="0"/>
            </a:br>
            <a:r>
              <a:rPr lang="en-US" altLang="ko-KR" sz="1200" b="1" dirty="0"/>
              <a:t>    // 2. </a:t>
            </a:r>
            <a:r>
              <a:rPr lang="en-US" altLang="ko-KR" sz="1200" b="1" dirty="0" err="1"/>
              <a:t>Heroku</a:t>
            </a:r>
            <a:r>
              <a:rPr lang="en-US" altLang="ko-KR" sz="1200" b="1" dirty="0"/>
              <a:t> </a:t>
            </a:r>
            <a:r>
              <a:rPr lang="ko-KR" altLang="en-US" sz="1200" b="1" dirty="0" err="1"/>
              <a:t>클라우드</a:t>
            </a:r>
            <a:r>
              <a:rPr lang="ko-KR" altLang="en-US" sz="1200" b="1" dirty="0"/>
              <a:t> 서버에 </a:t>
            </a:r>
            <a:r>
              <a:rPr lang="ko-KR" altLang="en-US" sz="1200" b="1" dirty="0" err="1"/>
              <a:t>포팅시</a:t>
            </a:r>
            <a:endParaRPr lang="ko-KR" altLang="en-US" sz="1200" b="1" dirty="0"/>
          </a:p>
          <a:p>
            <a:r>
              <a:rPr lang="ko-KR" altLang="en-US" sz="1200" b="1" dirty="0"/>
              <a:t>    </a:t>
            </a:r>
            <a:r>
              <a:rPr lang="en-US" altLang="ko-KR" sz="1200" b="1" dirty="0"/>
              <a:t>// return ep;</a:t>
            </a:r>
          </a:p>
          <a:p>
            <a:r>
              <a:rPr lang="en-US" altLang="ko-KR" sz="1200" b="1" dirty="0"/>
              <a:t>  }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  </a:t>
            </a:r>
            <a:r>
              <a:rPr lang="en-US" altLang="ko-KR" sz="1200" dirty="0" err="1"/>
              <a:t>registerUser</a:t>
            </a:r>
            <a:r>
              <a:rPr lang="en-US" altLang="ko-KR" sz="1200" dirty="0"/>
              <a:t>(user): Observable&lt;any&gt; {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const</a:t>
            </a:r>
            <a:r>
              <a:rPr lang="en-US" altLang="ko-KR" sz="1200" dirty="0"/>
              <a:t> </a:t>
            </a:r>
            <a:r>
              <a:rPr lang="en-US" altLang="ko-KR" sz="1200" dirty="0" err="1"/>
              <a:t>registerUrl</a:t>
            </a:r>
            <a:r>
              <a:rPr lang="en-US" altLang="ko-KR" sz="1200" dirty="0"/>
              <a:t> = </a:t>
            </a:r>
            <a:r>
              <a:rPr lang="en-US" altLang="ko-KR" sz="1200" dirty="0" err="1"/>
              <a:t>this.prepEndpoint</a:t>
            </a:r>
            <a:r>
              <a:rPr lang="en-US" altLang="ko-KR" sz="1200" dirty="0"/>
              <a:t>('users/register');</a:t>
            </a:r>
          </a:p>
          <a:p>
            <a:r>
              <a:rPr lang="en-US" altLang="ko-KR" sz="1200" dirty="0"/>
              <a:t>    return </a:t>
            </a:r>
            <a:r>
              <a:rPr lang="en-US" altLang="ko-KR" sz="1200" dirty="0" err="1"/>
              <a:t>this.http.post</a:t>
            </a:r>
            <a:r>
              <a:rPr lang="en-US" altLang="ko-KR" sz="1200" dirty="0"/>
              <a:t>&lt;User&gt;(</a:t>
            </a:r>
            <a:r>
              <a:rPr lang="en-US" altLang="ko-KR" sz="1200" dirty="0" err="1"/>
              <a:t>registerUrl</a:t>
            </a:r>
            <a:r>
              <a:rPr lang="en-US" altLang="ko-KR" sz="1200" dirty="0"/>
              <a:t>, user, </a:t>
            </a:r>
            <a:r>
              <a:rPr lang="en-US" altLang="ko-KR" sz="1200" dirty="0" err="1"/>
              <a:t>httpOptions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/>
              <a:t>  }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  </a:t>
            </a:r>
            <a:r>
              <a:rPr lang="en-US" altLang="ko-KR" sz="1200" dirty="0" err="1"/>
              <a:t>authenticateUser</a:t>
            </a:r>
            <a:r>
              <a:rPr lang="en-US" altLang="ko-KR" sz="1200" dirty="0"/>
              <a:t>(login): Observable&lt;any&gt; {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const</a:t>
            </a:r>
            <a:r>
              <a:rPr lang="en-US" altLang="ko-KR" sz="1200" dirty="0"/>
              <a:t> </a:t>
            </a:r>
            <a:r>
              <a:rPr lang="en-US" altLang="ko-KR" sz="1200" dirty="0" err="1"/>
              <a:t>loginUrl</a:t>
            </a:r>
            <a:r>
              <a:rPr lang="en-US" altLang="ko-KR" sz="1200" dirty="0"/>
              <a:t> = </a:t>
            </a:r>
            <a:r>
              <a:rPr lang="en-US" altLang="ko-KR" sz="1200" dirty="0" err="1"/>
              <a:t>this.prepEndpoint</a:t>
            </a:r>
            <a:r>
              <a:rPr lang="en-US" altLang="ko-KR" sz="1200" dirty="0"/>
              <a:t>('users/authenticate');</a:t>
            </a:r>
          </a:p>
          <a:p>
            <a:r>
              <a:rPr lang="en-US" altLang="ko-KR" sz="1200" dirty="0"/>
              <a:t>    return </a:t>
            </a:r>
            <a:r>
              <a:rPr lang="en-US" altLang="ko-KR" sz="1200" dirty="0" err="1"/>
              <a:t>this.http.post</a:t>
            </a:r>
            <a:r>
              <a:rPr lang="en-US" altLang="ko-KR" sz="1200" dirty="0"/>
              <a:t>&lt;Login&gt;(</a:t>
            </a:r>
            <a:r>
              <a:rPr lang="en-US" altLang="ko-KR" sz="1200" dirty="0" err="1"/>
              <a:t>loginUrl</a:t>
            </a:r>
            <a:r>
              <a:rPr lang="en-US" altLang="ko-KR" sz="1200" dirty="0"/>
              <a:t>, login, </a:t>
            </a:r>
            <a:r>
              <a:rPr lang="en-US" altLang="ko-KR" sz="1200" dirty="0" err="1"/>
              <a:t>httpOptions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/>
              <a:t>  }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  </a:t>
            </a:r>
            <a:r>
              <a:rPr lang="en-US" altLang="ko-KR" sz="1200" dirty="0" err="1"/>
              <a:t>getProfile</a:t>
            </a:r>
            <a:r>
              <a:rPr lang="en-US" altLang="ko-KR" sz="1200" dirty="0"/>
              <a:t>(</a:t>
            </a:r>
            <a:r>
              <a:rPr lang="en-US" altLang="ko-KR" sz="1200" dirty="0" err="1"/>
              <a:t>ptoken</a:t>
            </a:r>
            <a:r>
              <a:rPr lang="en-US" altLang="ko-KR" sz="1200" dirty="0"/>
              <a:t>, </a:t>
            </a:r>
            <a:r>
              <a:rPr lang="en-US" altLang="ko-KR" sz="1200" dirty="0" err="1"/>
              <a:t>ctime</a:t>
            </a:r>
            <a:r>
              <a:rPr lang="en-US" altLang="ko-KR" sz="1200" dirty="0"/>
              <a:t>, </a:t>
            </a:r>
            <a:r>
              <a:rPr lang="en-US" altLang="ko-KR" sz="1200" dirty="0" err="1"/>
              <a:t>auth</a:t>
            </a:r>
            <a:r>
              <a:rPr lang="en-US" altLang="ko-KR" sz="1200" dirty="0"/>
              <a:t>): Observable&lt;any&gt; {</a:t>
            </a:r>
          </a:p>
          <a:p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 </a:t>
            </a:r>
            <a:r>
              <a:rPr lang="ko-KR" altLang="en-US" sz="1200" dirty="0" smtClean="0"/>
              <a:t>중략</a:t>
            </a:r>
            <a:r>
              <a:rPr lang="en-US" altLang="ko-KR" sz="1200" dirty="0" smtClean="0"/>
              <a:t>… </a:t>
            </a:r>
            <a:r>
              <a:rPr lang="ko-KR" altLang="en-US" sz="1200" dirty="0" smtClean="0"/>
              <a:t> 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    </a:t>
            </a:r>
            <a:r>
              <a:rPr lang="en-US" altLang="ko-KR" sz="1200" dirty="0" err="1"/>
              <a:t>const</a:t>
            </a:r>
            <a:r>
              <a:rPr lang="en-US" altLang="ko-KR" sz="1200" dirty="0"/>
              <a:t> </a:t>
            </a:r>
            <a:r>
              <a:rPr lang="en-US" altLang="ko-KR" sz="1200" dirty="0" err="1"/>
              <a:t>profileUrl</a:t>
            </a:r>
            <a:r>
              <a:rPr lang="en-US" altLang="ko-KR" sz="1200" dirty="0"/>
              <a:t> = </a:t>
            </a:r>
            <a:r>
              <a:rPr lang="en-US" altLang="ko-KR" sz="1200" dirty="0" err="1"/>
              <a:t>this.prepEndpoint</a:t>
            </a:r>
            <a:r>
              <a:rPr lang="en-US" altLang="ko-KR" sz="1200" dirty="0"/>
              <a:t>('users/profile');</a:t>
            </a:r>
          </a:p>
          <a:p>
            <a:r>
              <a:rPr lang="en-US" altLang="ko-KR" sz="1200" dirty="0"/>
              <a:t>    return </a:t>
            </a:r>
            <a:r>
              <a:rPr lang="en-US" altLang="ko-KR" sz="1200" dirty="0" err="1"/>
              <a:t>this.http.get</a:t>
            </a:r>
            <a:r>
              <a:rPr lang="en-US" altLang="ko-KR" sz="1200" dirty="0"/>
              <a:t>(</a:t>
            </a:r>
            <a:r>
              <a:rPr lang="en-US" altLang="ko-KR" sz="1200" dirty="0" err="1"/>
              <a:t>profileUrl</a:t>
            </a:r>
            <a:r>
              <a:rPr lang="en-US" altLang="ko-KR" sz="1200" dirty="0"/>
              <a:t>, httpOptions1);</a:t>
            </a:r>
          </a:p>
          <a:p>
            <a:r>
              <a:rPr lang="en-US" altLang="ko-KR" sz="1200" dirty="0"/>
              <a:t>  }</a:t>
            </a:r>
          </a:p>
        </p:txBody>
      </p:sp>
    </p:spTree>
    <p:extLst>
      <p:ext uri="{BB962C8B-B14F-4D97-AF65-F5344CB8AC3E}">
        <p14:creationId xmlns:p14="http://schemas.microsoft.com/office/powerpoint/2010/main" val="342494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서비스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빌드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수정된 내용으로 서비스 다시 </a:t>
            </a:r>
            <a:r>
              <a:rPr lang="ko-KR" altLang="en-US" dirty="0" err="1" smtClean="0"/>
              <a:t>빌드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cd angular-</a:t>
            </a:r>
            <a:r>
              <a:rPr lang="en-US" altLang="ko-KR" dirty="0" err="1" smtClean="0"/>
              <a:t>src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&gt; ng build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750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Heroku</a:t>
            </a:r>
            <a:r>
              <a:rPr lang="en-US" altLang="ko-KR" dirty="0" smtClean="0"/>
              <a:t> </a:t>
            </a:r>
            <a:r>
              <a:rPr lang="ko-KR" altLang="en-US" dirty="0" smtClean="0"/>
              <a:t>접속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Heroku</a:t>
            </a:r>
            <a:r>
              <a:rPr lang="en-US" altLang="ko-KR" dirty="0" smtClean="0"/>
              <a:t> </a:t>
            </a:r>
            <a:r>
              <a:rPr lang="ko-KR" altLang="en-US" dirty="0" smtClean="0"/>
              <a:t>접속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서비스 가입</a:t>
            </a:r>
            <a:r>
              <a:rPr lang="en-US" altLang="ko-KR" dirty="0" smtClean="0"/>
              <a:t>, </a:t>
            </a:r>
            <a:r>
              <a:rPr lang="ko-KR" altLang="en-US" dirty="0" smtClean="0"/>
              <a:t>로그인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https://www.heroku.com/</a:t>
            </a:r>
            <a:r>
              <a:rPr lang="en-US" altLang="ko-KR" dirty="0"/>
              <a:t> </a:t>
            </a:r>
          </a:p>
          <a:p>
            <a:r>
              <a:rPr lang="en-US" altLang="ko-KR" dirty="0" smtClean="0"/>
              <a:t>Dashboard</a:t>
            </a:r>
            <a:r>
              <a:rPr lang="ko-KR" altLang="en-US" dirty="0" smtClean="0"/>
              <a:t> 에서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새로운 </a:t>
            </a:r>
            <a:r>
              <a:rPr lang="en-US" altLang="ko-KR" dirty="0" smtClean="0"/>
              <a:t>app </a:t>
            </a:r>
            <a:r>
              <a:rPr lang="ko-KR" altLang="en-US" dirty="0" smtClean="0"/>
              <a:t>생성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02" y="2636912"/>
            <a:ext cx="4681413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73016"/>
            <a:ext cx="561975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61703" y="3203684"/>
            <a:ext cx="1234633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Open</a:t>
            </a:r>
            <a:r>
              <a:rPr lang="ko-KR" altLang="en-US" dirty="0" smtClean="0"/>
              <a:t> </a:t>
            </a:r>
            <a:r>
              <a:rPr lang="en-US" altLang="ko-KR" dirty="0" smtClean="0"/>
              <a:t>app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63786" y="6309320"/>
            <a:ext cx="150233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앱</a:t>
            </a:r>
            <a:r>
              <a:rPr lang="ko-KR" altLang="en-US" dirty="0" smtClean="0"/>
              <a:t> 생성</a:t>
            </a:r>
            <a:r>
              <a:rPr lang="en-US" altLang="ko-KR" dirty="0" smtClean="0"/>
              <a:t> </a:t>
            </a:r>
            <a:r>
              <a:rPr lang="ko-KR" altLang="en-US" dirty="0" smtClean="0"/>
              <a:t>완료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810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25292</TotalTime>
  <Words>579</Words>
  <Application>Microsoft Office PowerPoint</Application>
  <PresentationFormat>화면 슬라이드 쇼(4:3)</PresentationFormat>
  <Paragraphs>190</Paragraphs>
  <Slides>26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7" baseType="lpstr">
      <vt:lpstr>가을</vt:lpstr>
      <vt:lpstr>PowerPoint 프레젠테이션</vt:lpstr>
      <vt:lpstr>클라우드 컴퓨팅</vt:lpstr>
      <vt:lpstr>클라우드 컴퓨팅</vt:lpstr>
      <vt:lpstr>사용할 클라우드 서비스 </vt:lpstr>
      <vt:lpstr>Heroku </vt:lpstr>
      <vt:lpstr>준비 </vt:lpstr>
      <vt:lpstr>준비 </vt:lpstr>
      <vt:lpstr>서비스 빌드</vt:lpstr>
      <vt:lpstr>Heroku 접속 </vt:lpstr>
      <vt:lpstr>Heroku CLI 설치 </vt:lpstr>
      <vt:lpstr>Heroku CLI 설치 </vt:lpstr>
      <vt:lpstr>Git 설치 </vt:lpstr>
      <vt:lpstr>PowerPoint 프레젠테이션</vt:lpstr>
      <vt:lpstr>Git 저장소 초기화 </vt:lpstr>
      <vt:lpstr>새로운 app 생성 </vt:lpstr>
      <vt:lpstr>새로운 app 생성 </vt:lpstr>
      <vt:lpstr>새로운 app 생성 </vt:lpstr>
      <vt:lpstr>코드 이전, 빌드, 실행</vt:lpstr>
      <vt:lpstr>서버 접속 확인</vt:lpstr>
      <vt:lpstr>mlab (클라우드 MongoDB 서비스)</vt:lpstr>
      <vt:lpstr>mlab</vt:lpstr>
      <vt:lpstr>mlab</vt:lpstr>
      <vt:lpstr>mlab</vt:lpstr>
      <vt:lpstr>mlab</vt:lpstr>
      <vt:lpstr>최종 완성 </vt:lpstr>
      <vt:lpstr>과제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Windows 사용자</cp:lastModifiedBy>
  <cp:revision>873</cp:revision>
  <dcterms:created xsi:type="dcterms:W3CDTF">2011-08-27T14:53:28Z</dcterms:created>
  <dcterms:modified xsi:type="dcterms:W3CDTF">2019-11-05T04:27:21Z</dcterms:modified>
</cp:coreProperties>
</file>