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56" r:id="rId2"/>
    <p:sldId id="292" r:id="rId3"/>
    <p:sldId id="398" r:id="rId4"/>
    <p:sldId id="399" r:id="rId5"/>
    <p:sldId id="400" r:id="rId6"/>
    <p:sldId id="446" r:id="rId7"/>
    <p:sldId id="401" r:id="rId8"/>
    <p:sldId id="402" r:id="rId9"/>
    <p:sldId id="403" r:id="rId10"/>
    <p:sldId id="404" r:id="rId11"/>
    <p:sldId id="438" r:id="rId12"/>
    <p:sldId id="437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3" r:id="rId21"/>
    <p:sldId id="414" r:id="rId22"/>
    <p:sldId id="415" r:id="rId23"/>
    <p:sldId id="416" r:id="rId24"/>
    <p:sldId id="417" r:id="rId25"/>
    <p:sldId id="418" r:id="rId26"/>
    <p:sldId id="439" r:id="rId27"/>
    <p:sldId id="419" r:id="rId28"/>
    <p:sldId id="440" r:id="rId29"/>
    <p:sldId id="420" r:id="rId30"/>
    <p:sldId id="441" r:id="rId31"/>
    <p:sldId id="421" r:id="rId32"/>
    <p:sldId id="422" r:id="rId33"/>
    <p:sldId id="444" r:id="rId34"/>
    <p:sldId id="442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23" r:id="rId43"/>
    <p:sldId id="425" r:id="rId44"/>
    <p:sldId id="433" r:id="rId45"/>
    <p:sldId id="426" r:id="rId46"/>
    <p:sldId id="432" r:id="rId47"/>
    <p:sldId id="428" r:id="rId48"/>
    <p:sldId id="445" r:id="rId49"/>
    <p:sldId id="443" r:id="rId50"/>
    <p:sldId id="429" r:id="rId51"/>
    <p:sldId id="434" r:id="rId52"/>
    <p:sldId id="436" r:id="rId53"/>
    <p:sldId id="435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  <a:srgbClr val="53D2FF"/>
    <a:srgbClr val="F5FAF4"/>
    <a:srgbClr val="DDF0C8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>
        <p:scale>
          <a:sx n="100" d="100"/>
          <a:sy n="100" d="100"/>
        </p:scale>
        <p:origin x="-19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3000/users/prof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@auth0/angular-jw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200/" TargetMode="External"/><Relationship Id="rId2" Type="http://schemas.openxmlformats.org/officeDocument/2006/relationships/hyperlink" Target="http://localhost:3000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isweb.joongbu.ac.kr:&#54252;&#53944;&#48264;&#54840;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4952" y="2001614"/>
            <a:ext cx="8569654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5400" dirty="0"/>
          </a:p>
          <a:p>
            <a:pPr algn="ctr"/>
            <a:r>
              <a:rPr lang="en-US" altLang="ko-KR" sz="3200" dirty="0"/>
              <a:t>8. Login &amp; Logout</a:t>
            </a:r>
          </a:p>
          <a:p>
            <a:pPr algn="ctr"/>
            <a:r>
              <a:rPr lang="en-US" altLang="ko-KR" sz="3200" dirty="0"/>
              <a:t>9. Protected Requests &amp; </a:t>
            </a:r>
            <a:r>
              <a:rPr lang="en-US" altLang="ko-KR" sz="3200" dirty="0" err="1"/>
              <a:t>Auth</a:t>
            </a:r>
            <a:r>
              <a:rPr lang="en-US" altLang="ko-KR" sz="3200" dirty="0"/>
              <a:t> Guard</a:t>
            </a:r>
          </a:p>
          <a:p>
            <a:pPr algn="ctr"/>
            <a:endParaRPr lang="en-US" altLang="ko-KR" sz="3200" dirty="0"/>
          </a:p>
          <a:p>
            <a:pPr algn="ctr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storeUserData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storeUserData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선언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54061" y="1904633"/>
            <a:ext cx="653447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/>
              <a:t>import { User, Login, 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 } from '../models/User';</a:t>
            </a:r>
          </a:p>
          <a:p>
            <a:endParaRPr lang="en-US" altLang="ko-KR" sz="1400" dirty="0"/>
          </a:p>
          <a:p>
            <a:r>
              <a:rPr lang="ko-KR" altLang="en-US" sz="1400" dirty="0" smtClean="0"/>
              <a:t>중략</a:t>
            </a:r>
            <a:r>
              <a:rPr lang="en-US" altLang="ko-KR" sz="1400" dirty="0" smtClean="0"/>
              <a:t> </a:t>
            </a:r>
          </a:p>
          <a:p>
            <a:r>
              <a:rPr lang="en-US" altLang="ko-KR" sz="1400" dirty="0"/>
              <a:t>  </a:t>
            </a:r>
            <a:endParaRPr lang="en-US" altLang="ko-KR" sz="1400" dirty="0" smtClean="0"/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authenticateUser</a:t>
            </a:r>
            <a:r>
              <a:rPr lang="en-US" altLang="ko-KR" sz="1400" dirty="0" smtClean="0"/>
              <a:t>(login</a:t>
            </a:r>
            <a:r>
              <a:rPr lang="en-US" altLang="ko-KR" sz="1400" dirty="0"/>
              <a:t>): Observable&lt;any&gt;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loginUrl</a:t>
            </a:r>
            <a:r>
              <a:rPr lang="en-US" altLang="ko-KR" sz="1400" dirty="0"/>
              <a:t> = 'http://localhost:3000/users/authenticate';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 smtClean="0"/>
              <a:t>this.http.post</a:t>
            </a:r>
            <a:r>
              <a:rPr lang="en-US" altLang="ko-KR" sz="1400" dirty="0" smtClean="0"/>
              <a:t>&lt;Login&gt;(</a:t>
            </a:r>
            <a:r>
              <a:rPr lang="en-US" altLang="ko-KR" sz="1400" dirty="0" err="1" smtClean="0"/>
              <a:t>loginUrl</a:t>
            </a:r>
            <a:r>
              <a:rPr lang="en-US" altLang="ko-KR" sz="1400" dirty="0"/>
              <a:t>, login,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1" dirty="0"/>
              <a:t>  </a:t>
            </a:r>
            <a:r>
              <a:rPr lang="en-US" altLang="ko-KR" sz="1400" b="1" dirty="0" err="1"/>
              <a:t>storeUserData</a:t>
            </a:r>
            <a:r>
              <a:rPr lang="en-US" altLang="ko-KR" sz="1400" b="1" dirty="0"/>
              <a:t>(token, 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) {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localStorage.setItem</a:t>
            </a:r>
            <a:r>
              <a:rPr lang="en-US" altLang="ko-KR" sz="1400" b="1" dirty="0"/>
              <a:t>('</a:t>
            </a:r>
            <a:r>
              <a:rPr lang="en-US" altLang="ko-KR" sz="1400" b="1" dirty="0" err="1"/>
              <a:t>id_token</a:t>
            </a:r>
            <a:r>
              <a:rPr lang="en-US" altLang="ko-KR" sz="1400" b="1" dirty="0"/>
              <a:t>', token);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localStorage.setItem</a:t>
            </a:r>
            <a:r>
              <a:rPr lang="en-US" altLang="ko-KR" sz="1400" b="1" dirty="0"/>
              <a:t>('user', </a:t>
            </a:r>
            <a:r>
              <a:rPr lang="en-US" altLang="ko-KR" sz="1400" b="1" dirty="0" err="1"/>
              <a:t>JSON.stringify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));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this.authToken</a:t>
            </a:r>
            <a:r>
              <a:rPr lang="en-US" altLang="ko-KR" sz="1400" b="1" dirty="0"/>
              <a:t> = token;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this.userNoPW</a:t>
            </a:r>
            <a:r>
              <a:rPr lang="en-US" altLang="ko-KR" sz="1400" b="1" dirty="0"/>
              <a:t> = 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;</a:t>
            </a:r>
          </a:p>
          <a:p>
            <a:r>
              <a:rPr lang="en-US" altLang="ko-KR" sz="1400" b="1" dirty="0"/>
              <a:t>  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480268"/>
            <a:ext cx="562711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token, user </a:t>
            </a:r>
            <a:r>
              <a:rPr lang="ko-KR" altLang="en-US" sz="1600" dirty="0" smtClean="0"/>
              <a:t>데이터를 </a:t>
            </a:r>
            <a:r>
              <a:rPr lang="en-US" altLang="ko-KR" sz="1600" dirty="0" err="1"/>
              <a:t>localStorage</a:t>
            </a:r>
            <a:r>
              <a:rPr lang="ko-KR" altLang="en-US" sz="1600" dirty="0"/>
              <a:t>에 </a:t>
            </a:r>
            <a:r>
              <a:rPr lang="ko-KR" altLang="en-US" sz="1600" dirty="0" smtClean="0"/>
              <a:t>저장</a:t>
            </a:r>
            <a:endParaRPr lang="en-US" altLang="ko-KR" sz="1600" dirty="0" smtClean="0"/>
          </a:p>
          <a:p>
            <a:r>
              <a:rPr lang="en-US" altLang="ko-KR" sz="1600" dirty="0"/>
              <a:t>token, user </a:t>
            </a:r>
            <a:r>
              <a:rPr lang="ko-KR" altLang="en-US" sz="1600" dirty="0" smtClean="0"/>
              <a:t>데이터를 </a:t>
            </a:r>
            <a:r>
              <a:rPr lang="en-US" altLang="ko-KR" sz="1600" dirty="0" err="1" smtClean="0"/>
              <a:t>this.authToken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this.user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변수로 저장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앱</a:t>
            </a:r>
            <a:r>
              <a:rPr lang="ko-KR" altLang="en-US" sz="1600" dirty="0" smtClean="0"/>
              <a:t> 내부에서 로그인 여부 확인을 위한 변수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4542219"/>
            <a:ext cx="323197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localStorage</a:t>
            </a:r>
            <a:r>
              <a:rPr lang="ko-KR" altLang="en-US" sz="1600" dirty="0" smtClean="0"/>
              <a:t>에는 </a:t>
            </a:r>
            <a:endParaRPr lang="en-US" altLang="ko-KR" sz="1600" dirty="0" smtClean="0"/>
          </a:p>
          <a:p>
            <a:r>
              <a:rPr lang="en-US" altLang="ko-KR" sz="1600" dirty="0" smtClean="0"/>
              <a:t>string </a:t>
            </a:r>
            <a:r>
              <a:rPr lang="ko-KR" altLang="en-US" sz="1600" dirty="0" smtClean="0"/>
              <a:t>형식으로 저장</a:t>
            </a:r>
            <a:endParaRPr lang="en-US" altLang="ko-KR" sz="1600" dirty="0" smtClean="0"/>
          </a:p>
          <a:p>
            <a:r>
              <a:rPr lang="en-US" altLang="ko-KR" sz="1600" dirty="0" smtClean="0"/>
              <a:t>JSON </a:t>
            </a:r>
            <a:r>
              <a:rPr lang="ko-KR" altLang="en-US" sz="1600" dirty="0" smtClean="0"/>
              <a:t>객체를 직접 저장하지 못함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2228671"/>
            <a:ext cx="2237344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export class Login {</a:t>
            </a:r>
          </a:p>
          <a:p>
            <a:r>
              <a:rPr lang="en-US" altLang="ko-KR" dirty="0"/>
              <a:t>  username: string;</a:t>
            </a:r>
          </a:p>
          <a:p>
            <a:r>
              <a:rPr lang="en-US" altLang="ko-KR" dirty="0"/>
              <a:t>  password: string;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1907540"/>
            <a:ext cx="185178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Models/</a:t>
            </a:r>
            <a:r>
              <a:rPr lang="en-US" altLang="ko-KR" dirty="0" err="1" smtClean="0"/>
              <a:t>Login.ts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연동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025" y="4509120"/>
            <a:ext cx="6207597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this.authService.authenticateUser</a:t>
            </a:r>
            <a:r>
              <a:rPr lang="en-US" altLang="ko-KR" sz="1200" dirty="0"/>
              <a:t>(login).subscribe(data =&gt; {</a:t>
            </a:r>
          </a:p>
          <a:p>
            <a:r>
              <a:rPr lang="en-US" altLang="ko-KR" sz="1200" dirty="0"/>
              <a:t>      if (</a:t>
            </a:r>
            <a:r>
              <a:rPr lang="en-US" altLang="ko-KR" sz="1200" dirty="0" err="1"/>
              <a:t>data.success</a:t>
            </a:r>
            <a:r>
              <a:rPr lang="en-US" altLang="ko-KR" sz="1200" dirty="0"/>
              <a:t>) {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this.authService.storeUserData</a:t>
            </a:r>
            <a:r>
              <a:rPr lang="en-US" altLang="ko-KR" sz="1200" dirty="0"/>
              <a:t>(</a:t>
            </a:r>
            <a:r>
              <a:rPr lang="en-US" altLang="ko-KR" sz="1200" dirty="0" err="1"/>
              <a:t>data.token</a:t>
            </a:r>
            <a:r>
              <a:rPr lang="en-US" altLang="ko-KR" sz="1200" dirty="0"/>
              <a:t>, </a:t>
            </a:r>
            <a:r>
              <a:rPr lang="en-US" altLang="ko-KR" sz="1200" dirty="0" err="1" smtClean="0"/>
              <a:t>data.userNoPW</a:t>
            </a:r>
            <a:r>
              <a:rPr lang="en-US" altLang="ko-KR" sz="1200" dirty="0" smtClean="0"/>
              <a:t>);</a:t>
            </a:r>
            <a:endParaRPr lang="en-US" altLang="ko-KR" sz="1200" dirty="0"/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this.flashMessage.show</a:t>
            </a:r>
            <a:r>
              <a:rPr lang="en-US" altLang="ko-KR" sz="1200" dirty="0"/>
              <a:t>('</a:t>
            </a:r>
            <a:r>
              <a:rPr lang="ko-KR" altLang="en-US" sz="1200" dirty="0"/>
              <a:t>로그인 성공</a:t>
            </a:r>
            <a:r>
              <a:rPr lang="en-US" altLang="ko-KR" sz="1200" dirty="0"/>
              <a:t>', { </a:t>
            </a:r>
            <a:r>
              <a:rPr lang="en-US" altLang="ko-KR" sz="1200" dirty="0" err="1"/>
              <a:t>cssClass</a:t>
            </a:r>
            <a:r>
              <a:rPr lang="en-US" altLang="ko-KR" sz="1200" dirty="0"/>
              <a:t>: 'alert-success', timeout: 5000 });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this.router.navigate</a:t>
            </a:r>
            <a:r>
              <a:rPr lang="en-US" altLang="ko-KR" sz="1200" dirty="0"/>
              <a:t>(['dashboard']);</a:t>
            </a:r>
          </a:p>
          <a:p>
            <a:r>
              <a:rPr lang="en-US" altLang="ko-KR" sz="1200" dirty="0"/>
              <a:t>      } else {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this.flashMessage.show</a:t>
            </a:r>
            <a:r>
              <a:rPr lang="en-US" altLang="ko-KR" sz="1200" dirty="0"/>
              <a:t>(data.msg, { </a:t>
            </a:r>
            <a:r>
              <a:rPr lang="en-US" altLang="ko-KR" sz="1200" dirty="0" err="1"/>
              <a:t>cssClass</a:t>
            </a:r>
            <a:r>
              <a:rPr lang="en-US" altLang="ko-KR" sz="1200" dirty="0"/>
              <a:t>: 'alert-danger', timeout: 5000 });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this.router.navigate</a:t>
            </a:r>
            <a:r>
              <a:rPr lang="en-US" altLang="ko-KR" sz="1200" dirty="0"/>
              <a:t>(['login']);</a:t>
            </a:r>
          </a:p>
          <a:p>
            <a:r>
              <a:rPr lang="en-US" altLang="ko-KR" sz="1200" dirty="0"/>
              <a:t>      }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smtClean="0"/>
              <a:t>});</a:t>
            </a:r>
            <a:endParaRPr lang="en-US" altLang="ko-K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2910" y="2142148"/>
            <a:ext cx="5196935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authenticateUser</a:t>
            </a:r>
            <a:r>
              <a:rPr lang="en-US" altLang="ko-KR" sz="1400" dirty="0"/>
              <a:t>(login): Observable&lt;any&gt;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loginUrl</a:t>
            </a:r>
            <a:r>
              <a:rPr lang="en-US" altLang="ko-KR" sz="1400" dirty="0"/>
              <a:t> = 'http://localhost:3000/users/authenticate';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 smtClean="0"/>
              <a:t>this.http.post</a:t>
            </a:r>
            <a:r>
              <a:rPr lang="en-US" altLang="ko-KR" sz="1400" dirty="0" smtClean="0"/>
              <a:t>&lt;Login&gt;(</a:t>
            </a:r>
            <a:r>
              <a:rPr lang="en-US" altLang="ko-KR" sz="1400" dirty="0" err="1" smtClean="0"/>
              <a:t>loginUrl</a:t>
            </a:r>
            <a:r>
              <a:rPr lang="en-US" altLang="ko-KR" sz="1400" dirty="0"/>
              <a:t>, login,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452807"/>
            <a:ext cx="418531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storeUserData</a:t>
            </a:r>
            <a:r>
              <a:rPr lang="en-US" altLang="ko-KR" sz="1200" dirty="0"/>
              <a:t>(token, </a:t>
            </a:r>
            <a:r>
              <a:rPr lang="en-US" altLang="ko-KR" sz="1200" dirty="0" err="1" smtClean="0"/>
              <a:t>userNoPW</a:t>
            </a:r>
            <a:r>
              <a:rPr lang="en-US" altLang="ko-KR" sz="1200" dirty="0" smtClean="0"/>
              <a:t>)</a:t>
            </a:r>
            <a:r>
              <a:rPr lang="en-US" altLang="ko-KR" sz="1200" dirty="0"/>
              <a:t>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localStorage.setItem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id_token</a:t>
            </a:r>
            <a:r>
              <a:rPr lang="en-US" altLang="ko-KR" sz="1200" dirty="0"/>
              <a:t>', token);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localStorage.setItem</a:t>
            </a:r>
            <a:r>
              <a:rPr lang="en-US" altLang="ko-KR" sz="1200" dirty="0"/>
              <a:t>('user', </a:t>
            </a:r>
            <a:r>
              <a:rPr lang="en-US" altLang="ko-KR" sz="1200" dirty="0" err="1" smtClean="0"/>
              <a:t>JSON.stringify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userNoPW</a:t>
            </a:r>
            <a:r>
              <a:rPr lang="en-US" altLang="ko-KR" sz="1200" dirty="0" smtClean="0"/>
              <a:t>));</a:t>
            </a:r>
            <a:endParaRPr lang="en-US" altLang="ko-KR" sz="1200" dirty="0"/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this.authToken</a:t>
            </a:r>
            <a:r>
              <a:rPr lang="en-US" altLang="ko-KR" sz="1200" dirty="0"/>
              <a:t> = token;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this.user</a:t>
            </a:r>
            <a:r>
              <a:rPr lang="en-US" altLang="ko-KR" sz="1200" dirty="0"/>
              <a:t> = </a:t>
            </a:r>
            <a:r>
              <a:rPr lang="en-US" altLang="ko-KR" sz="1200" dirty="0" err="1" smtClean="0"/>
              <a:t>userNoPW</a:t>
            </a:r>
            <a:r>
              <a:rPr lang="en-US" altLang="ko-KR" sz="1200" dirty="0" smtClean="0"/>
              <a:t>;</a:t>
            </a:r>
            <a:endParaRPr lang="en-US" altLang="ko-KR" sz="1200" dirty="0"/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836712"/>
            <a:ext cx="39583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 Authenticate </a:t>
            </a:r>
            <a:r>
              <a:rPr lang="ko-KR" altLang="en-US" sz="1400" dirty="0"/>
              <a:t>사용자인증 </a:t>
            </a:r>
          </a:p>
          <a:p>
            <a:r>
              <a:rPr lang="en-US" altLang="ko-KR" sz="1400" dirty="0" err="1"/>
              <a:t>router.post</a:t>
            </a:r>
            <a:r>
              <a:rPr lang="en-US" altLang="ko-KR" sz="1400" dirty="0"/>
              <a:t>('/authenticate', (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 res, next) =&gt; </a:t>
            </a:r>
            <a:r>
              <a:rPr lang="en-US" altLang="ko-KR" sz="1400" dirty="0" smtClean="0"/>
              <a:t>{</a:t>
            </a:r>
            <a:endParaRPr lang="en-US" altLang="ko-KR" sz="1400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2195736" y="1359932"/>
            <a:ext cx="3096344" cy="1249977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3743908" y="1700808"/>
            <a:ext cx="3132348" cy="52673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3291518" y="2409547"/>
            <a:ext cx="0" cy="209957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235254" y="3459333"/>
            <a:ext cx="1894091" cy="148183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7504" y="1772816"/>
            <a:ext cx="164859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835" y="4139788"/>
            <a:ext cx="223971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Login.component.ts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40889" y="3118735"/>
            <a:ext cx="164859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899592" y="2348880"/>
            <a:ext cx="864096" cy="216024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48064" y="467380"/>
            <a:ext cx="2552815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백엔드</a:t>
            </a:r>
            <a:r>
              <a:rPr lang="en-US" altLang="ko-KR" dirty="0" smtClean="0"/>
              <a:t>. Routes/users.js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62990" y="1412776"/>
            <a:ext cx="2345514" cy="1708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err="1"/>
              <a:t>res.json</a:t>
            </a:r>
            <a:r>
              <a:rPr lang="en-US" altLang="ko-KR" sz="1050" dirty="0"/>
              <a:t>({</a:t>
            </a:r>
          </a:p>
          <a:p>
            <a:r>
              <a:rPr lang="en-US" altLang="ko-KR" sz="1050" dirty="0"/>
              <a:t>          success: true,</a:t>
            </a:r>
          </a:p>
          <a:p>
            <a:r>
              <a:rPr lang="en-US" altLang="ko-KR" sz="1050" dirty="0"/>
              <a:t>          token: 'JWT ' + token,</a:t>
            </a:r>
          </a:p>
          <a:p>
            <a:r>
              <a:rPr lang="en-US" altLang="ko-KR" sz="1050" dirty="0"/>
              <a:t>          </a:t>
            </a:r>
            <a:r>
              <a:rPr lang="en-US" altLang="ko-KR" sz="1050" dirty="0" err="1" smtClean="0"/>
              <a:t>userNoPW</a:t>
            </a:r>
            <a:r>
              <a:rPr lang="en-US" altLang="ko-KR" sz="1050" dirty="0" smtClean="0"/>
              <a:t>:</a:t>
            </a:r>
            <a:r>
              <a:rPr lang="en-US" altLang="ko-KR" sz="1050" dirty="0"/>
              <a:t> {</a:t>
            </a:r>
          </a:p>
          <a:p>
            <a:r>
              <a:rPr lang="en-US" altLang="ko-KR" sz="1050" dirty="0"/>
              <a:t>            id: </a:t>
            </a:r>
            <a:r>
              <a:rPr lang="en-US" altLang="ko-KR" sz="1050" dirty="0" err="1"/>
              <a:t>user._id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        name: user.name,</a:t>
            </a:r>
          </a:p>
          <a:p>
            <a:r>
              <a:rPr lang="en-US" altLang="ko-KR" sz="1050" dirty="0"/>
              <a:t>            username: </a:t>
            </a:r>
            <a:r>
              <a:rPr lang="en-US" altLang="ko-KR" sz="1050" dirty="0" err="1"/>
              <a:t>user.username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        email: </a:t>
            </a:r>
            <a:r>
              <a:rPr lang="en-US" altLang="ko-KR" sz="1050" dirty="0" err="1"/>
              <a:t>user.email</a:t>
            </a:r>
            <a:endParaRPr lang="en-US" altLang="ko-KR" sz="1050" dirty="0"/>
          </a:p>
          <a:p>
            <a:r>
              <a:rPr lang="en-US" altLang="ko-KR" sz="1050" dirty="0"/>
              <a:t>          }</a:t>
            </a:r>
          </a:p>
          <a:p>
            <a:r>
              <a:rPr lang="en-US" altLang="ko-KR" sz="1050" dirty="0"/>
              <a:t>        </a:t>
            </a:r>
            <a:r>
              <a:rPr lang="en-US" altLang="ko-KR" sz="1050" dirty="0" smtClean="0"/>
              <a:t>});</a:t>
            </a:r>
            <a:endParaRPr lang="en-US" altLang="ko-KR" sz="1050" dirty="0"/>
          </a:p>
        </p:txBody>
      </p:sp>
    </p:spTree>
    <p:extLst>
      <p:ext uri="{BB962C8B-B14F-4D97-AF65-F5344CB8AC3E}">
        <p14:creationId xmlns:p14="http://schemas.microsoft.com/office/powerpoint/2010/main" val="969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JSON </a:t>
            </a:r>
            <a:r>
              <a:rPr lang="ko-KR" altLang="en-US" dirty="0" smtClean="0"/>
              <a:t>데이터 변환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4059" y="1807286"/>
            <a:ext cx="192392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JSON </a:t>
            </a:r>
            <a:r>
              <a:rPr lang="en-US" altLang="ko-KR" sz="3200" dirty="0" err="1" smtClean="0"/>
              <a:t>obj</a:t>
            </a:r>
            <a:endParaRPr lang="ko-KR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52951" y="4336647"/>
            <a:ext cx="179568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JSON </a:t>
            </a:r>
            <a:r>
              <a:rPr lang="en-US" altLang="ko-KR" sz="3200" dirty="0" err="1" smtClean="0"/>
              <a:t>str</a:t>
            </a:r>
            <a:endParaRPr lang="ko-KR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11848" y="1774557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프로그램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내에서 </a:t>
            </a:r>
            <a:r>
              <a:rPr lang="ko-KR" altLang="en-US" dirty="0" err="1" smtClean="0"/>
              <a:t>활용시</a:t>
            </a:r>
            <a:endParaRPr lang="en-US" altLang="ko-KR" dirty="0" smtClean="0"/>
          </a:p>
          <a:p>
            <a:r>
              <a:rPr lang="ko-KR" altLang="en-US" dirty="0" smtClean="0"/>
              <a:t>데이터 </a:t>
            </a:r>
            <a:r>
              <a:rPr lang="ko-KR" altLang="en-US" dirty="0" err="1" smtClean="0"/>
              <a:t>전송시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4443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데이터 </a:t>
            </a:r>
            <a:r>
              <a:rPr lang="ko-KR" altLang="en-US" dirty="0" err="1" smtClean="0"/>
              <a:t>저장</a:t>
            </a:r>
            <a:r>
              <a:rPr lang="ko-KR" altLang="en-US" dirty="0" err="1"/>
              <a:t>시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3214041" y="2743567"/>
            <a:ext cx="0" cy="12868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3648217" y="2743567"/>
            <a:ext cx="0" cy="128685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3183939"/>
            <a:ext cx="269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str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JSON.stringify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obj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스트링화</a:t>
            </a:r>
            <a:r>
              <a:rPr lang="ko-KR" altLang="en-US" dirty="0" smtClean="0"/>
              <a:t> 함수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3202327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obj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JSON.parse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str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파싱</a:t>
            </a:r>
            <a:r>
              <a:rPr lang="ko-KR" altLang="en-US" dirty="0" smtClean="0"/>
              <a:t> 함수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6286" y="2450395"/>
            <a:ext cx="4440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obj</a:t>
            </a:r>
            <a:r>
              <a:rPr lang="en-US" altLang="ko-KR" sz="1400" dirty="0"/>
              <a:t> = { name: "John", age: 30, city: "New York" };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6286" y="4993431"/>
            <a:ext cx="458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str</a:t>
            </a:r>
            <a:r>
              <a:rPr lang="en-US" altLang="ko-KR" sz="1400" dirty="0" smtClean="0"/>
              <a:t> = '{ </a:t>
            </a:r>
            <a:r>
              <a:rPr lang="en-US" altLang="ko-KR" sz="1400" dirty="0"/>
              <a:t>"</a:t>
            </a:r>
            <a:r>
              <a:rPr lang="en-US" altLang="ko-KR" sz="1400" dirty="0" err="1"/>
              <a:t>name":"John</a:t>
            </a:r>
            <a:r>
              <a:rPr lang="en-US" altLang="ko-KR" sz="1400" dirty="0"/>
              <a:t>", "age":30, "</a:t>
            </a:r>
            <a:r>
              <a:rPr lang="en-US" altLang="ko-KR" sz="1400" dirty="0" err="1"/>
              <a:t>city":"New</a:t>
            </a:r>
            <a:r>
              <a:rPr lang="en-US" altLang="ko-KR" sz="1400" dirty="0"/>
              <a:t> York"}'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96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2" y="1989407"/>
            <a:ext cx="5913288" cy="385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ko-KR" altLang="en-US" dirty="0" err="1" smtClean="0"/>
              <a:t>성공시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183015" y="1654061"/>
            <a:ext cx="1584176" cy="7427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1484784"/>
            <a:ext cx="202234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Dashboard</a:t>
            </a:r>
            <a:r>
              <a:rPr lang="ko-KR" altLang="en-US" sz="1600" dirty="0" smtClean="0"/>
              <a:t> 로 이동 </a:t>
            </a:r>
            <a:endParaRPr lang="ko-KR" altLang="en-US" sz="1600" dirty="0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3491880" y="4437112"/>
            <a:ext cx="1368152" cy="1512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 flipV="1">
            <a:off x="2051720" y="5085184"/>
            <a:ext cx="144016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 flipV="1">
            <a:off x="2984762" y="4653136"/>
            <a:ext cx="507118" cy="12961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4762" y="5949280"/>
            <a:ext cx="3800207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localStorage</a:t>
            </a:r>
            <a:r>
              <a:rPr lang="ko-KR" altLang="en-US" sz="1600" dirty="0" smtClean="0"/>
              <a:t>에 토큰과 사용자정보 저장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5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로그아웃 기능 추가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logout </a:t>
            </a:r>
            <a:r>
              <a:rPr lang="ko-KR" altLang="en-US" dirty="0" smtClean="0"/>
              <a:t>함수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1988839"/>
            <a:ext cx="6174432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/>
              <a:t>storeUserData</a:t>
            </a:r>
            <a:r>
              <a:rPr lang="en-US" altLang="ko-KR" sz="1600" dirty="0"/>
              <a:t>(token, user){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localStorage.setItem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id_token</a:t>
            </a:r>
            <a:r>
              <a:rPr lang="en-US" altLang="ko-KR" sz="1600" dirty="0"/>
              <a:t>', token);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localStorage.setItem</a:t>
            </a:r>
            <a:r>
              <a:rPr lang="en-US" altLang="ko-KR" sz="1600" dirty="0"/>
              <a:t>('user', </a:t>
            </a:r>
            <a:r>
              <a:rPr lang="en-US" altLang="ko-KR" sz="1600" dirty="0" err="1"/>
              <a:t>JSON.stringify</a:t>
            </a:r>
            <a:r>
              <a:rPr lang="en-US" altLang="ko-KR" sz="1600" dirty="0"/>
              <a:t>(user));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this.authToken</a:t>
            </a:r>
            <a:r>
              <a:rPr lang="en-US" altLang="ko-KR" sz="1600" dirty="0"/>
              <a:t> = token;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this.user</a:t>
            </a:r>
            <a:r>
              <a:rPr lang="en-US" altLang="ko-KR" sz="1600" dirty="0"/>
              <a:t> = user;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dirty="0"/>
              <a:t> </a:t>
            </a:r>
          </a:p>
          <a:p>
            <a:r>
              <a:rPr lang="en-US" altLang="ko-KR" sz="1600" b="1" dirty="0"/>
              <a:t>logout(){</a:t>
            </a:r>
          </a:p>
          <a:p>
            <a:r>
              <a:rPr lang="en-US" altLang="ko-KR" sz="1600" b="1" dirty="0"/>
              <a:t>  </a:t>
            </a:r>
            <a:r>
              <a:rPr lang="en-US" altLang="ko-KR" sz="1600" b="1" dirty="0" err="1"/>
              <a:t>this.authToken</a:t>
            </a:r>
            <a:r>
              <a:rPr lang="en-US" altLang="ko-KR" sz="1600" b="1" dirty="0"/>
              <a:t> = null;</a:t>
            </a:r>
          </a:p>
          <a:p>
            <a:r>
              <a:rPr lang="en-US" altLang="ko-KR" sz="1600" b="1" dirty="0"/>
              <a:t>  </a:t>
            </a:r>
            <a:r>
              <a:rPr lang="en-US" altLang="ko-KR" sz="1600" b="1" dirty="0" err="1"/>
              <a:t>this.user</a:t>
            </a:r>
            <a:r>
              <a:rPr lang="en-US" altLang="ko-KR" sz="1600" b="1" dirty="0"/>
              <a:t> = null;</a:t>
            </a:r>
          </a:p>
          <a:p>
            <a:r>
              <a:rPr lang="en-US" altLang="ko-KR" sz="1600" b="1" dirty="0"/>
              <a:t>  </a:t>
            </a:r>
            <a:r>
              <a:rPr lang="en-US" altLang="ko-KR" sz="1600" b="1" dirty="0" err="1"/>
              <a:t>localStorage.clear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303" y="4869160"/>
            <a:ext cx="521008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 변수의 값을 지우고 </a:t>
            </a:r>
            <a:r>
              <a:rPr lang="ko-KR" altLang="en-US" dirty="0" err="1" smtClean="0"/>
              <a:t>로컬스토리지를</a:t>
            </a:r>
            <a:r>
              <a:rPr lang="ko-KR" altLang="en-US" dirty="0" smtClean="0"/>
              <a:t> 비움</a:t>
            </a:r>
            <a:endParaRPr lang="en-US" altLang="ko-KR" dirty="0" smtClean="0"/>
          </a:p>
          <a:p>
            <a:r>
              <a:rPr lang="ko-KR" altLang="en-US" dirty="0" smtClean="0"/>
              <a:t>토큰을 삭제하면 더 이상 로그인 상태가 아님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6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로그아웃 기능 추가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메뉴</a:t>
            </a:r>
            <a:r>
              <a:rPr lang="en-US" altLang="ko-KR" dirty="0" smtClean="0"/>
              <a:t> UI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Logout </a:t>
            </a:r>
            <a:r>
              <a:rPr lang="ko-KR" altLang="en-US" dirty="0" smtClean="0"/>
              <a:t>버튼 추가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Navbar.component.html </a:t>
            </a:r>
            <a:r>
              <a:rPr lang="ko-KR" altLang="en-US" dirty="0" smtClean="0"/>
              <a:t>파일 수정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3568" y="2276872"/>
            <a:ext cx="828092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/>
              <a:t>    &lt;</a:t>
            </a:r>
            <a:r>
              <a:rPr lang="en-US" altLang="ko-KR" sz="1400" dirty="0" err="1"/>
              <a:t>ul</a:t>
            </a:r>
            <a:r>
              <a:rPr lang="en-US" altLang="ko-KR" sz="1400" dirty="0"/>
              <a:t> class="</a:t>
            </a:r>
            <a:r>
              <a:rPr lang="en-US" altLang="ko-KR" sz="1400" dirty="0" err="1"/>
              <a:t>navbar-nav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mr</a:t>
            </a:r>
            <a:r>
              <a:rPr lang="en-US" altLang="ko-KR" sz="1400" dirty="0"/>
              <a:t>-auto"&gt;</a:t>
            </a:r>
          </a:p>
          <a:p>
            <a:r>
              <a:rPr lang="en-US" altLang="ko-KR" sz="1400" dirty="0"/>
              <a:t>      &lt;li </a:t>
            </a:r>
            <a:r>
              <a:rPr lang="en-US" altLang="ko-KR" sz="1400" dirty="0" smtClean="0"/>
              <a:t>class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-item"&gt;&lt;a class="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-link" </a:t>
            </a:r>
            <a:r>
              <a:rPr lang="en-US" altLang="ko-KR" sz="1400" dirty="0" err="1"/>
              <a:t>routerLink</a:t>
            </a:r>
            <a:r>
              <a:rPr lang="en-US" altLang="ko-KR" sz="1400" dirty="0"/>
              <a:t>='/login'&gt;Login&lt;/a&gt;&lt;/li&gt;</a:t>
            </a:r>
          </a:p>
          <a:p>
            <a:r>
              <a:rPr lang="en-US" altLang="ko-KR" sz="1400" dirty="0"/>
              <a:t>      &lt;li </a:t>
            </a:r>
            <a:r>
              <a:rPr lang="en-US" altLang="ko-KR" sz="1400" dirty="0" smtClean="0"/>
              <a:t>class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-item"&gt;&lt;a class="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-link" </a:t>
            </a:r>
            <a:r>
              <a:rPr lang="en-US" altLang="ko-KR" sz="1400" dirty="0" err="1"/>
              <a:t>routerLink</a:t>
            </a:r>
            <a:r>
              <a:rPr lang="en-US" altLang="ko-KR" sz="1400" dirty="0"/>
              <a:t>='/register'&gt;Register&lt;/a&gt;&lt;/li&gt;</a:t>
            </a:r>
          </a:p>
          <a:p>
            <a:r>
              <a:rPr lang="en-US" altLang="ko-KR" sz="1400" dirty="0"/>
              <a:t>      &lt;li </a:t>
            </a:r>
            <a:r>
              <a:rPr lang="en-US" altLang="ko-KR" sz="1400" dirty="0" smtClean="0"/>
              <a:t>class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-item"&gt;&lt;a class="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-link" </a:t>
            </a:r>
            <a:r>
              <a:rPr lang="en-US" altLang="ko-KR" sz="1400" dirty="0" err="1"/>
              <a:t>routerLink</a:t>
            </a:r>
            <a:r>
              <a:rPr lang="en-US" altLang="ko-KR" sz="1400" dirty="0"/>
              <a:t>='/dashboard'&gt;Dashboard&lt;/a&gt;&lt;/li&gt;</a:t>
            </a:r>
          </a:p>
          <a:p>
            <a:r>
              <a:rPr lang="en-US" altLang="ko-KR" sz="1400" dirty="0"/>
              <a:t>      &lt;li </a:t>
            </a:r>
            <a:r>
              <a:rPr lang="en-US" altLang="ko-KR" sz="1400" dirty="0" smtClean="0"/>
              <a:t>class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-item"&gt;&lt;a class="</a:t>
            </a:r>
            <a:r>
              <a:rPr lang="en-US" altLang="ko-KR" sz="1400" dirty="0" err="1"/>
              <a:t>nav</a:t>
            </a:r>
            <a:r>
              <a:rPr lang="en-US" altLang="ko-KR" sz="1400" dirty="0"/>
              <a:t>-link" </a:t>
            </a:r>
            <a:r>
              <a:rPr lang="en-US" altLang="ko-KR" sz="1400" dirty="0" err="1"/>
              <a:t>routerLink</a:t>
            </a:r>
            <a:r>
              <a:rPr lang="en-US" altLang="ko-KR" sz="1400" dirty="0"/>
              <a:t>='/profile'&gt;Profile&lt;/a&gt;&lt;/li&gt;</a:t>
            </a:r>
          </a:p>
          <a:p>
            <a:r>
              <a:rPr lang="en-US" altLang="ko-KR" sz="1400" b="1" dirty="0"/>
              <a:t>      &lt;li </a:t>
            </a:r>
            <a:r>
              <a:rPr lang="en-US" altLang="ko-KR" sz="1400" b="1" dirty="0" smtClean="0"/>
              <a:t>class</a:t>
            </a:r>
            <a:r>
              <a:rPr lang="en-US" altLang="ko-KR" sz="1400" b="1" dirty="0"/>
              <a:t>="</a:t>
            </a:r>
            <a:r>
              <a:rPr lang="en-US" altLang="ko-KR" sz="1400" b="1" dirty="0" err="1"/>
              <a:t>nav</a:t>
            </a:r>
            <a:r>
              <a:rPr lang="en-US" altLang="ko-KR" sz="1400" b="1" dirty="0"/>
              <a:t>-item"&gt;&lt;a class="</a:t>
            </a:r>
            <a:r>
              <a:rPr lang="en-US" altLang="ko-KR" sz="1400" b="1" dirty="0" err="1"/>
              <a:t>nav</a:t>
            </a:r>
            <a:r>
              <a:rPr lang="en-US" altLang="ko-KR" sz="1400" b="1" dirty="0"/>
              <a:t>-link" (click)="</a:t>
            </a:r>
            <a:r>
              <a:rPr lang="en-US" altLang="ko-KR" sz="1400" b="1" dirty="0" err="1"/>
              <a:t>onLogoutClick</a:t>
            </a:r>
            <a:r>
              <a:rPr lang="en-US" altLang="ko-KR" sz="1400" b="1" dirty="0"/>
              <a:t>()" </a:t>
            </a:r>
            <a:r>
              <a:rPr lang="en-US" altLang="ko-KR" sz="1400" b="1" dirty="0" err="1"/>
              <a:t>href</a:t>
            </a:r>
            <a:r>
              <a:rPr lang="en-US" altLang="ko-KR" sz="1400" b="1" dirty="0"/>
              <a:t>="#"&gt;Logout&lt;/a&gt;</a:t>
            </a:r>
          </a:p>
          <a:p>
            <a:r>
              <a:rPr lang="en-US" altLang="ko-KR" sz="1400" dirty="0"/>
              <a:t>      &lt;/li&gt;</a:t>
            </a:r>
          </a:p>
          <a:p>
            <a:r>
              <a:rPr lang="en-US" altLang="ko-KR" sz="1400" dirty="0"/>
              <a:t>    &lt;/</a:t>
            </a:r>
            <a:r>
              <a:rPr lang="en-US" altLang="ko-KR" sz="1400" dirty="0" err="1"/>
              <a:t>ul</a:t>
            </a:r>
            <a:r>
              <a:rPr lang="en-US" altLang="ko-KR" sz="1400" dirty="0"/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4509120"/>
            <a:ext cx="59651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메뉴에</a:t>
            </a:r>
            <a:r>
              <a:rPr lang="en-US" altLang="ko-KR" dirty="0" smtClean="0"/>
              <a:t> Logout </a:t>
            </a:r>
            <a:r>
              <a:rPr lang="ko-KR" altLang="en-US" dirty="0" smtClean="0"/>
              <a:t>버튼 추가</a:t>
            </a:r>
            <a:endParaRPr lang="en-US" altLang="ko-KR" dirty="0" smtClean="0"/>
          </a:p>
          <a:p>
            <a:r>
              <a:rPr lang="ko-KR" altLang="en-US" dirty="0" smtClean="0"/>
              <a:t>클릭하면 </a:t>
            </a:r>
            <a:r>
              <a:rPr lang="en-US" altLang="ko-KR" dirty="0" err="1" smtClean="0"/>
              <a:t>onLogoutClick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실행</a:t>
            </a:r>
            <a:endParaRPr lang="en-US" altLang="ko-KR" dirty="0" smtClean="0"/>
          </a:p>
          <a:p>
            <a:r>
              <a:rPr lang="en-US" altLang="ko-KR" dirty="0" err="1" smtClean="0"/>
              <a:t>Navbar.component.ts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onLogoutClick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작성 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9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로그아웃 기능 추가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35088" y="1212433"/>
            <a:ext cx="8208912" cy="550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import { Component, 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 } from '@angular/core';</a:t>
            </a:r>
          </a:p>
          <a:p>
            <a:r>
              <a:rPr lang="en-US" altLang="ko-KR" sz="1100" b="1" dirty="0"/>
              <a:t>import { </a:t>
            </a:r>
            <a:r>
              <a:rPr lang="en-US" altLang="ko-KR" sz="1100" b="1" dirty="0" err="1"/>
              <a:t>AuthService</a:t>
            </a:r>
            <a:r>
              <a:rPr lang="en-US" altLang="ko-KR" sz="1100" b="1" dirty="0"/>
              <a:t> } from '../../services/</a:t>
            </a:r>
            <a:r>
              <a:rPr lang="en-US" altLang="ko-KR" sz="1100" b="1" dirty="0" err="1"/>
              <a:t>auth.service</a:t>
            </a:r>
            <a:r>
              <a:rPr lang="en-US" altLang="ko-KR" sz="1100" b="1" dirty="0"/>
              <a:t>';</a:t>
            </a:r>
          </a:p>
          <a:p>
            <a:r>
              <a:rPr lang="en-US" altLang="ko-KR" sz="1100" b="1" dirty="0"/>
              <a:t>import { Router } from '@angular/router';</a:t>
            </a:r>
          </a:p>
          <a:p>
            <a:r>
              <a:rPr lang="en-US" altLang="ko-KR" sz="1100" b="1" dirty="0"/>
              <a:t>import { </a:t>
            </a:r>
            <a:r>
              <a:rPr lang="en-US" altLang="ko-KR" sz="1100" b="1" dirty="0" err="1"/>
              <a:t>FlashMessagesService</a:t>
            </a:r>
            <a:r>
              <a:rPr lang="en-US" altLang="ko-KR" sz="1100" b="1" dirty="0"/>
              <a:t> } from 'angular2-flash-messages';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@Component({</a:t>
            </a:r>
          </a:p>
          <a:p>
            <a:r>
              <a:rPr lang="en-US" altLang="ko-KR" sz="1100" dirty="0"/>
              <a:t>  selector: 'app-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',</a:t>
            </a:r>
          </a:p>
          <a:p>
            <a:r>
              <a:rPr lang="en-US" altLang="ko-KR" sz="1100" dirty="0"/>
              <a:t>  </a:t>
            </a:r>
            <a:r>
              <a:rPr lang="en-US" altLang="ko-KR" sz="1100" dirty="0" err="1"/>
              <a:t>templateUrl</a:t>
            </a:r>
            <a:r>
              <a:rPr lang="en-US" altLang="ko-KR" sz="1100" dirty="0"/>
              <a:t>: './navbar.component.html',</a:t>
            </a:r>
          </a:p>
          <a:p>
            <a:r>
              <a:rPr lang="en-US" altLang="ko-KR" sz="1100" dirty="0"/>
              <a:t>  </a:t>
            </a:r>
            <a:r>
              <a:rPr lang="en-US" altLang="ko-KR" sz="1100" dirty="0" err="1"/>
              <a:t>styleUrls</a:t>
            </a:r>
            <a:r>
              <a:rPr lang="en-US" altLang="ko-KR" sz="1100" dirty="0"/>
              <a:t>: ['./navbar.component.css']</a:t>
            </a:r>
          </a:p>
          <a:p>
            <a:r>
              <a:rPr lang="en-US" altLang="ko-KR" sz="1100" dirty="0"/>
              <a:t>})</a:t>
            </a:r>
          </a:p>
          <a:p>
            <a:r>
              <a:rPr lang="en-US" altLang="ko-KR" sz="1100" dirty="0"/>
              <a:t>export class </a:t>
            </a:r>
            <a:r>
              <a:rPr lang="en-US" altLang="ko-KR" sz="1100" dirty="0" err="1"/>
              <a:t>NavbarComponent</a:t>
            </a:r>
            <a:r>
              <a:rPr lang="en-US" altLang="ko-KR" sz="1100" dirty="0"/>
              <a:t> implements 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 {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b="1" dirty="0"/>
              <a:t>  constructor(</a:t>
            </a:r>
          </a:p>
          <a:p>
            <a:r>
              <a:rPr lang="en-US" altLang="ko-KR" sz="1100" b="1" dirty="0"/>
              <a:t>    private </a:t>
            </a:r>
            <a:r>
              <a:rPr lang="en-US" altLang="ko-KR" sz="1100" b="1" dirty="0" err="1"/>
              <a:t>authService</a:t>
            </a:r>
            <a:r>
              <a:rPr lang="en-US" altLang="ko-KR" sz="1100" b="1" dirty="0"/>
              <a:t>: </a:t>
            </a:r>
            <a:r>
              <a:rPr lang="en-US" altLang="ko-KR" sz="1100" b="1" dirty="0" err="1"/>
              <a:t>AuthService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private router: Router,</a:t>
            </a:r>
          </a:p>
          <a:p>
            <a:r>
              <a:rPr lang="en-US" altLang="ko-KR" sz="1100" b="1" dirty="0"/>
              <a:t>    private </a:t>
            </a:r>
            <a:r>
              <a:rPr lang="en-US" altLang="ko-KR" sz="1100" b="1" dirty="0" err="1"/>
              <a:t>flashMessage</a:t>
            </a:r>
            <a:r>
              <a:rPr lang="en-US" altLang="ko-KR" sz="1100" b="1" dirty="0"/>
              <a:t>: </a:t>
            </a:r>
            <a:r>
              <a:rPr lang="en-US" altLang="ko-KR" sz="1100" b="1" dirty="0" err="1"/>
              <a:t>FlashMessagesService</a:t>
            </a:r>
            <a:endParaRPr lang="en-US" altLang="ko-KR" sz="1100" b="1" dirty="0"/>
          </a:p>
          <a:p>
            <a:r>
              <a:rPr lang="en-US" altLang="ko-KR" sz="1100" b="1" dirty="0"/>
              <a:t>  ) { }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  </a:t>
            </a:r>
            <a:r>
              <a:rPr lang="en-US" altLang="ko-KR" sz="1100" dirty="0" err="1"/>
              <a:t>ngOnInit</a:t>
            </a:r>
            <a:r>
              <a:rPr lang="en-US" altLang="ko-KR" sz="1100" dirty="0"/>
              <a:t>() {</a:t>
            </a:r>
          </a:p>
          <a:p>
            <a:r>
              <a:rPr lang="en-US" altLang="ko-KR" sz="1100" dirty="0"/>
              <a:t>  }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b="1" dirty="0"/>
              <a:t>  </a:t>
            </a:r>
            <a:r>
              <a:rPr lang="en-US" altLang="ko-KR" sz="1100" b="1" dirty="0" err="1"/>
              <a:t>onLogoutClick</a:t>
            </a:r>
            <a:r>
              <a:rPr lang="en-US" altLang="ko-KR" sz="1100" b="1" dirty="0"/>
              <a:t>() {</a:t>
            </a:r>
          </a:p>
          <a:p>
            <a:r>
              <a:rPr lang="en-US" altLang="ko-KR" sz="1100" b="1" dirty="0"/>
              <a:t>    </a:t>
            </a:r>
            <a:r>
              <a:rPr lang="en-US" altLang="ko-KR" sz="1100" b="1" dirty="0" err="1"/>
              <a:t>this.authService.logout</a:t>
            </a:r>
            <a:r>
              <a:rPr lang="en-US" altLang="ko-KR" sz="1100" b="1" dirty="0"/>
              <a:t>();</a:t>
            </a:r>
          </a:p>
          <a:p>
            <a:r>
              <a:rPr lang="en-US" altLang="ko-KR" sz="1100" b="1" dirty="0"/>
              <a:t>    </a:t>
            </a:r>
            <a:r>
              <a:rPr lang="en-US" altLang="ko-KR" sz="1100" b="1" dirty="0" err="1"/>
              <a:t>this.flashMessage.show</a:t>
            </a:r>
            <a:r>
              <a:rPr lang="en-US" altLang="ko-KR" sz="1100" b="1" dirty="0"/>
              <a:t>('</a:t>
            </a:r>
            <a:r>
              <a:rPr lang="ko-KR" altLang="en-US" sz="1100" b="1" dirty="0"/>
              <a:t>로그아웃 되었습니다</a:t>
            </a:r>
            <a:r>
              <a:rPr lang="en-US" altLang="ko-KR" sz="1100" b="1" dirty="0"/>
              <a:t>.', {</a:t>
            </a:r>
          </a:p>
          <a:p>
            <a:r>
              <a:rPr lang="en-US" altLang="ko-KR" sz="1100" b="1" dirty="0"/>
              <a:t>      </a:t>
            </a:r>
            <a:r>
              <a:rPr lang="en-US" altLang="ko-KR" sz="1100" b="1" dirty="0" err="1"/>
              <a:t>cssClass</a:t>
            </a:r>
            <a:r>
              <a:rPr lang="en-US" altLang="ko-KR" sz="1100" b="1" dirty="0"/>
              <a:t>: 'alert-success',</a:t>
            </a:r>
          </a:p>
          <a:p>
            <a:r>
              <a:rPr lang="en-US" altLang="ko-KR" sz="1100" b="1" dirty="0"/>
              <a:t>      timeout: 3000</a:t>
            </a:r>
          </a:p>
          <a:p>
            <a:r>
              <a:rPr lang="en-US" altLang="ko-KR" sz="1100" b="1" dirty="0"/>
              <a:t>    });</a:t>
            </a:r>
          </a:p>
          <a:p>
            <a:r>
              <a:rPr lang="en-US" altLang="ko-KR" sz="1100" b="1" dirty="0"/>
              <a:t>    </a:t>
            </a:r>
            <a:r>
              <a:rPr lang="en-US" altLang="ko-KR" sz="1100" b="1" dirty="0" err="1"/>
              <a:t>this.router.navigate</a:t>
            </a:r>
            <a:r>
              <a:rPr lang="en-US" altLang="ko-KR" sz="1100" b="1" dirty="0"/>
              <a:t>(['/login']);</a:t>
            </a:r>
          </a:p>
          <a:p>
            <a:r>
              <a:rPr lang="en-US" altLang="ko-KR" sz="1100" b="1" dirty="0"/>
              <a:t>    return false;</a:t>
            </a:r>
          </a:p>
          <a:p>
            <a:r>
              <a:rPr lang="en-US" altLang="ko-KR" sz="1100" b="1" dirty="0"/>
              <a:t>  </a:t>
            </a:r>
            <a:r>
              <a:rPr lang="en-US" altLang="ko-KR" sz="1100" b="1" dirty="0" smtClean="0"/>
              <a:t>}</a:t>
            </a:r>
            <a:endParaRPr lang="en-US" altLang="ko-KR" sz="1100" dirty="0"/>
          </a:p>
          <a:p>
            <a:r>
              <a:rPr lang="en-US" altLang="ko-KR" sz="11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5099" y="1988840"/>
            <a:ext cx="45849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이를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위해서는 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router, </a:t>
            </a:r>
            <a:r>
              <a:rPr lang="en-US" altLang="ko-KR" sz="1400" dirty="0" err="1" smtClean="0"/>
              <a:t>flashmessage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등의 </a:t>
            </a:r>
            <a:endParaRPr lang="en-US" altLang="ko-KR" sz="1400" dirty="0" smtClean="0"/>
          </a:p>
          <a:p>
            <a:r>
              <a:rPr lang="ko-KR" altLang="en-US" sz="1400" dirty="0" smtClean="0"/>
              <a:t>서비스가 </a:t>
            </a:r>
            <a:r>
              <a:rPr lang="ko-KR" altLang="en-US" sz="1400" dirty="0"/>
              <a:t>필요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137" y="5517232"/>
            <a:ext cx="409355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authService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logout()</a:t>
            </a:r>
            <a:r>
              <a:rPr lang="ko-KR" altLang="en-US" sz="1400" dirty="0" smtClean="0"/>
              <a:t>함수 실행</a:t>
            </a:r>
            <a:endParaRPr lang="en-US" altLang="ko-KR" sz="1400" dirty="0" smtClean="0"/>
          </a:p>
          <a:p>
            <a:r>
              <a:rPr lang="ko-KR" altLang="en-US" sz="1400" dirty="0" smtClean="0"/>
              <a:t>로그아웃 </a:t>
            </a:r>
            <a:r>
              <a:rPr lang="en-US" altLang="ko-KR" sz="1400" dirty="0" err="1" smtClean="0"/>
              <a:t>flashMessage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표시 </a:t>
            </a:r>
            <a:endParaRPr lang="en-US" altLang="ko-KR" sz="1400" dirty="0" smtClean="0"/>
          </a:p>
          <a:p>
            <a:r>
              <a:rPr lang="en-US" altLang="ko-KR" sz="1400" dirty="0" smtClean="0"/>
              <a:t>login </a:t>
            </a:r>
            <a:r>
              <a:rPr lang="ko-KR" altLang="en-US" sz="1400" dirty="0" smtClean="0"/>
              <a:t>페이지로 </a:t>
            </a:r>
            <a:r>
              <a:rPr lang="ko-KR" altLang="en-US" sz="1400" dirty="0" err="1" smtClean="0"/>
              <a:t>리다이렉트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(router </a:t>
            </a:r>
            <a:r>
              <a:rPr lang="ko-KR" altLang="en-US" sz="1400" dirty="0" smtClean="0"/>
              <a:t>서비스 이용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338408"/>
            <a:ext cx="233923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Constructor</a:t>
            </a:r>
            <a:r>
              <a:rPr lang="ko-KR" altLang="en-US" sz="1400" dirty="0" smtClean="0"/>
              <a:t>에 서비스 등록</a:t>
            </a:r>
            <a:endParaRPr lang="ko-KR" altLang="en-US" sz="1400" dirty="0"/>
          </a:p>
        </p:txBody>
      </p:sp>
      <p:sp>
        <p:nvSpPr>
          <p:cNvPr id="3" name="직사각형 2"/>
          <p:cNvSpPr/>
          <p:nvPr/>
        </p:nvSpPr>
        <p:spPr>
          <a:xfrm>
            <a:off x="5148064" y="910461"/>
            <a:ext cx="324326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dirty="0" err="1"/>
              <a:t>Navbar.component.ts</a:t>
            </a:r>
            <a:r>
              <a:rPr lang="en-US" altLang="ko-KR" dirty="0"/>
              <a:t> </a:t>
            </a:r>
            <a:r>
              <a:rPr lang="ko-KR" altLang="en-US" dirty="0"/>
              <a:t>파일에 </a:t>
            </a:r>
            <a:endParaRPr lang="en-US" altLang="ko-KR" dirty="0" smtClean="0"/>
          </a:p>
          <a:p>
            <a:r>
              <a:rPr lang="en-US" altLang="ko-KR" dirty="0" err="1" smtClean="0"/>
              <a:t>onLogoutClick</a:t>
            </a:r>
            <a:r>
              <a:rPr lang="en-US" altLang="ko-KR" dirty="0"/>
              <a:t>() </a:t>
            </a:r>
            <a:r>
              <a:rPr lang="ko-KR" altLang="en-US" dirty="0" smtClean="0"/>
              <a:t>함수 추가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9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" y="1556792"/>
            <a:ext cx="6262799" cy="46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로그아웃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6093" y="2780928"/>
            <a:ext cx="310213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Logout</a:t>
            </a:r>
            <a:r>
              <a:rPr lang="ko-KR" altLang="en-US" sz="1400" dirty="0" smtClean="0"/>
              <a:t> 버튼을 누르면 </a:t>
            </a:r>
            <a:r>
              <a:rPr lang="ko-KR" altLang="en-US" sz="1400" dirty="0" err="1" smtClean="0"/>
              <a:t>로그아웃되고</a:t>
            </a:r>
            <a:endParaRPr lang="en-US" altLang="ko-KR" sz="1400" dirty="0" smtClean="0"/>
          </a:p>
          <a:p>
            <a:r>
              <a:rPr lang="en-US" altLang="ko-KR" sz="1400" dirty="0" smtClean="0"/>
              <a:t>login </a:t>
            </a:r>
            <a:r>
              <a:rPr lang="ko-KR" altLang="en-US" sz="1400" dirty="0" smtClean="0"/>
              <a:t>페이지로 </a:t>
            </a:r>
            <a:r>
              <a:rPr lang="ko-KR" altLang="en-US" sz="1400" dirty="0" err="1" smtClean="0"/>
              <a:t>리다이렉트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5415606"/>
            <a:ext cx="298383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localStorage</a:t>
            </a:r>
            <a:r>
              <a:rPr lang="ko-KR" altLang="en-US" sz="1400" dirty="0" smtClean="0"/>
              <a:t>의 토큰 정보가 삭제됨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02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9. </a:t>
            </a:r>
            <a:r>
              <a:rPr lang="en-US" altLang="ko-KR" sz="3200" dirty="0"/>
              <a:t>Protected Requests &amp; </a:t>
            </a:r>
            <a:r>
              <a:rPr lang="en-US" altLang="ko-KR" sz="3200" dirty="0" err="1"/>
              <a:t>Auth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Guard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1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Protected</a:t>
            </a:r>
            <a:r>
              <a:rPr lang="ko-KR" altLang="en-US" dirty="0" smtClean="0"/>
              <a:t> </a:t>
            </a:r>
            <a:r>
              <a:rPr lang="en-US" altLang="ko-KR" dirty="0" smtClean="0"/>
              <a:t>Request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페이지 요청에 대한 토큰인증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로그인된</a:t>
            </a:r>
            <a:r>
              <a:rPr lang="ko-KR" altLang="en-US" dirty="0" smtClean="0"/>
              <a:t> 상태에서 토큰을 제시해야만 접근 가능한 페이지 설정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Dashboard </a:t>
            </a:r>
            <a:r>
              <a:rPr lang="ko-KR" altLang="en-US" dirty="0" smtClean="0"/>
              <a:t>페이지는 로그인 상태에서만 접속 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Profile</a:t>
            </a:r>
            <a:r>
              <a:rPr lang="ko-KR" altLang="en-US" dirty="0" smtClean="0"/>
              <a:t> 페이지에는 토큰을 제시해야만 접근 허용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서버에서 토큰 검증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b="1" dirty="0">
                <a:hlinkClick r:id="rId2"/>
              </a:rPr>
              <a:t>http://</a:t>
            </a:r>
            <a:r>
              <a:rPr lang="en-US" altLang="ko-KR" b="1" dirty="0" smtClean="0">
                <a:hlinkClick r:id="rId2"/>
              </a:rPr>
              <a:t>localhost:3000/users/profile</a:t>
            </a:r>
            <a:r>
              <a:rPr lang="en-US" altLang="ko-KR" b="1" dirty="0" smtClean="0"/>
              <a:t> </a:t>
            </a:r>
            <a:r>
              <a:rPr lang="ko-KR" altLang="en-US" dirty="0" smtClean="0"/>
              <a:t>페이지에는 이미 토큰 인증이 설정되어 있음</a:t>
            </a:r>
            <a:endParaRPr lang="en-US" altLang="ko-KR" dirty="0" smtClean="0"/>
          </a:p>
          <a:p>
            <a:r>
              <a:rPr lang="ko-KR" altLang="en-US" dirty="0" smtClean="0"/>
              <a:t>어떻게 설정하나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err="1" smtClean="0"/>
              <a:t>로그인되면</a:t>
            </a:r>
            <a:r>
              <a:rPr lang="ko-KR" altLang="en-US" dirty="0" smtClean="0"/>
              <a:t> 토큰을 받음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Profile </a:t>
            </a:r>
            <a:r>
              <a:rPr lang="ko-KR" altLang="en-US" dirty="0" smtClean="0"/>
              <a:t>페이지 </a:t>
            </a:r>
            <a:r>
              <a:rPr lang="ko-KR" altLang="en-US" dirty="0" err="1" smtClean="0"/>
              <a:t>요청시</a:t>
            </a:r>
            <a:r>
              <a:rPr lang="ko-KR" altLang="en-US" dirty="0" smtClean="0"/>
              <a:t> 토큰을 첨부하도록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0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/>
              <a:t>환경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r>
              <a:rPr lang="en-US" altLang="ko-KR" dirty="0"/>
              <a:t>2. Express Setup &amp; Routes </a:t>
            </a:r>
            <a:endParaRPr lang="en-US" altLang="ko-KR" dirty="0" smtClean="0"/>
          </a:p>
          <a:p>
            <a:r>
              <a:rPr lang="en-US" altLang="ko-KR" dirty="0"/>
              <a:t>3. User Model and </a:t>
            </a:r>
            <a:r>
              <a:rPr lang="en-US" altLang="ko-KR" dirty="0" smtClean="0"/>
              <a:t>Register</a:t>
            </a:r>
          </a:p>
          <a:p>
            <a:r>
              <a:rPr lang="en-US" altLang="ko-KR" dirty="0"/>
              <a:t>4. API authentication and </a:t>
            </a:r>
            <a:r>
              <a:rPr lang="en-US" altLang="ko-KR" dirty="0" smtClean="0"/>
              <a:t>Token</a:t>
            </a:r>
          </a:p>
          <a:p>
            <a:r>
              <a:rPr lang="en-US" altLang="ko-KR" dirty="0" smtClean="0"/>
              <a:t>5. 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4 Components &amp; Routes</a:t>
            </a:r>
          </a:p>
          <a:p>
            <a:r>
              <a:rPr lang="en-US" altLang="ko-KR" dirty="0" smtClean="0"/>
              <a:t>6. Register Component, Validation &amp; Flash messages</a:t>
            </a:r>
          </a:p>
          <a:p>
            <a:r>
              <a:rPr lang="en-US" altLang="ko-KR" dirty="0" smtClean="0"/>
              <a:t>7.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&amp; User Registration </a:t>
            </a:r>
          </a:p>
          <a:p>
            <a:r>
              <a:rPr lang="en-US" altLang="ko-KR" b="1" dirty="0" smtClean="0"/>
              <a:t>8. Login &amp; Logout</a:t>
            </a:r>
          </a:p>
          <a:p>
            <a:r>
              <a:rPr lang="en-US" altLang="ko-KR" b="1" dirty="0" smtClean="0"/>
              <a:t>9. Protected Requests &amp; </a:t>
            </a:r>
            <a:r>
              <a:rPr lang="en-US" altLang="ko-KR" b="1" dirty="0" err="1" smtClean="0"/>
              <a:t>Auth</a:t>
            </a:r>
            <a:r>
              <a:rPr lang="en-US" altLang="ko-KR" b="1" dirty="0" smtClean="0"/>
              <a:t> Guard</a:t>
            </a:r>
          </a:p>
          <a:p>
            <a:r>
              <a:rPr lang="en-US" altLang="ko-KR" dirty="0" smtClean="0"/>
              <a:t>10. App Deployment to </a:t>
            </a:r>
            <a:r>
              <a:rPr lang="en-US" altLang="ko-KR" dirty="0" err="1" smtClean="0"/>
              <a:t>Heroku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토큰인증 서비스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 smtClean="0"/>
              <a:t>Auth.service.ts</a:t>
            </a:r>
            <a:r>
              <a:rPr lang="ko-KR" altLang="en-US" sz="2000" dirty="0" smtClean="0"/>
              <a:t> 파일에서 </a:t>
            </a:r>
            <a:r>
              <a:rPr lang="en-US" altLang="ko-KR" sz="2000" dirty="0" err="1" smtClean="0"/>
              <a:t>getProfile</a:t>
            </a:r>
            <a:r>
              <a:rPr lang="en-US" altLang="ko-KR" sz="2000" dirty="0" smtClean="0"/>
              <a:t>() </a:t>
            </a:r>
            <a:r>
              <a:rPr lang="ko-KR" altLang="en-US" sz="2000" dirty="0" smtClean="0"/>
              <a:t>함수에 토큰인증 서비스 추가 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27584" y="1916832"/>
            <a:ext cx="7416824" cy="41857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/>
              <a:t>  </a:t>
            </a:r>
            <a:r>
              <a:rPr lang="en-US" altLang="ko-KR" sz="1400" b="1" dirty="0" err="1"/>
              <a:t>getProfile</a:t>
            </a:r>
            <a:r>
              <a:rPr lang="en-US" altLang="ko-KR" sz="1400" b="1" dirty="0"/>
              <a:t>(): Observable&lt;any&gt; {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this.authToken</a:t>
            </a:r>
            <a:r>
              <a:rPr lang="en-US" altLang="ko-KR" sz="1400" b="1" dirty="0"/>
              <a:t> = </a:t>
            </a:r>
            <a:r>
              <a:rPr lang="en-US" altLang="ko-KR" sz="1400" b="1" dirty="0" err="1"/>
              <a:t>localStorage.getItem</a:t>
            </a:r>
            <a:r>
              <a:rPr lang="en-US" altLang="ko-KR" sz="1400" b="1" dirty="0"/>
              <a:t>('</a:t>
            </a:r>
            <a:r>
              <a:rPr lang="en-US" altLang="ko-KR" sz="1400" b="1" dirty="0" err="1"/>
              <a:t>id_token</a:t>
            </a:r>
            <a:r>
              <a:rPr lang="en-US" altLang="ko-KR" sz="1400" b="1" dirty="0"/>
              <a:t>');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//</a:t>
            </a:r>
            <a:r>
              <a:rPr lang="en-US" altLang="ko-KR" sz="1400" dirty="0"/>
              <a:t> </a:t>
            </a:r>
            <a:r>
              <a:rPr lang="ko-KR" altLang="en-US" sz="1400" dirty="0"/>
              <a:t>토큰을 포함한 헤더 옵션 생성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const</a:t>
            </a:r>
            <a:r>
              <a:rPr lang="en-US" altLang="ko-KR" sz="1400" b="1" dirty="0"/>
              <a:t> httpOptions1 = {</a:t>
            </a:r>
          </a:p>
          <a:p>
            <a:r>
              <a:rPr lang="en-US" altLang="ko-KR" sz="1400" b="1" dirty="0"/>
              <a:t>      headers: new </a:t>
            </a:r>
            <a:r>
              <a:rPr lang="en-US" altLang="ko-KR" sz="1400" b="1" dirty="0" err="1"/>
              <a:t>HttpHeaders</a:t>
            </a:r>
            <a:r>
              <a:rPr lang="en-US" altLang="ko-KR" sz="1400" b="1" dirty="0"/>
              <a:t>({</a:t>
            </a:r>
          </a:p>
          <a:p>
            <a:r>
              <a:rPr lang="en-US" altLang="ko-KR" sz="1400" b="1" dirty="0"/>
              <a:t>        'Content-Type': 'application/</a:t>
            </a:r>
            <a:r>
              <a:rPr lang="en-US" altLang="ko-KR" sz="1400" b="1" dirty="0" err="1"/>
              <a:t>json</a:t>
            </a:r>
            <a:r>
              <a:rPr lang="en-US" altLang="ko-KR" sz="1400" b="1" dirty="0"/>
              <a:t>',</a:t>
            </a:r>
          </a:p>
          <a:p>
            <a:r>
              <a:rPr lang="en-US" altLang="ko-KR" sz="1400" b="1" dirty="0"/>
              <a:t>        'Authorization': </a:t>
            </a:r>
            <a:r>
              <a:rPr lang="en-US" altLang="ko-KR" sz="1400" b="1" dirty="0" err="1"/>
              <a:t>this.authToken</a:t>
            </a:r>
            <a:endParaRPr lang="en-US" altLang="ko-KR" sz="1400" b="1" dirty="0"/>
          </a:p>
          <a:p>
            <a:r>
              <a:rPr lang="en-US" altLang="ko-KR" sz="1400" b="1" dirty="0"/>
              <a:t>      })</a:t>
            </a:r>
          </a:p>
          <a:p>
            <a:r>
              <a:rPr lang="en-US" altLang="ko-KR" sz="1400" b="1" dirty="0"/>
              <a:t>    };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const</a:t>
            </a:r>
            <a:r>
              <a:rPr lang="en-US" altLang="ko-KR" sz="1400" b="1" dirty="0"/>
              <a:t> </a:t>
            </a:r>
            <a:r>
              <a:rPr lang="en-US" altLang="ko-KR" sz="1400" b="1" dirty="0" err="1"/>
              <a:t>profileUrl</a:t>
            </a:r>
            <a:r>
              <a:rPr lang="en-US" altLang="ko-KR" sz="1400" b="1" dirty="0"/>
              <a:t> = 'http://localhost:3000/users/profile';</a:t>
            </a:r>
          </a:p>
          <a:p>
            <a:r>
              <a:rPr lang="en-US" altLang="ko-KR" sz="1400" b="1" dirty="0"/>
              <a:t>    return </a:t>
            </a:r>
            <a:r>
              <a:rPr lang="en-US" altLang="ko-KR" sz="1400" b="1" dirty="0" err="1"/>
              <a:t>this.http.get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profileUrl</a:t>
            </a:r>
            <a:r>
              <a:rPr lang="en-US" altLang="ko-KR" sz="1400" b="1" dirty="0"/>
              <a:t>, httpOptions1);</a:t>
            </a:r>
          </a:p>
          <a:p>
            <a:r>
              <a:rPr lang="en-US" altLang="ko-KR" sz="1400" b="1" dirty="0"/>
              <a:t>  }</a:t>
            </a:r>
          </a:p>
          <a:p>
            <a:r>
              <a:rPr lang="en-US" altLang="ko-KR" sz="1400" b="1" dirty="0"/>
              <a:t> </a:t>
            </a:r>
          </a:p>
          <a:p>
            <a:r>
              <a:rPr lang="en-US" altLang="ko-KR" sz="1400" dirty="0" err="1"/>
              <a:t>storeUserData</a:t>
            </a:r>
            <a:r>
              <a:rPr lang="en-US" altLang="ko-KR" sz="1400" dirty="0"/>
              <a:t>(token, </a:t>
            </a:r>
            <a:r>
              <a:rPr lang="en-US" altLang="ko-KR" sz="1400" dirty="0" err="1" smtClean="0"/>
              <a:t>userNoPW</a:t>
            </a:r>
            <a:r>
              <a:rPr lang="en-US" altLang="ko-KR" sz="1400" dirty="0" smtClean="0"/>
              <a:t>){</a:t>
            </a:r>
            <a:endParaRPr lang="en-US" altLang="ko-KR" sz="1400" dirty="0"/>
          </a:p>
          <a:p>
            <a:r>
              <a:rPr lang="en-US" altLang="ko-KR" sz="1400" dirty="0"/>
              <a:t>  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id_token</a:t>
            </a:r>
            <a:r>
              <a:rPr lang="en-US" altLang="ko-KR" sz="1400" dirty="0"/>
              <a:t>', token);</a:t>
            </a:r>
          </a:p>
          <a:p>
            <a:r>
              <a:rPr lang="en-US" altLang="ko-KR" sz="1400" dirty="0"/>
              <a:t>  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('user', </a:t>
            </a:r>
            <a:r>
              <a:rPr lang="en-US" altLang="ko-KR" sz="1400" dirty="0" err="1" smtClean="0"/>
              <a:t>JSON.stringify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userNoPW</a:t>
            </a:r>
            <a:r>
              <a:rPr lang="en-US" altLang="ko-KR" sz="1400" dirty="0" smtClean="0"/>
              <a:t>));</a:t>
            </a:r>
            <a:endParaRPr lang="en-US" altLang="ko-KR" sz="1400" dirty="0"/>
          </a:p>
          <a:p>
            <a:r>
              <a:rPr lang="en-US" altLang="ko-KR" sz="1400" dirty="0"/>
              <a:t>  </a:t>
            </a:r>
            <a:r>
              <a:rPr lang="en-US" altLang="ko-KR" sz="1400" dirty="0" err="1"/>
              <a:t>this.authToken</a:t>
            </a:r>
            <a:r>
              <a:rPr lang="en-US" altLang="ko-KR" sz="1400" dirty="0"/>
              <a:t> = token;</a:t>
            </a:r>
          </a:p>
          <a:p>
            <a:r>
              <a:rPr lang="en-US" altLang="ko-KR" sz="1400" dirty="0"/>
              <a:t>  </a:t>
            </a:r>
            <a:r>
              <a:rPr lang="en-US" altLang="ko-KR" sz="1400" dirty="0" err="1"/>
              <a:t>this.user</a:t>
            </a:r>
            <a:r>
              <a:rPr lang="en-US" altLang="ko-KR" sz="1400" dirty="0"/>
              <a:t> = </a:t>
            </a:r>
            <a:r>
              <a:rPr lang="en-US" altLang="ko-KR" sz="1400" dirty="0" err="1" smtClean="0"/>
              <a:t>userNoPW</a:t>
            </a:r>
            <a:r>
              <a:rPr lang="en-US" altLang="ko-KR" sz="1400" dirty="0" smtClean="0"/>
              <a:t>;</a:t>
            </a:r>
            <a:endParaRPr lang="en-US" altLang="ko-KR" sz="1400" dirty="0"/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76809" y="1916833"/>
            <a:ext cx="238110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Profile</a:t>
            </a:r>
            <a:r>
              <a:rPr lang="ko-KR" altLang="en-US" sz="1400" dirty="0" smtClean="0"/>
              <a:t> 페이지 접근을 위한 </a:t>
            </a:r>
            <a:endParaRPr lang="en-US" altLang="ko-KR" sz="1400" dirty="0" smtClean="0"/>
          </a:p>
          <a:p>
            <a:r>
              <a:rPr lang="ko-KR" altLang="en-US" sz="1400" dirty="0" smtClean="0"/>
              <a:t>토큰인증 서비스 작성</a:t>
            </a:r>
            <a:endParaRPr lang="en-US" altLang="ko-KR" sz="14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5796136" y="2492897"/>
            <a:ext cx="244827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400" dirty="0"/>
              <a:t>토큰을 </a:t>
            </a:r>
            <a:r>
              <a:rPr lang="ko-KR" altLang="en-US" sz="1400" dirty="0" smtClean="0"/>
              <a:t>읽어와서</a:t>
            </a:r>
            <a:r>
              <a:rPr lang="en-US" altLang="ko-KR" sz="1400" dirty="0" smtClean="0"/>
              <a:t>authorization </a:t>
            </a:r>
            <a:r>
              <a:rPr lang="ko-KR" altLang="en-US" sz="1400" dirty="0" smtClean="0"/>
              <a:t>헤더에 첨부한 새로운 헤더를 작성 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5776809" y="4149080"/>
            <a:ext cx="281913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400" dirty="0" smtClean="0"/>
              <a:t>토큰이 포함된 헤더를 이용하여</a:t>
            </a:r>
            <a:endParaRPr lang="en-US" altLang="ko-KR" sz="1400" dirty="0" smtClean="0"/>
          </a:p>
          <a:p>
            <a:r>
              <a:rPr lang="en-US" altLang="ko-KR" sz="1400" dirty="0" err="1" smtClean="0"/>
              <a:t>http.get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요청을 보내고 응답을 받아옴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4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토큰인증 </a:t>
            </a:r>
            <a:r>
              <a:rPr lang="ko-KR" altLang="en-US" dirty="0" smtClean="0"/>
              <a:t>서비스를 </a:t>
            </a:r>
            <a:r>
              <a:rPr lang="en-US" altLang="ko-KR" dirty="0" err="1" smtClean="0"/>
              <a:t>profile.component</a:t>
            </a:r>
            <a:r>
              <a:rPr lang="ko-KR" altLang="en-US" dirty="0" smtClean="0"/>
              <a:t>에 적용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1560" y="1340768"/>
            <a:ext cx="7254552" cy="48936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import { Component,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} from '@angular/core';</a:t>
            </a:r>
          </a:p>
          <a:p>
            <a:r>
              <a:rPr lang="en-US" altLang="ko-KR" sz="1200" b="1" dirty="0"/>
              <a:t>import { </a:t>
            </a:r>
            <a:r>
              <a:rPr lang="en-US" altLang="ko-KR" sz="1200" b="1" dirty="0" err="1"/>
              <a:t>AuthService</a:t>
            </a:r>
            <a:r>
              <a:rPr lang="en-US" altLang="ko-KR" sz="1200" b="1" dirty="0"/>
              <a:t> } from '../../services/</a:t>
            </a:r>
            <a:r>
              <a:rPr lang="en-US" altLang="ko-KR" sz="1200" b="1" dirty="0" err="1"/>
              <a:t>auth.service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@Component({</a:t>
            </a:r>
          </a:p>
          <a:p>
            <a:r>
              <a:rPr lang="en-US" altLang="ko-KR" sz="1200" dirty="0"/>
              <a:t>  selector: 'app-profile',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templateUrl</a:t>
            </a:r>
            <a:r>
              <a:rPr lang="en-US" altLang="ko-KR" sz="1200" dirty="0"/>
              <a:t>: './profile.component.html',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styleUrls</a:t>
            </a:r>
            <a:r>
              <a:rPr lang="en-US" altLang="ko-KR" sz="1200" dirty="0"/>
              <a:t>: ['./</a:t>
            </a:r>
            <a:r>
              <a:rPr lang="en-US" altLang="ko-KR" sz="1200" dirty="0" err="1"/>
              <a:t>profile.component.scss</a:t>
            </a:r>
            <a:r>
              <a:rPr lang="en-US" altLang="ko-KR" sz="1200" dirty="0"/>
              <a:t>']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ProfileComponent</a:t>
            </a:r>
            <a:r>
              <a:rPr lang="en-US" altLang="ko-KR" sz="1200" dirty="0"/>
              <a:t> implements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{</a:t>
            </a:r>
          </a:p>
          <a:p>
            <a:r>
              <a:rPr lang="en-US" altLang="ko-KR" sz="1200" b="1" dirty="0"/>
              <a:t>  name: string;</a:t>
            </a:r>
          </a:p>
          <a:p>
            <a:r>
              <a:rPr lang="en-US" altLang="ko-KR" sz="1200" b="1" dirty="0"/>
              <a:t>  username: string;</a:t>
            </a:r>
          </a:p>
          <a:p>
            <a:r>
              <a:rPr lang="en-US" altLang="ko-KR" sz="1200" b="1" dirty="0"/>
              <a:t>  email: string;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constructor(private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) {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ngOnInit</a:t>
            </a:r>
            <a:r>
              <a:rPr lang="en-US" altLang="ko-KR" sz="1200" dirty="0"/>
              <a:t>() {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this.authService.getProfile</a:t>
            </a:r>
            <a:r>
              <a:rPr lang="en-US" altLang="ko-KR" sz="1200" b="1" dirty="0"/>
              <a:t>().subscribe(profile =&gt; {</a:t>
            </a:r>
          </a:p>
          <a:p>
            <a:r>
              <a:rPr lang="en-US" altLang="ko-KR" sz="1200" b="1" dirty="0"/>
              <a:t>      this.name = </a:t>
            </a:r>
            <a:r>
              <a:rPr lang="en-US" altLang="ko-KR" sz="1200" b="1" dirty="0" smtClean="0"/>
              <a:t>profile.user.name</a:t>
            </a:r>
            <a:r>
              <a:rPr lang="en-US" altLang="ko-KR" sz="1200" b="1" dirty="0"/>
              <a:t>;</a:t>
            </a:r>
          </a:p>
          <a:p>
            <a:r>
              <a:rPr lang="en-US" altLang="ko-KR" sz="1200" b="1" dirty="0"/>
              <a:t>      </a:t>
            </a:r>
            <a:r>
              <a:rPr lang="en-US" altLang="ko-KR" sz="1200" b="1" dirty="0" err="1"/>
              <a:t>this.username</a:t>
            </a:r>
            <a:r>
              <a:rPr lang="en-US" altLang="ko-KR" sz="1200" b="1" dirty="0"/>
              <a:t> = </a:t>
            </a:r>
            <a:r>
              <a:rPr lang="en-US" altLang="ko-KR" sz="1200" b="1" dirty="0" err="1" smtClean="0"/>
              <a:t>profile.user.username</a:t>
            </a:r>
            <a:r>
              <a:rPr lang="en-US" altLang="ko-KR" sz="1200" b="1" dirty="0"/>
              <a:t>;</a:t>
            </a:r>
          </a:p>
          <a:p>
            <a:r>
              <a:rPr lang="en-US" altLang="ko-KR" sz="1200" b="1" dirty="0"/>
              <a:t>      </a:t>
            </a:r>
            <a:r>
              <a:rPr lang="en-US" altLang="ko-KR" sz="1200" b="1" dirty="0" err="1"/>
              <a:t>this.email</a:t>
            </a:r>
            <a:r>
              <a:rPr lang="en-US" altLang="ko-KR" sz="1200" b="1" dirty="0"/>
              <a:t> = </a:t>
            </a:r>
            <a:r>
              <a:rPr lang="en-US" altLang="ko-KR" sz="1200" b="1" dirty="0" err="1" smtClean="0"/>
              <a:t>profile.user.email</a:t>
            </a:r>
            <a:r>
              <a:rPr lang="en-US" altLang="ko-KR" sz="1200" b="1" dirty="0"/>
              <a:t>;</a:t>
            </a:r>
          </a:p>
          <a:p>
            <a:r>
              <a:rPr lang="en-US" altLang="ko-KR" sz="1200" b="1" dirty="0"/>
              <a:t>    }, err =&gt; {</a:t>
            </a:r>
          </a:p>
          <a:p>
            <a:r>
              <a:rPr lang="en-US" altLang="ko-KR" sz="1200" b="1" dirty="0"/>
              <a:t>      console.log(err);</a:t>
            </a:r>
          </a:p>
          <a:p>
            <a:r>
              <a:rPr lang="en-US" altLang="ko-KR" sz="1200" b="1" dirty="0"/>
              <a:t>      return false;</a:t>
            </a:r>
          </a:p>
          <a:p>
            <a:r>
              <a:rPr lang="en-US" altLang="ko-KR" sz="1200" b="1" dirty="0"/>
              <a:t>    });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17501" y="1556792"/>
            <a:ext cx="2368597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AuthService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서비스 </a:t>
            </a:r>
            <a:r>
              <a:rPr lang="en-US" altLang="ko-KR" sz="1400" dirty="0" smtClean="0"/>
              <a:t>import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16897" y="3741424"/>
            <a:ext cx="2239524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AuthService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서비스 등록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39796" y="4305745"/>
            <a:ext cx="1959511" cy="73866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Profile </a:t>
            </a:r>
            <a:r>
              <a:rPr lang="ko-KR" altLang="en-US" sz="1400" dirty="0" smtClean="0"/>
              <a:t>페이지를 열 때</a:t>
            </a:r>
            <a:endParaRPr lang="en-US" altLang="ko-KR" sz="1400" dirty="0" smtClean="0"/>
          </a:p>
          <a:p>
            <a:r>
              <a:rPr lang="en-US" altLang="ko-KR" sz="1400" dirty="0" err="1" smtClean="0"/>
              <a:t>authService.getProfile</a:t>
            </a:r>
            <a:endParaRPr lang="en-US" altLang="ko-KR" sz="1400" dirty="0" smtClean="0"/>
          </a:p>
          <a:p>
            <a:r>
              <a:rPr lang="ko-KR" altLang="en-US" sz="1400" dirty="0" smtClean="0"/>
              <a:t>서비스 적용 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20072" y="3068960"/>
            <a:ext cx="234711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페이지에서 표시할 정보의 </a:t>
            </a:r>
            <a:endParaRPr lang="en-US" altLang="ko-KR" sz="1400" dirty="0" smtClean="0"/>
          </a:p>
          <a:p>
            <a:r>
              <a:rPr lang="ko-KR" altLang="en-US" sz="1400" dirty="0" smtClean="0"/>
              <a:t>변수 생성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5243716"/>
            <a:ext cx="6073842" cy="15696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 profile </a:t>
            </a:r>
            <a:r>
              <a:rPr lang="ko-KR" altLang="en-US" sz="1200" dirty="0"/>
              <a:t>접근은 로그인 상태에서만 토큰을 이용하여 접근하도록 설정 </a:t>
            </a:r>
          </a:p>
          <a:p>
            <a:r>
              <a:rPr lang="en-US" altLang="ko-KR" sz="1200" dirty="0" err="1"/>
              <a:t>router.get</a:t>
            </a:r>
            <a:r>
              <a:rPr lang="en-US" altLang="ko-KR" sz="1200" dirty="0"/>
              <a:t>('/profile', </a:t>
            </a:r>
            <a:r>
              <a:rPr lang="en-US" altLang="ko-KR" sz="1200" dirty="0" err="1"/>
              <a:t>passport.authenticate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jwt</a:t>
            </a:r>
            <a:r>
              <a:rPr lang="en-US" altLang="ko-KR" sz="1200" dirty="0"/>
              <a:t>', { session: false }), (</a:t>
            </a:r>
            <a:r>
              <a:rPr lang="en-US" altLang="ko-KR" sz="1200" dirty="0" err="1"/>
              <a:t>req</a:t>
            </a:r>
            <a:r>
              <a:rPr lang="en-US" altLang="ko-KR" sz="1200" dirty="0"/>
              <a:t>, res, next) =&gt; 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res.json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  user: {</a:t>
            </a:r>
          </a:p>
          <a:p>
            <a:r>
              <a:rPr lang="en-US" altLang="ko-KR" sz="1200" dirty="0"/>
              <a:t>      name: req.user.name</a:t>
            </a:r>
            <a:r>
              <a:rPr lang="en-US" altLang="ko-KR" sz="1200" dirty="0" smtClean="0"/>
              <a:t>, username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req.user.username</a:t>
            </a:r>
            <a:r>
              <a:rPr lang="en-US" altLang="ko-KR" sz="1200" dirty="0" smtClean="0"/>
              <a:t>, email</a:t>
            </a:r>
            <a:r>
              <a:rPr lang="en-US" altLang="ko-KR" sz="1200" dirty="0"/>
              <a:t>: </a:t>
            </a:r>
            <a:r>
              <a:rPr lang="en-US" altLang="ko-KR" sz="1200" dirty="0" err="1" smtClean="0"/>
              <a:t>req.user.email</a:t>
            </a:r>
            <a:r>
              <a:rPr lang="en-US" altLang="ko-KR" sz="1200" dirty="0" smtClean="0"/>
              <a:t> </a:t>
            </a:r>
            <a:endParaRPr lang="en-US" altLang="ko-KR" sz="1200" dirty="0"/>
          </a:p>
          <a:p>
            <a:r>
              <a:rPr lang="en-US" altLang="ko-KR" sz="1200" dirty="0"/>
              <a:t>    }</a:t>
            </a:r>
          </a:p>
          <a:p>
            <a:r>
              <a:rPr lang="en-US" altLang="ko-KR" sz="1200" dirty="0"/>
              <a:t>  });</a:t>
            </a:r>
          </a:p>
          <a:p>
            <a:r>
              <a:rPr lang="en-US" altLang="ko-KR" sz="1200" dirty="0"/>
              <a:t>});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3026" y="5085184"/>
            <a:ext cx="240617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백엔드</a:t>
            </a:r>
            <a:r>
              <a:rPr lang="en-US" altLang="ko-KR" dirty="0" smtClean="0"/>
              <a:t> routes/user.js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stCxn id="10" idx="1"/>
          </p:cNvCxnSpPr>
          <p:nvPr/>
        </p:nvCxnSpPr>
        <p:spPr>
          <a:xfrm flipH="1" flipV="1">
            <a:off x="2195736" y="5085184"/>
            <a:ext cx="576064" cy="9433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Profile </a:t>
            </a:r>
            <a:r>
              <a:rPr lang="ko-KR" altLang="en-US" dirty="0" smtClean="0"/>
              <a:t>페이지 작성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Profile.component.html </a:t>
            </a:r>
            <a:r>
              <a:rPr lang="ko-KR" altLang="en-US" dirty="0" smtClean="0"/>
              <a:t>페이지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6185" y="1844824"/>
            <a:ext cx="6390456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b="1" dirty="0"/>
              <a:t>&lt;div *</a:t>
            </a:r>
            <a:r>
              <a:rPr lang="en-US" altLang="ko-KR" sz="1600" b="1" dirty="0" err="1"/>
              <a:t>ngIf</a:t>
            </a:r>
            <a:r>
              <a:rPr lang="en-US" altLang="ko-KR" sz="1600" b="1" dirty="0"/>
              <a:t>="name"&gt;</a:t>
            </a:r>
          </a:p>
          <a:p>
            <a:r>
              <a:rPr lang="en-US" altLang="ko-KR" sz="1600" b="1" dirty="0"/>
              <a:t>  &lt;h2 class="page-header</a:t>
            </a:r>
            <a:r>
              <a:rPr lang="en-US" altLang="ko-KR" sz="1600" b="1" dirty="0" smtClean="0"/>
              <a:t>"&gt;{{</a:t>
            </a:r>
            <a:r>
              <a:rPr lang="en-US" altLang="ko-KR" sz="1600" b="1" dirty="0"/>
              <a:t>name}}&lt;/h2&gt;</a:t>
            </a:r>
          </a:p>
          <a:p>
            <a:r>
              <a:rPr lang="en-US" altLang="ko-KR" sz="1600" b="1" dirty="0"/>
              <a:t>  &lt;</a:t>
            </a:r>
            <a:r>
              <a:rPr lang="en-US" altLang="ko-KR" sz="1600" b="1" dirty="0" err="1"/>
              <a:t>ul</a:t>
            </a:r>
            <a:r>
              <a:rPr lang="en-US" altLang="ko-KR" sz="1600" b="1" dirty="0"/>
              <a:t> class="list-group"&gt;</a:t>
            </a:r>
          </a:p>
          <a:p>
            <a:r>
              <a:rPr lang="en-US" altLang="ko-KR" sz="1600" b="1" dirty="0"/>
              <a:t>    &lt;li class="list-group-item"&gt;Username: {{username}}&lt;/li&gt;</a:t>
            </a:r>
          </a:p>
          <a:p>
            <a:r>
              <a:rPr lang="en-US" altLang="ko-KR" sz="1600" b="1" dirty="0"/>
              <a:t>    &lt;li class="list-group-item"&gt;Email: {{email}}&lt;/li&gt;</a:t>
            </a:r>
          </a:p>
          <a:p>
            <a:r>
              <a:rPr lang="en-US" altLang="ko-KR" sz="1600" b="1" dirty="0"/>
              <a:t>  &lt;/</a:t>
            </a:r>
            <a:r>
              <a:rPr lang="en-US" altLang="ko-KR" sz="1600" b="1" dirty="0" err="1"/>
              <a:t>ul</a:t>
            </a:r>
            <a:r>
              <a:rPr lang="en-US" altLang="ko-KR" sz="1600" b="1" dirty="0"/>
              <a:t>&gt;</a:t>
            </a:r>
          </a:p>
          <a:p>
            <a:r>
              <a:rPr lang="en-US" altLang="ko-KR" sz="1600" b="1" dirty="0"/>
              <a:t>&lt;/div</a:t>
            </a:r>
            <a:r>
              <a:rPr lang="en-US" altLang="ko-KR" sz="1600" b="1" dirty="0" smtClean="0"/>
              <a:t>&gt;</a:t>
            </a:r>
            <a:endParaRPr lang="en-US" altLang="ko-K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6185" y="3660706"/>
            <a:ext cx="604867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/>
              <a:t>로그인된</a:t>
            </a:r>
            <a:r>
              <a:rPr lang="ko-KR" altLang="en-US" sz="1400" dirty="0" smtClean="0"/>
              <a:t> 경우에만 사용자 정보를 표시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*</a:t>
            </a:r>
            <a:r>
              <a:rPr lang="en-US" altLang="ko-KR" sz="1400" dirty="0" err="1" smtClean="0"/>
              <a:t>ngIf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속성을 이용하여 </a:t>
            </a:r>
            <a:endParaRPr lang="en-US" altLang="ko-KR" sz="1400" dirty="0" smtClean="0"/>
          </a:p>
          <a:p>
            <a:r>
              <a:rPr lang="ko-KR" altLang="en-US" sz="1400" dirty="0" smtClean="0"/>
              <a:t>사용자 정보 </a:t>
            </a:r>
            <a:r>
              <a:rPr lang="en-US" altLang="ko-KR" sz="1400" dirty="0" smtClean="0"/>
              <a:t>name</a:t>
            </a:r>
            <a:r>
              <a:rPr lang="ko-KR" altLang="en-US" sz="1400" dirty="0" smtClean="0"/>
              <a:t>이 존재하는 경우에만 </a:t>
            </a:r>
            <a:r>
              <a:rPr lang="en-US" altLang="ko-KR" sz="1400" dirty="0" smtClean="0"/>
              <a:t>div </a:t>
            </a:r>
            <a:r>
              <a:rPr lang="ko-KR" altLang="en-US" sz="1400" dirty="0" smtClean="0"/>
              <a:t>영역을 생성 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68471"/>
            <a:ext cx="6132934" cy="201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1484784"/>
            <a:ext cx="3118161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Data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interpolation {{ }} </a:t>
            </a:r>
          </a:p>
          <a:p>
            <a:r>
              <a:rPr lang="ko-KR" altLang="en-US" dirty="0" smtClean="0"/>
              <a:t>컴포넌트에서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준비된 변수를</a:t>
            </a:r>
            <a:endParaRPr lang="en-US" altLang="ko-KR" dirty="0" smtClean="0"/>
          </a:p>
          <a:p>
            <a:r>
              <a:rPr lang="en-US" altLang="ko-KR" dirty="0" smtClean="0"/>
              <a:t>UI</a:t>
            </a:r>
            <a:r>
              <a:rPr lang="ko-KR" altLang="en-US" dirty="0" smtClean="0"/>
              <a:t>에 표시해줌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15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된 상태에서만 </a:t>
            </a:r>
            <a:r>
              <a:rPr lang="en-US" altLang="ko-KR" dirty="0" smtClean="0"/>
              <a:t>profile </a:t>
            </a:r>
            <a:r>
              <a:rPr lang="ko-KR" altLang="en-US" dirty="0" smtClean="0"/>
              <a:t>페이지 접근 가능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로그아웃 상태에서는 페이지 정보 표시 안됨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23" y="1916832"/>
            <a:ext cx="6132934" cy="201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여부에 따른 메뉴 표시 재조정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로그인된</a:t>
            </a:r>
            <a:r>
              <a:rPr lang="ko-KR" altLang="en-US" dirty="0" smtClean="0"/>
              <a:t> 경우 표시될 페이지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Home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항상 표시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Dashboard (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Profile (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Logout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ko-KR" altLang="en-US" dirty="0" err="1" smtClean="0"/>
              <a:t>로그아웃된</a:t>
            </a:r>
            <a:r>
              <a:rPr lang="ko-KR" altLang="en-US" dirty="0" smtClean="0"/>
              <a:t> 경우 표시될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Home (</a:t>
            </a:r>
            <a:r>
              <a:rPr lang="ko-KR" altLang="en-US" dirty="0" smtClean="0"/>
              <a:t>항상 표시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Login</a:t>
            </a:r>
          </a:p>
          <a:p>
            <a:pPr lvl="1"/>
            <a:r>
              <a:rPr lang="en-US" altLang="ko-KR" dirty="0" smtClean="0"/>
              <a:t>Register </a:t>
            </a:r>
          </a:p>
          <a:p>
            <a:r>
              <a:rPr lang="ko-KR" altLang="en-US" dirty="0" smtClean="0"/>
              <a:t>로그인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로그아웃 상태를 판단할 수 있는 기능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토큰은 유효기간이 있어서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기간이 지나면 유효하지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토큰이 유효한지 여부를 확인 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5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@auth0/angular-</a:t>
            </a:r>
            <a:r>
              <a:rPr lang="en-US" altLang="ko-KR" b="1" dirty="0" err="1"/>
              <a:t>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 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@</a:t>
            </a:r>
            <a:r>
              <a:rPr lang="en-US" altLang="ko-KR" b="1" dirty="0" smtClean="0"/>
              <a:t>auth0/angular-</a:t>
            </a:r>
            <a:r>
              <a:rPr lang="en-US" altLang="ko-KR" b="1" dirty="0" err="1" smtClean="0"/>
              <a:t>jwt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패키지 주소 </a:t>
            </a:r>
            <a:endParaRPr lang="en-US" altLang="ko-KR" b="1" dirty="0" smtClean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://www.npmjs.com/package/@</a:t>
            </a:r>
            <a:r>
              <a:rPr lang="en-US" altLang="ko-KR" dirty="0" smtClean="0">
                <a:hlinkClick r:id="rId2"/>
              </a:rPr>
              <a:t>auth0/angular-jwt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설치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 install @</a:t>
            </a:r>
            <a:r>
              <a:rPr lang="en-US" altLang="ko-KR" dirty="0" smtClean="0"/>
              <a:t>auth0/angular-</a:t>
            </a:r>
            <a:r>
              <a:rPr lang="en-US" altLang="ko-KR" dirty="0" err="1" smtClean="0"/>
              <a:t>jwt</a:t>
            </a:r>
            <a:r>
              <a:rPr lang="en-US" altLang="ko-KR" dirty="0" smtClean="0"/>
              <a:t> --save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71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@auth0/angular-</a:t>
            </a:r>
            <a:r>
              <a:rPr lang="en-US" altLang="ko-KR" b="1" dirty="0" err="1"/>
              <a:t>jwt</a:t>
            </a:r>
            <a:r>
              <a:rPr lang="en-US" altLang="ko-KR" dirty="0"/>
              <a:t> </a:t>
            </a:r>
            <a:r>
              <a:rPr lang="ko-KR" altLang="en-US" dirty="0"/>
              <a:t>패키지 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ko-KR" altLang="en-US" dirty="0" smtClean="0"/>
              <a:t>에 모듈 등록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268760"/>
            <a:ext cx="4166525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중략 </a:t>
            </a:r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b="1" dirty="0"/>
              <a:t>import { </a:t>
            </a:r>
            <a:r>
              <a:rPr lang="en-US" altLang="ko-KR" sz="1050" b="1" dirty="0" err="1"/>
              <a:t>JwtModule</a:t>
            </a:r>
            <a:r>
              <a:rPr lang="en-US" altLang="ko-KR" sz="1050" b="1" dirty="0"/>
              <a:t> } from '@auth0/angular-</a:t>
            </a:r>
            <a:r>
              <a:rPr lang="en-US" altLang="ko-KR" sz="1050" b="1" dirty="0" err="1"/>
              <a:t>jwt</a:t>
            </a:r>
            <a:r>
              <a:rPr lang="en-US" altLang="ko-KR" sz="1050" b="1" dirty="0"/>
              <a:t>'; 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@</a:t>
            </a:r>
            <a:r>
              <a:rPr lang="en-US" altLang="ko-KR" sz="1050" dirty="0" err="1"/>
              <a:t>NgModule</a:t>
            </a:r>
            <a:r>
              <a:rPr lang="en-US" altLang="ko-KR" sz="1050" dirty="0"/>
              <a:t>({</a:t>
            </a:r>
          </a:p>
          <a:p>
            <a:r>
              <a:rPr lang="en-US" altLang="ko-KR" sz="1050" dirty="0"/>
              <a:t>  declarations: [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AppComponent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NavbarComponent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LoginComponent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RegisterComponent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HomeComponent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DashboardComponent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ProfileComponent</a:t>
            </a:r>
            <a:endParaRPr lang="en-US" altLang="ko-KR" sz="1050" dirty="0"/>
          </a:p>
          <a:p>
            <a:r>
              <a:rPr lang="en-US" altLang="ko-KR" sz="1050" dirty="0"/>
              <a:t>  ],</a:t>
            </a:r>
          </a:p>
          <a:p>
            <a:r>
              <a:rPr lang="en-US" altLang="ko-KR" sz="1050" dirty="0"/>
              <a:t>  imports: [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BrowserModule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FormsModule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AppRoutingModule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HttpClientModule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FlashMessagesModule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b="1" dirty="0" err="1"/>
              <a:t>JwtModule.forRoot</a:t>
            </a:r>
            <a:r>
              <a:rPr lang="en-US" altLang="ko-KR" sz="1050" b="1" dirty="0"/>
              <a:t>({</a:t>
            </a:r>
          </a:p>
          <a:p>
            <a:r>
              <a:rPr lang="en-US" altLang="ko-KR" sz="1050" b="1" dirty="0"/>
              <a:t>      </a:t>
            </a:r>
            <a:r>
              <a:rPr lang="en-US" altLang="ko-KR" sz="1050" b="1" dirty="0" err="1"/>
              <a:t>config</a:t>
            </a:r>
            <a:r>
              <a:rPr lang="en-US" altLang="ko-KR" sz="1050" b="1" dirty="0"/>
              <a:t>: {</a:t>
            </a:r>
          </a:p>
          <a:p>
            <a:r>
              <a:rPr lang="en-US" altLang="ko-KR" sz="1050" b="1" dirty="0"/>
              <a:t>        </a:t>
            </a:r>
            <a:r>
              <a:rPr lang="en-US" altLang="ko-KR" sz="1050" b="1" dirty="0" err="1"/>
              <a:t>tokenGetter</a:t>
            </a:r>
            <a:r>
              <a:rPr lang="en-US" altLang="ko-KR" sz="1050" b="1" dirty="0"/>
              <a:t>: () =&gt; {</a:t>
            </a:r>
          </a:p>
          <a:p>
            <a:r>
              <a:rPr lang="en-US" altLang="ko-KR" sz="1050" b="1" dirty="0"/>
              <a:t>          return </a:t>
            </a:r>
            <a:r>
              <a:rPr lang="en-US" altLang="ko-KR" sz="1050" b="1" dirty="0" err="1"/>
              <a:t>localStorage.getItem</a:t>
            </a:r>
            <a:r>
              <a:rPr lang="en-US" altLang="ko-KR" sz="1050" b="1" dirty="0"/>
              <a:t>('</a:t>
            </a:r>
            <a:r>
              <a:rPr lang="en-US" altLang="ko-KR" sz="1050" b="1" dirty="0" err="1"/>
              <a:t>id_token</a:t>
            </a:r>
            <a:r>
              <a:rPr lang="en-US" altLang="ko-KR" sz="1050" b="1" dirty="0"/>
              <a:t>');</a:t>
            </a:r>
          </a:p>
          <a:p>
            <a:r>
              <a:rPr lang="en-US" altLang="ko-KR" sz="1050" b="1" dirty="0"/>
              <a:t>        }</a:t>
            </a:r>
          </a:p>
          <a:p>
            <a:r>
              <a:rPr lang="en-US" altLang="ko-KR" sz="1050" b="1" dirty="0"/>
              <a:t>      }</a:t>
            </a:r>
          </a:p>
          <a:p>
            <a:r>
              <a:rPr lang="en-US" altLang="ko-KR" sz="1050" b="1" dirty="0"/>
              <a:t>    })</a:t>
            </a:r>
          </a:p>
          <a:p>
            <a:r>
              <a:rPr lang="en-US" altLang="ko-KR" sz="1050" dirty="0"/>
              <a:t>  ],</a:t>
            </a:r>
          </a:p>
          <a:p>
            <a:r>
              <a:rPr lang="en-US" altLang="ko-KR" sz="1050" dirty="0"/>
              <a:t>  providers: [</a:t>
            </a:r>
            <a:r>
              <a:rPr lang="en-US" altLang="ko-KR" sz="1050" dirty="0" err="1"/>
              <a:t>ValidateService</a:t>
            </a:r>
            <a:r>
              <a:rPr lang="en-US" altLang="ko-KR" sz="1050" dirty="0"/>
              <a:t>,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, </a:t>
            </a:r>
            <a:r>
              <a:rPr lang="en-US" altLang="ko-KR" sz="1050" dirty="0" err="1"/>
              <a:t>FlashMessagesService</a:t>
            </a:r>
            <a:r>
              <a:rPr lang="en-US" altLang="ko-KR" sz="1050" dirty="0"/>
              <a:t>],</a:t>
            </a:r>
          </a:p>
          <a:p>
            <a:r>
              <a:rPr lang="en-US" altLang="ko-KR" sz="1050" dirty="0"/>
              <a:t>  bootstrap: [</a:t>
            </a:r>
            <a:r>
              <a:rPr lang="en-US" altLang="ko-KR" sz="1050" dirty="0" err="1"/>
              <a:t>AppComponent</a:t>
            </a:r>
            <a:r>
              <a:rPr lang="en-US" altLang="ko-KR" sz="1050" dirty="0"/>
              <a:t>]</a:t>
            </a:r>
          </a:p>
          <a:p>
            <a:r>
              <a:rPr lang="en-US" altLang="ko-KR" sz="1050" dirty="0"/>
              <a:t>})</a:t>
            </a:r>
          </a:p>
          <a:p>
            <a:r>
              <a:rPr lang="en-US" altLang="ko-KR" sz="1050" dirty="0"/>
              <a:t>export class </a:t>
            </a:r>
            <a:r>
              <a:rPr lang="en-US" altLang="ko-KR" sz="1050" dirty="0" err="1"/>
              <a:t>AppModule</a:t>
            </a:r>
            <a:r>
              <a:rPr lang="en-US" altLang="ko-KR" sz="1050" dirty="0"/>
              <a:t> { </a:t>
            </a:r>
            <a:r>
              <a:rPr lang="en-US" altLang="ko-KR" sz="1050" dirty="0" smtClean="0"/>
              <a:t>}</a:t>
            </a:r>
            <a:endParaRPr lang="ko-KR" alt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2048552" y="2175085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JwtModule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불러오기</a:t>
            </a:r>
            <a:r>
              <a:rPr lang="en-US" altLang="ko-KR" b="1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37112"/>
            <a:ext cx="4196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JwtModule</a:t>
            </a:r>
            <a:r>
              <a:rPr lang="ko-KR" altLang="en-US" b="1" dirty="0" smtClean="0"/>
              <a:t>을 </a:t>
            </a:r>
            <a:r>
              <a:rPr lang="en-US" altLang="ko-KR" b="1" dirty="0" smtClean="0"/>
              <a:t>imports</a:t>
            </a:r>
            <a:r>
              <a:rPr lang="ko-KR" altLang="en-US" b="1" dirty="0" smtClean="0"/>
              <a:t>에 등록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en-US" altLang="ko-KR" b="1" dirty="0" err="1" smtClean="0"/>
              <a:t>tokenGetter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함수는 </a:t>
            </a:r>
            <a:r>
              <a:rPr lang="ko-KR" altLang="en-US" b="1" dirty="0" err="1" smtClean="0"/>
              <a:t>로컬스토리지에서</a:t>
            </a:r>
            <a:endParaRPr lang="en-US" altLang="ko-KR" b="1" dirty="0" smtClean="0"/>
          </a:p>
          <a:p>
            <a:r>
              <a:rPr lang="ko-KR" altLang="en-US" b="1" dirty="0" smtClean="0"/>
              <a:t>토큰을 읽어오는 기능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1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@auth0/angular-</a:t>
            </a:r>
            <a:r>
              <a:rPr lang="en-US" altLang="ko-KR" b="1" dirty="0" err="1"/>
              <a:t>jwt</a:t>
            </a:r>
            <a:r>
              <a:rPr lang="en-US" altLang="ko-KR" dirty="0"/>
              <a:t> </a:t>
            </a:r>
            <a:r>
              <a:rPr lang="ko-KR" altLang="en-US" dirty="0"/>
              <a:t>패키지 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ko-KR" altLang="en-US" dirty="0" smtClean="0"/>
              <a:t>에 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여부 검증을 위한 </a:t>
            </a:r>
            <a:r>
              <a:rPr lang="en-US" altLang="ko-KR" dirty="0" err="1" smtClean="0"/>
              <a:t>loggedIn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등록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608" y="2204864"/>
            <a:ext cx="6318448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import { Injectable } from '@angular/core';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HttpClient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HttpHeaders</a:t>
            </a:r>
            <a:r>
              <a:rPr lang="en-US" altLang="ko-KR" sz="1200" dirty="0"/>
              <a:t> } from '@angular/common/http';</a:t>
            </a:r>
          </a:p>
          <a:p>
            <a:r>
              <a:rPr lang="en-US" altLang="ko-KR" sz="1200" dirty="0"/>
              <a:t>import { Observable } from '</a:t>
            </a:r>
            <a:r>
              <a:rPr lang="en-US" altLang="ko-KR" sz="1200" dirty="0" err="1"/>
              <a:t>rxjs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User } from '../models/User';</a:t>
            </a:r>
          </a:p>
          <a:p>
            <a:r>
              <a:rPr lang="en-US" altLang="ko-KR" sz="1200" dirty="0"/>
              <a:t>import { Login } from '../models/Login';</a:t>
            </a:r>
          </a:p>
          <a:p>
            <a:r>
              <a:rPr lang="en-US" altLang="ko-KR" sz="1200" b="1" dirty="0"/>
              <a:t>import { </a:t>
            </a:r>
            <a:r>
              <a:rPr lang="en-US" altLang="ko-KR" sz="1200" b="1" dirty="0" err="1"/>
              <a:t>JwtHelperService</a:t>
            </a:r>
            <a:r>
              <a:rPr lang="en-US" altLang="ko-KR" sz="1200" b="1" dirty="0"/>
              <a:t> } from '@auth0/angular-</a:t>
            </a:r>
            <a:r>
              <a:rPr lang="en-US" altLang="ko-KR" sz="1200" b="1" dirty="0" err="1"/>
              <a:t>jwt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dirty="0"/>
              <a:t> </a:t>
            </a:r>
          </a:p>
          <a:p>
            <a:r>
              <a:rPr lang="ko-KR" altLang="en-US" sz="1200" dirty="0"/>
              <a:t>중략 </a:t>
            </a:r>
          </a:p>
          <a:p>
            <a:r>
              <a:rPr lang="ko-KR" altLang="en-US" sz="1200" dirty="0"/>
              <a:t> </a:t>
            </a:r>
          </a:p>
          <a:p>
            <a:r>
              <a:rPr lang="en-US" altLang="ko-KR" sz="1200" dirty="0"/>
              <a:t>@Injectable({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providedIn</a:t>
            </a:r>
            <a:r>
              <a:rPr lang="en-US" altLang="ko-KR" sz="1200" dirty="0"/>
              <a:t>: 'root'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 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authToken</a:t>
            </a:r>
            <a:r>
              <a:rPr lang="en-US" altLang="ko-KR" sz="1200" dirty="0"/>
              <a:t>: any;</a:t>
            </a:r>
          </a:p>
          <a:p>
            <a:r>
              <a:rPr lang="en-US" altLang="ko-KR" sz="1200" dirty="0"/>
              <a:t>  user: User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b="1" dirty="0"/>
              <a:t>  constructor(</a:t>
            </a:r>
          </a:p>
          <a:p>
            <a:r>
              <a:rPr lang="en-US" altLang="ko-KR" sz="1200" b="1" dirty="0"/>
              <a:t>    private http: </a:t>
            </a:r>
            <a:r>
              <a:rPr lang="en-US" altLang="ko-KR" sz="1200" b="1" dirty="0" err="1"/>
              <a:t>HttpClient</a:t>
            </a:r>
            <a:r>
              <a:rPr lang="en-US" altLang="ko-KR" sz="1200" b="1" dirty="0"/>
              <a:t>,</a:t>
            </a:r>
          </a:p>
          <a:p>
            <a:r>
              <a:rPr lang="en-US" altLang="ko-KR" sz="1200" b="1" dirty="0"/>
              <a:t>    public </a:t>
            </a:r>
            <a:r>
              <a:rPr lang="en-US" altLang="ko-KR" sz="1200" b="1" dirty="0" err="1"/>
              <a:t>jwtHelper</a:t>
            </a:r>
            <a:r>
              <a:rPr lang="en-US" altLang="ko-KR" sz="1200" b="1" dirty="0"/>
              <a:t>: </a:t>
            </a:r>
            <a:r>
              <a:rPr lang="en-US" altLang="ko-KR" sz="1200" b="1" dirty="0" err="1"/>
              <a:t>JwtHelperService</a:t>
            </a:r>
            <a:endParaRPr lang="en-US" altLang="ko-KR" sz="1200" b="1" dirty="0"/>
          </a:p>
          <a:p>
            <a:r>
              <a:rPr lang="en-US" altLang="ko-KR" sz="1200" b="1" dirty="0"/>
              <a:t>  ) { 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r>
              <a:rPr lang="ko-KR" altLang="en-US" sz="1200" dirty="0" smtClean="0"/>
              <a:t>중략 </a:t>
            </a:r>
            <a:r>
              <a:rPr lang="en-US" altLang="ko-KR" sz="1200" dirty="0"/>
              <a:t> </a:t>
            </a:r>
          </a:p>
          <a:p>
            <a:r>
              <a:rPr lang="en-US" altLang="ko-KR" sz="1200" b="1" dirty="0"/>
              <a:t>  </a:t>
            </a:r>
            <a:r>
              <a:rPr lang="en-US" altLang="ko-KR" sz="1200" b="1" dirty="0" err="1"/>
              <a:t>loggedIn</a:t>
            </a:r>
            <a:r>
              <a:rPr lang="en-US" altLang="ko-KR" sz="1200" b="1" dirty="0"/>
              <a:t>() {</a:t>
            </a:r>
          </a:p>
          <a:p>
            <a:r>
              <a:rPr lang="en-US" altLang="ko-KR" sz="1200" b="1" dirty="0"/>
              <a:t>    return !</a:t>
            </a:r>
            <a:r>
              <a:rPr lang="en-US" altLang="ko-KR" sz="1200" b="1" dirty="0" err="1"/>
              <a:t>this.jwtHelper.isTokenExpired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this.authToken</a:t>
            </a:r>
            <a:r>
              <a:rPr lang="en-US" altLang="ko-KR" sz="1200" b="1" dirty="0"/>
              <a:t>);</a:t>
            </a:r>
          </a:p>
          <a:p>
            <a:r>
              <a:rPr lang="en-US" altLang="ko-KR" sz="1200" b="1" dirty="0"/>
              <a:t>  </a:t>
            </a:r>
            <a:r>
              <a:rPr lang="en-US" altLang="ko-KR" sz="1200" b="1" dirty="0" smtClean="0"/>
              <a:t>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3568536"/>
            <a:ext cx="28459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err="1" smtClean="0"/>
              <a:t>JwtHelperService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불러옴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5075892"/>
            <a:ext cx="261513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JwtHelperService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등록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805264"/>
            <a:ext cx="32768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토큰 기간만료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로그인 안됨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토큰 기간유효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sym typeface="Wingdings" panose="05000000000000000000" pitchFamily="2" charset="2"/>
              </a:rPr>
              <a:t>로그인됨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0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Navbar.component.ts</a:t>
            </a:r>
            <a:r>
              <a:rPr lang="ko-KR" altLang="en-US" dirty="0" smtClean="0"/>
              <a:t>에서 서비스 활용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3950120" cy="4862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import { Component, </a:t>
            </a:r>
            <a:r>
              <a:rPr lang="en-US" altLang="ko-KR" sz="1000" dirty="0" err="1"/>
              <a:t>OnInit</a:t>
            </a:r>
            <a:r>
              <a:rPr lang="en-US" altLang="ko-KR" sz="1000" dirty="0"/>
              <a:t> } from '@angular/core';</a:t>
            </a:r>
          </a:p>
          <a:p>
            <a:r>
              <a:rPr lang="en-US" altLang="ko-KR" sz="1000" b="1" dirty="0"/>
              <a:t>import { </a:t>
            </a:r>
            <a:r>
              <a:rPr lang="en-US" altLang="ko-KR" sz="1000" b="1" dirty="0" err="1"/>
              <a:t>AuthService</a:t>
            </a:r>
            <a:r>
              <a:rPr lang="en-US" altLang="ko-KR" sz="1000" b="1" dirty="0"/>
              <a:t> } from '../../services/</a:t>
            </a:r>
            <a:r>
              <a:rPr lang="en-US" altLang="ko-KR" sz="1000" b="1" dirty="0" err="1"/>
              <a:t>auth.service</a:t>
            </a:r>
            <a:r>
              <a:rPr lang="en-US" altLang="ko-KR" sz="1000" b="1" dirty="0"/>
              <a:t>';</a:t>
            </a:r>
          </a:p>
          <a:p>
            <a:r>
              <a:rPr lang="en-US" altLang="ko-KR" sz="1000" dirty="0"/>
              <a:t>import { Router } from '@angular/router';</a:t>
            </a:r>
          </a:p>
          <a:p>
            <a:r>
              <a:rPr lang="en-US" altLang="ko-KR" sz="1000" dirty="0"/>
              <a:t>import { </a:t>
            </a:r>
            <a:r>
              <a:rPr lang="en-US" altLang="ko-KR" sz="1000" dirty="0" err="1"/>
              <a:t>FlashMessagesService</a:t>
            </a:r>
            <a:r>
              <a:rPr lang="en-US" altLang="ko-KR" sz="1000" dirty="0"/>
              <a:t> } from 'angular2-flash-messages';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@Component({</a:t>
            </a:r>
          </a:p>
          <a:p>
            <a:r>
              <a:rPr lang="en-US" altLang="ko-KR" sz="1000" dirty="0"/>
              <a:t>  selector: 'app-</a:t>
            </a:r>
            <a:r>
              <a:rPr lang="en-US" altLang="ko-KR" sz="1000" dirty="0" err="1"/>
              <a:t>navbar</a:t>
            </a:r>
            <a:r>
              <a:rPr lang="en-US" altLang="ko-KR" sz="1000" dirty="0"/>
              <a:t>',</a:t>
            </a:r>
          </a:p>
          <a:p>
            <a:r>
              <a:rPr lang="en-US" altLang="ko-KR" sz="1000" dirty="0"/>
              <a:t>  </a:t>
            </a:r>
            <a:r>
              <a:rPr lang="en-US" altLang="ko-KR" sz="1000" dirty="0" err="1"/>
              <a:t>templateUrl</a:t>
            </a:r>
            <a:r>
              <a:rPr lang="en-US" altLang="ko-KR" sz="1000" dirty="0"/>
              <a:t>: './navbar.component.html',</a:t>
            </a:r>
          </a:p>
          <a:p>
            <a:r>
              <a:rPr lang="en-US" altLang="ko-KR" sz="1000" dirty="0"/>
              <a:t>  </a:t>
            </a:r>
            <a:r>
              <a:rPr lang="en-US" altLang="ko-KR" sz="1000" dirty="0" err="1"/>
              <a:t>styleUrls</a:t>
            </a:r>
            <a:r>
              <a:rPr lang="en-US" altLang="ko-KR" sz="1000" dirty="0"/>
              <a:t>: ['./</a:t>
            </a:r>
            <a:r>
              <a:rPr lang="en-US" altLang="ko-KR" sz="1000" dirty="0" err="1"/>
              <a:t>navbar.component.scss</a:t>
            </a:r>
            <a:r>
              <a:rPr lang="en-US" altLang="ko-KR" sz="1000" dirty="0"/>
              <a:t>']</a:t>
            </a:r>
          </a:p>
          <a:p>
            <a:r>
              <a:rPr lang="en-US" altLang="ko-KR" sz="1000" dirty="0"/>
              <a:t>})</a:t>
            </a:r>
          </a:p>
          <a:p>
            <a:r>
              <a:rPr lang="en-US" altLang="ko-KR" sz="1000" dirty="0"/>
              <a:t>export class </a:t>
            </a:r>
            <a:r>
              <a:rPr lang="en-US" altLang="ko-KR" sz="1000" dirty="0" err="1"/>
              <a:t>NavbarComponent</a:t>
            </a:r>
            <a:r>
              <a:rPr lang="en-US" altLang="ko-KR" sz="1000" dirty="0"/>
              <a:t> implements </a:t>
            </a:r>
            <a:r>
              <a:rPr lang="en-US" altLang="ko-KR" sz="1000" dirty="0" err="1"/>
              <a:t>OnInit</a:t>
            </a:r>
            <a:r>
              <a:rPr lang="en-US" altLang="ko-KR" sz="1000" dirty="0"/>
              <a:t> {</a:t>
            </a:r>
          </a:p>
          <a:p>
            <a:r>
              <a:rPr lang="en-US" altLang="ko-KR" sz="1000" dirty="0"/>
              <a:t>  constructor(</a:t>
            </a:r>
          </a:p>
          <a:p>
            <a:r>
              <a:rPr lang="en-US" altLang="ko-KR" sz="1000" dirty="0"/>
              <a:t>    private </a:t>
            </a:r>
            <a:r>
              <a:rPr lang="en-US" altLang="ko-KR" sz="1000" dirty="0" err="1"/>
              <a:t>authService</a:t>
            </a:r>
            <a:r>
              <a:rPr lang="en-US" altLang="ko-KR" sz="1000" dirty="0"/>
              <a:t>: </a:t>
            </a:r>
            <a:r>
              <a:rPr lang="en-US" altLang="ko-KR" sz="1000" dirty="0" err="1"/>
              <a:t>AuthService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    private router: Router,</a:t>
            </a:r>
          </a:p>
          <a:p>
            <a:r>
              <a:rPr lang="en-US" altLang="ko-KR" sz="1000" dirty="0"/>
              <a:t>    private </a:t>
            </a:r>
            <a:r>
              <a:rPr lang="en-US" altLang="ko-KR" sz="1000" dirty="0" err="1"/>
              <a:t>flashMessage</a:t>
            </a:r>
            <a:r>
              <a:rPr lang="en-US" altLang="ko-KR" sz="1000" dirty="0"/>
              <a:t>: </a:t>
            </a:r>
            <a:r>
              <a:rPr lang="en-US" altLang="ko-KR" sz="1000" dirty="0" err="1"/>
              <a:t>FlashMessagesService</a:t>
            </a:r>
            <a:endParaRPr lang="en-US" altLang="ko-KR" sz="1000" dirty="0"/>
          </a:p>
          <a:p>
            <a:r>
              <a:rPr lang="en-US" altLang="ko-KR" sz="1000" dirty="0"/>
              <a:t>  ) { }</a:t>
            </a:r>
          </a:p>
          <a:p>
            <a:r>
              <a:rPr lang="en-US" altLang="ko-KR" sz="1000" dirty="0"/>
              <a:t>  </a:t>
            </a:r>
            <a:r>
              <a:rPr lang="en-US" altLang="ko-KR" sz="1000" dirty="0" err="1"/>
              <a:t>ngOnInit</a:t>
            </a:r>
            <a:r>
              <a:rPr lang="en-US" altLang="ko-KR" sz="1000" dirty="0"/>
              <a:t>() {</a:t>
            </a:r>
          </a:p>
          <a:p>
            <a:r>
              <a:rPr lang="en-US" altLang="ko-KR" sz="1000" dirty="0"/>
              <a:t>  }</a:t>
            </a:r>
          </a:p>
          <a:p>
            <a:r>
              <a:rPr lang="en-US" altLang="ko-KR" sz="1000" dirty="0"/>
              <a:t>  </a:t>
            </a:r>
            <a:r>
              <a:rPr lang="en-US" altLang="ko-KR" sz="1000" dirty="0" err="1"/>
              <a:t>onLogoutClick</a:t>
            </a:r>
            <a:r>
              <a:rPr lang="en-US" altLang="ko-KR" sz="1000" dirty="0"/>
              <a:t>() {</a:t>
            </a:r>
          </a:p>
          <a:p>
            <a:r>
              <a:rPr lang="en-US" altLang="ko-KR" sz="1000" dirty="0"/>
              <a:t>    </a:t>
            </a:r>
            <a:r>
              <a:rPr lang="en-US" altLang="ko-KR" sz="1000" dirty="0" err="1"/>
              <a:t>this.authService.logout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    </a:t>
            </a:r>
            <a:r>
              <a:rPr lang="en-US" altLang="ko-KR" sz="1000" dirty="0" err="1"/>
              <a:t>this.flashMessage.show</a:t>
            </a:r>
            <a:r>
              <a:rPr lang="en-US" altLang="ko-KR" sz="1000" dirty="0"/>
              <a:t>('</a:t>
            </a:r>
            <a:r>
              <a:rPr lang="ko-KR" altLang="en-US" sz="1000" dirty="0"/>
              <a:t>로그아웃 되었습니다</a:t>
            </a:r>
            <a:r>
              <a:rPr lang="en-US" altLang="ko-KR" sz="1000" dirty="0"/>
              <a:t>.', {</a:t>
            </a:r>
          </a:p>
          <a:p>
            <a:r>
              <a:rPr lang="en-US" altLang="ko-KR" sz="1000" dirty="0"/>
              <a:t>      </a:t>
            </a:r>
            <a:r>
              <a:rPr lang="en-US" altLang="ko-KR" sz="1000" dirty="0" err="1"/>
              <a:t>cssClass</a:t>
            </a:r>
            <a:r>
              <a:rPr lang="en-US" altLang="ko-KR" sz="1000" dirty="0"/>
              <a:t>: 'alert-success',</a:t>
            </a:r>
          </a:p>
          <a:p>
            <a:r>
              <a:rPr lang="en-US" altLang="ko-KR" sz="1000" dirty="0"/>
              <a:t>      timeout: 3000</a:t>
            </a:r>
          </a:p>
          <a:p>
            <a:r>
              <a:rPr lang="en-US" altLang="ko-KR" sz="1000" dirty="0"/>
              <a:t>    });</a:t>
            </a:r>
          </a:p>
          <a:p>
            <a:r>
              <a:rPr lang="en-US" altLang="ko-KR" sz="1000" dirty="0"/>
              <a:t>    </a:t>
            </a:r>
            <a:r>
              <a:rPr lang="en-US" altLang="ko-KR" sz="1000" dirty="0" err="1"/>
              <a:t>this.router.navigate</a:t>
            </a:r>
            <a:r>
              <a:rPr lang="en-US" altLang="ko-KR" sz="1000" dirty="0"/>
              <a:t>(['/login']);</a:t>
            </a:r>
          </a:p>
          <a:p>
            <a:r>
              <a:rPr lang="en-US" altLang="ko-KR" sz="1000" dirty="0"/>
              <a:t>    return false;</a:t>
            </a:r>
          </a:p>
          <a:p>
            <a:r>
              <a:rPr lang="en-US" altLang="ko-KR" sz="1000" dirty="0"/>
              <a:t>  }</a:t>
            </a:r>
          </a:p>
          <a:p>
            <a:r>
              <a:rPr lang="en-US" altLang="ko-KR" sz="1000" b="1" dirty="0"/>
              <a:t>  </a:t>
            </a:r>
            <a:r>
              <a:rPr lang="en-US" altLang="ko-KR" sz="1000" b="1" dirty="0" err="1"/>
              <a:t>checkLoggedIn</a:t>
            </a:r>
            <a:r>
              <a:rPr lang="en-US" altLang="ko-KR" sz="1000" b="1" dirty="0"/>
              <a:t>() {</a:t>
            </a:r>
          </a:p>
          <a:p>
            <a:r>
              <a:rPr lang="en-US" altLang="ko-KR" sz="1000" b="1" dirty="0"/>
              <a:t>    return </a:t>
            </a:r>
            <a:r>
              <a:rPr lang="en-US" altLang="ko-KR" sz="1000" b="1" dirty="0" err="1"/>
              <a:t>this.authService.loggedIn</a:t>
            </a:r>
            <a:r>
              <a:rPr lang="en-US" altLang="ko-KR" sz="1000" b="1" dirty="0"/>
              <a:t>();</a:t>
            </a:r>
          </a:p>
          <a:p>
            <a:r>
              <a:rPr lang="en-US" altLang="ko-KR" sz="1000" b="1" dirty="0"/>
              <a:t>  }</a:t>
            </a:r>
          </a:p>
          <a:p>
            <a:r>
              <a:rPr lang="en-US" altLang="ko-KR" sz="1000" dirty="0" smtClean="0"/>
              <a:t>}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29309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checkLoggedIn</a:t>
            </a:r>
            <a:r>
              <a:rPr lang="en-US" altLang="ko-KR" b="1" dirty="0" smtClean="0"/>
              <a:t>() </a:t>
            </a:r>
            <a:r>
              <a:rPr lang="ko-KR" altLang="en-US" b="1" dirty="0" smtClean="0"/>
              <a:t>함수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등록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0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Navbar.component.html </a:t>
            </a:r>
            <a:r>
              <a:rPr lang="ko-KR" altLang="en-US" dirty="0" smtClean="0"/>
              <a:t>파일에 적용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로그인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되어 있으면 항목 표시 </a:t>
            </a:r>
            <a:r>
              <a:rPr lang="en-US" altLang="ko-KR" sz="2000" dirty="0" smtClean="0"/>
              <a:t>(dashboard, profile, logout)</a:t>
            </a:r>
          </a:p>
          <a:p>
            <a:pPr lvl="1"/>
            <a:r>
              <a:rPr lang="en-US" altLang="ko-KR" sz="1800" dirty="0"/>
              <a:t>*</a:t>
            </a:r>
            <a:r>
              <a:rPr lang="en-US" altLang="ko-KR" sz="1800" dirty="0" err="1"/>
              <a:t>ngIf</a:t>
            </a:r>
            <a:r>
              <a:rPr lang="en-US" altLang="ko-KR" sz="1800" dirty="0" smtClean="0"/>
              <a:t>="</a:t>
            </a:r>
            <a:r>
              <a:rPr lang="en-US" altLang="ko-KR" sz="1800" dirty="0" err="1" smtClean="0"/>
              <a:t>checkLoggedIn</a:t>
            </a:r>
            <a:r>
              <a:rPr lang="en-US" altLang="ko-KR" sz="1800" dirty="0" smtClean="0"/>
              <a:t>()"</a:t>
            </a:r>
            <a:endParaRPr lang="en-US" altLang="ko-KR" sz="1800" b="1" dirty="0" smtClean="0"/>
          </a:p>
          <a:p>
            <a:r>
              <a:rPr lang="ko-KR" altLang="en-US" sz="2000" dirty="0" smtClean="0"/>
              <a:t>로그인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안된 경우 항목 표시 </a:t>
            </a:r>
            <a:r>
              <a:rPr lang="en-US" altLang="ko-KR" sz="2000" dirty="0" smtClean="0"/>
              <a:t>(login, register)</a:t>
            </a:r>
          </a:p>
          <a:p>
            <a:pPr lvl="1"/>
            <a:r>
              <a:rPr lang="en-US" altLang="ko-KR" sz="1800" dirty="0"/>
              <a:t>*</a:t>
            </a:r>
            <a:r>
              <a:rPr lang="en-US" altLang="ko-KR" sz="1800" dirty="0" err="1"/>
              <a:t>ngIf</a:t>
            </a:r>
            <a:r>
              <a:rPr lang="en-US" altLang="ko-KR" sz="1800" dirty="0"/>
              <a:t>="!</a:t>
            </a:r>
            <a:r>
              <a:rPr lang="en-US" altLang="ko-KR" sz="1800" dirty="0" err="1"/>
              <a:t>checkLoggedIn</a:t>
            </a:r>
            <a:r>
              <a:rPr lang="en-US" altLang="ko-KR" sz="1800" dirty="0"/>
              <a:t>()"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1560" y="3111782"/>
            <a:ext cx="8100392" cy="36009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 dirty="0"/>
              <a:t>&lt;</a:t>
            </a:r>
            <a:r>
              <a:rPr lang="en-US" altLang="ko-KR" sz="1050" dirty="0" err="1"/>
              <a:t>nav</a:t>
            </a:r>
            <a:r>
              <a:rPr lang="en-US" altLang="ko-KR" sz="1050" dirty="0"/>
              <a:t> class="</a:t>
            </a:r>
            <a:r>
              <a:rPr lang="en-US" altLang="ko-KR" sz="1050" dirty="0" err="1"/>
              <a:t>navbar</a:t>
            </a:r>
            <a:r>
              <a:rPr lang="en-US" altLang="ko-KR" sz="1050" dirty="0"/>
              <a:t> </a:t>
            </a:r>
            <a:r>
              <a:rPr lang="en-US" altLang="ko-KR" sz="1050" dirty="0" err="1"/>
              <a:t>navbar</a:t>
            </a:r>
            <a:r>
              <a:rPr lang="en-US" altLang="ko-KR" sz="1050" dirty="0"/>
              <a:t>-expand-</a:t>
            </a:r>
            <a:r>
              <a:rPr lang="en-US" altLang="ko-KR" sz="1050" dirty="0" err="1"/>
              <a:t>lg</a:t>
            </a:r>
            <a:r>
              <a:rPr lang="en-US" altLang="ko-KR" sz="1050" dirty="0"/>
              <a:t> </a:t>
            </a:r>
            <a:r>
              <a:rPr lang="en-US" altLang="ko-KR" sz="1050" dirty="0" err="1"/>
              <a:t>navbar</a:t>
            </a:r>
            <a:r>
              <a:rPr lang="en-US" altLang="ko-KR" sz="1050" dirty="0"/>
              <a:t>-dark </a:t>
            </a:r>
            <a:r>
              <a:rPr lang="en-US" altLang="ko-KR" sz="1050" dirty="0" err="1"/>
              <a:t>bg</a:t>
            </a:r>
            <a:r>
              <a:rPr lang="en-US" altLang="ko-KR" sz="1050" dirty="0"/>
              <a:t>-primary"&gt;</a:t>
            </a:r>
          </a:p>
          <a:p>
            <a:r>
              <a:rPr lang="en-US" altLang="ko-KR" sz="1050" dirty="0"/>
              <a:t>  &lt;a class="</a:t>
            </a:r>
            <a:r>
              <a:rPr lang="en-US" altLang="ko-KR" sz="1050" dirty="0" err="1"/>
              <a:t>navbar</a:t>
            </a:r>
            <a:r>
              <a:rPr lang="en-US" altLang="ko-KR" sz="1050" dirty="0"/>
              <a:t>-brand" </a:t>
            </a:r>
            <a:r>
              <a:rPr lang="en-US" altLang="ko-KR" sz="1050" dirty="0" err="1"/>
              <a:t>href</a:t>
            </a:r>
            <a:r>
              <a:rPr lang="en-US" altLang="ko-KR" sz="1050" dirty="0"/>
              <a:t>="/"&gt;</a:t>
            </a:r>
            <a:r>
              <a:rPr lang="en-US" altLang="ko-KR" sz="1050" dirty="0" err="1"/>
              <a:t>MeanAuthApp</a:t>
            </a:r>
            <a:r>
              <a:rPr lang="en-US" altLang="ko-KR" sz="1050" dirty="0"/>
              <a:t>&lt;/a&gt;</a:t>
            </a:r>
          </a:p>
          <a:p>
            <a:r>
              <a:rPr lang="en-US" altLang="ko-KR" sz="1050" dirty="0"/>
              <a:t>  &lt;button class="</a:t>
            </a:r>
            <a:r>
              <a:rPr lang="en-US" altLang="ko-KR" sz="1050" dirty="0" err="1"/>
              <a:t>navbar-toggler</a:t>
            </a:r>
            <a:r>
              <a:rPr lang="en-US" altLang="ko-KR" sz="1050" dirty="0"/>
              <a:t>" type="button" data-toggle="collapse" data-target="#</a:t>
            </a:r>
            <a:r>
              <a:rPr lang="en-US" altLang="ko-KR" sz="1050" dirty="0" err="1"/>
              <a:t>navbarSupportedContent</a:t>
            </a:r>
            <a:r>
              <a:rPr lang="en-US" altLang="ko-KR" sz="1050" dirty="0"/>
              <a:t>"</a:t>
            </a:r>
          </a:p>
          <a:p>
            <a:r>
              <a:rPr lang="en-US" altLang="ko-KR" sz="1050" dirty="0"/>
              <a:t>    aria-controls="</a:t>
            </a:r>
            <a:r>
              <a:rPr lang="en-US" altLang="ko-KR" sz="1050" dirty="0" err="1"/>
              <a:t>navbarSupportedContent</a:t>
            </a:r>
            <a:r>
              <a:rPr lang="en-US" altLang="ko-KR" sz="1050" dirty="0"/>
              <a:t>" aria-expanded="false" aria-label="Toggle navigation"&gt;</a:t>
            </a:r>
          </a:p>
          <a:p>
            <a:r>
              <a:rPr lang="en-US" altLang="ko-KR" sz="1050" dirty="0"/>
              <a:t>    &lt;span class="</a:t>
            </a:r>
            <a:r>
              <a:rPr lang="en-US" altLang="ko-KR" sz="1050" dirty="0" err="1"/>
              <a:t>navbar</a:t>
            </a:r>
            <a:r>
              <a:rPr lang="en-US" altLang="ko-KR" sz="1050" dirty="0"/>
              <a:t>-</a:t>
            </a:r>
            <a:r>
              <a:rPr lang="en-US" altLang="ko-KR" sz="1050" dirty="0" err="1"/>
              <a:t>toggler</a:t>
            </a:r>
            <a:r>
              <a:rPr lang="en-US" altLang="ko-KR" sz="1050" dirty="0"/>
              <a:t>-icon"&gt;&lt;/span&gt;</a:t>
            </a:r>
          </a:p>
          <a:p>
            <a:r>
              <a:rPr lang="en-US" altLang="ko-KR" sz="1050" dirty="0"/>
              <a:t>  &lt;/button&gt;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&lt;div class="collapse </a:t>
            </a:r>
            <a:r>
              <a:rPr lang="en-US" altLang="ko-KR" sz="1050" dirty="0" err="1"/>
              <a:t>navbar</a:t>
            </a:r>
            <a:r>
              <a:rPr lang="en-US" altLang="ko-KR" sz="1050" dirty="0"/>
              <a:t>-collapse" id="</a:t>
            </a:r>
            <a:r>
              <a:rPr lang="en-US" altLang="ko-KR" sz="1050" dirty="0" err="1"/>
              <a:t>navbarSupportedContent</a:t>
            </a:r>
            <a:r>
              <a:rPr lang="en-US" altLang="ko-KR" sz="1050" dirty="0"/>
              <a:t>"&gt;</a:t>
            </a:r>
          </a:p>
          <a:p>
            <a:r>
              <a:rPr lang="en-US" altLang="ko-KR" sz="1050" dirty="0"/>
              <a:t>    &lt;</a:t>
            </a:r>
            <a:r>
              <a:rPr lang="en-US" altLang="ko-KR" sz="1050" dirty="0" err="1"/>
              <a:t>ul</a:t>
            </a:r>
            <a:r>
              <a:rPr lang="en-US" altLang="ko-KR" sz="1050" dirty="0"/>
              <a:t> class="</a:t>
            </a:r>
            <a:r>
              <a:rPr lang="en-US" altLang="ko-KR" sz="1050" dirty="0" err="1" smtClean="0"/>
              <a:t>navbar-nav</a:t>
            </a:r>
            <a:r>
              <a:rPr lang="en-US" altLang="ko-KR" sz="1050" dirty="0" smtClean="0"/>
              <a:t> </a:t>
            </a:r>
            <a:r>
              <a:rPr lang="en-US" altLang="ko-KR" sz="1050" b="1" dirty="0" err="1" smtClean="0"/>
              <a:t>mr</a:t>
            </a:r>
            <a:r>
              <a:rPr lang="en-US" altLang="ko-KR" sz="1050" b="1" dirty="0" smtClean="0"/>
              <a:t>-auto</a:t>
            </a:r>
            <a:r>
              <a:rPr lang="en-US" altLang="ko-KR" sz="1050" dirty="0"/>
              <a:t>"&gt;</a:t>
            </a:r>
          </a:p>
          <a:p>
            <a:r>
              <a:rPr lang="en-US" altLang="ko-KR" sz="1050" dirty="0"/>
              <a:t>      &lt;li class="</a:t>
            </a:r>
            <a:r>
              <a:rPr lang="en-US" altLang="ko-KR" sz="1050" dirty="0" err="1"/>
              <a:t>nav</a:t>
            </a:r>
            <a:r>
              <a:rPr lang="en-US" altLang="ko-KR" sz="1050" dirty="0"/>
              <a:t>-item"&gt;&lt;a class="</a:t>
            </a:r>
            <a:r>
              <a:rPr lang="en-US" altLang="ko-KR" sz="1050" dirty="0" err="1"/>
              <a:t>nav</a:t>
            </a:r>
            <a:r>
              <a:rPr lang="en-US" altLang="ko-KR" sz="1050" dirty="0"/>
              <a:t>-link" </a:t>
            </a:r>
            <a:r>
              <a:rPr lang="en-US" altLang="ko-KR" sz="1050" dirty="0" err="1"/>
              <a:t>routerLink</a:t>
            </a:r>
            <a:r>
              <a:rPr lang="en-US" altLang="ko-KR" sz="1050" dirty="0"/>
              <a:t>='/'&gt;Home&lt;/a&gt;&lt;/li&gt;</a:t>
            </a:r>
          </a:p>
          <a:p>
            <a:r>
              <a:rPr lang="en-US" altLang="ko-KR" sz="1050" b="1" dirty="0"/>
              <a:t>      &lt;li *</a:t>
            </a:r>
            <a:r>
              <a:rPr lang="en-US" altLang="ko-KR" sz="1050" b="1" dirty="0" err="1"/>
              <a:t>ngIf</a:t>
            </a:r>
            <a:r>
              <a:rPr lang="en-US" altLang="ko-KR" sz="1050" b="1" dirty="0"/>
              <a:t>="</a:t>
            </a:r>
            <a:r>
              <a:rPr lang="en-US" altLang="ko-KR" sz="1050" b="1" dirty="0" err="1"/>
              <a:t>checkLoggedIn</a:t>
            </a:r>
            <a:r>
              <a:rPr lang="en-US" altLang="ko-KR" sz="1050" b="1" dirty="0"/>
              <a:t>()"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-item"&gt;&lt;a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-link" </a:t>
            </a:r>
            <a:r>
              <a:rPr lang="en-US" altLang="ko-KR" sz="1050" b="1" dirty="0" err="1"/>
              <a:t>routerLink</a:t>
            </a:r>
            <a:r>
              <a:rPr lang="en-US" altLang="ko-KR" sz="1050" b="1" dirty="0"/>
              <a:t>='/dashboard'&gt;Dashboard&lt;/a&gt;&lt;/li&gt;</a:t>
            </a:r>
          </a:p>
          <a:p>
            <a:r>
              <a:rPr lang="en-US" altLang="ko-KR" sz="1050" b="1" dirty="0"/>
              <a:t>      &lt;li *</a:t>
            </a:r>
            <a:r>
              <a:rPr lang="en-US" altLang="ko-KR" sz="1050" b="1" dirty="0" err="1"/>
              <a:t>ngIf</a:t>
            </a:r>
            <a:r>
              <a:rPr lang="en-US" altLang="ko-KR" sz="1050" b="1" dirty="0"/>
              <a:t>="</a:t>
            </a:r>
            <a:r>
              <a:rPr lang="en-US" altLang="ko-KR" sz="1050" b="1" dirty="0" err="1"/>
              <a:t>checkLoggedIn</a:t>
            </a:r>
            <a:r>
              <a:rPr lang="en-US" altLang="ko-KR" sz="1050" b="1" dirty="0"/>
              <a:t>()"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-item"&gt;&lt;a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-link" </a:t>
            </a:r>
            <a:r>
              <a:rPr lang="en-US" altLang="ko-KR" sz="1050" b="1" dirty="0" err="1"/>
              <a:t>routerLink</a:t>
            </a:r>
            <a:r>
              <a:rPr lang="en-US" altLang="ko-KR" sz="1050" b="1" dirty="0"/>
              <a:t>='/profile'&gt;Profile&lt;/a&gt;&lt;/li&gt;</a:t>
            </a:r>
          </a:p>
          <a:p>
            <a:r>
              <a:rPr lang="en-US" altLang="ko-KR" sz="1050" dirty="0"/>
              <a:t>    &lt;/</a:t>
            </a:r>
            <a:r>
              <a:rPr lang="en-US" altLang="ko-KR" sz="1050" dirty="0" err="1"/>
              <a:t>ul</a:t>
            </a:r>
            <a:r>
              <a:rPr lang="en-US" altLang="ko-KR" sz="1050" dirty="0"/>
              <a:t>&gt;</a:t>
            </a:r>
          </a:p>
          <a:p>
            <a:r>
              <a:rPr lang="en-US" altLang="ko-KR" sz="1050" dirty="0"/>
              <a:t>    &lt;</a:t>
            </a:r>
            <a:r>
              <a:rPr lang="en-US" altLang="ko-KR" sz="1050" dirty="0" err="1"/>
              <a:t>ul</a:t>
            </a:r>
            <a:r>
              <a:rPr lang="en-US" altLang="ko-KR" sz="1050" dirty="0"/>
              <a:t> class="</a:t>
            </a:r>
            <a:r>
              <a:rPr lang="en-US" altLang="ko-KR" sz="1050" dirty="0" err="1"/>
              <a:t>navbar-nav</a:t>
            </a:r>
            <a:r>
              <a:rPr lang="en-US" altLang="ko-KR" sz="1050" b="1" dirty="0"/>
              <a:t> ml-auto</a:t>
            </a:r>
            <a:r>
              <a:rPr lang="en-US" altLang="ko-KR" sz="1050" dirty="0"/>
              <a:t>"&gt;</a:t>
            </a:r>
          </a:p>
          <a:p>
            <a:r>
              <a:rPr lang="en-US" altLang="ko-KR" sz="1050" b="1" dirty="0"/>
              <a:t>      &lt;li *</a:t>
            </a:r>
            <a:r>
              <a:rPr lang="en-US" altLang="ko-KR" sz="1050" b="1" dirty="0" err="1"/>
              <a:t>ngIf</a:t>
            </a:r>
            <a:r>
              <a:rPr lang="en-US" altLang="ko-KR" sz="1050" b="1" dirty="0"/>
              <a:t>="!</a:t>
            </a:r>
            <a:r>
              <a:rPr lang="en-US" altLang="ko-KR" sz="1050" b="1" dirty="0" err="1"/>
              <a:t>checkLoggedIn</a:t>
            </a:r>
            <a:r>
              <a:rPr lang="en-US" altLang="ko-KR" sz="1050" b="1" dirty="0"/>
              <a:t>()"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-item"&gt;&lt;a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-link" </a:t>
            </a:r>
            <a:r>
              <a:rPr lang="en-US" altLang="ko-KR" sz="1050" b="1" dirty="0" err="1"/>
              <a:t>routerLink</a:t>
            </a:r>
            <a:r>
              <a:rPr lang="en-US" altLang="ko-KR" sz="1050" b="1" dirty="0"/>
              <a:t>='/login'&gt;Login&lt;/a&gt;&lt;/li&gt;</a:t>
            </a:r>
          </a:p>
          <a:p>
            <a:r>
              <a:rPr lang="en-US" altLang="ko-KR" sz="1050" b="1" dirty="0"/>
              <a:t>      &lt;li *</a:t>
            </a:r>
            <a:r>
              <a:rPr lang="en-US" altLang="ko-KR" sz="1050" b="1" dirty="0" err="1"/>
              <a:t>ngIf</a:t>
            </a:r>
            <a:r>
              <a:rPr lang="en-US" altLang="ko-KR" sz="1050" b="1" dirty="0"/>
              <a:t>="!</a:t>
            </a:r>
            <a:r>
              <a:rPr lang="en-US" altLang="ko-KR" sz="1050" b="1" dirty="0" err="1"/>
              <a:t>checkLoggedIn</a:t>
            </a:r>
            <a:r>
              <a:rPr lang="en-US" altLang="ko-KR" sz="1050" b="1" dirty="0"/>
              <a:t>()"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-item"&gt;&lt;a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-link" </a:t>
            </a:r>
            <a:r>
              <a:rPr lang="en-US" altLang="ko-KR" sz="1050" b="1" dirty="0" err="1"/>
              <a:t>routerLink</a:t>
            </a:r>
            <a:r>
              <a:rPr lang="en-US" altLang="ko-KR" sz="1050" b="1" dirty="0"/>
              <a:t>='/register'&gt;Register&lt;/a&gt;&lt;/li&gt;</a:t>
            </a:r>
          </a:p>
          <a:p>
            <a:r>
              <a:rPr lang="en-US" altLang="ko-KR" sz="1050" b="1" dirty="0"/>
              <a:t>      &lt;li *</a:t>
            </a:r>
            <a:r>
              <a:rPr lang="en-US" altLang="ko-KR" sz="1050" b="1" dirty="0" err="1"/>
              <a:t>ngIf</a:t>
            </a:r>
            <a:r>
              <a:rPr lang="en-US" altLang="ko-KR" sz="1050" b="1" dirty="0"/>
              <a:t>="</a:t>
            </a:r>
            <a:r>
              <a:rPr lang="en-US" altLang="ko-KR" sz="1050" b="1" dirty="0" err="1"/>
              <a:t>checkLoggedIn</a:t>
            </a:r>
            <a:r>
              <a:rPr lang="en-US" altLang="ko-KR" sz="1050" b="1" dirty="0"/>
              <a:t>()"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-item"&gt;&lt;a class="</a:t>
            </a:r>
            <a:r>
              <a:rPr lang="en-US" altLang="ko-KR" sz="1050" b="1" dirty="0" err="1"/>
              <a:t>nav</a:t>
            </a:r>
            <a:r>
              <a:rPr lang="en-US" altLang="ko-KR" sz="1050" b="1" dirty="0"/>
              <a:t>-link" (click)="</a:t>
            </a:r>
            <a:r>
              <a:rPr lang="en-US" altLang="ko-KR" sz="1050" b="1" dirty="0" err="1"/>
              <a:t>onLogoutClick</a:t>
            </a:r>
            <a:r>
              <a:rPr lang="en-US" altLang="ko-KR" sz="1050" b="1" dirty="0"/>
              <a:t>()" </a:t>
            </a:r>
            <a:r>
              <a:rPr lang="en-US" altLang="ko-KR" sz="1050" b="1" dirty="0" err="1"/>
              <a:t>href</a:t>
            </a:r>
            <a:r>
              <a:rPr lang="en-US" altLang="ko-KR" sz="1050" b="1" dirty="0"/>
              <a:t>="#"&gt;Logout&lt;/a&gt;</a:t>
            </a:r>
          </a:p>
          <a:p>
            <a:r>
              <a:rPr lang="en-US" altLang="ko-KR" sz="1050" dirty="0"/>
              <a:t>      &lt;/li&gt;</a:t>
            </a:r>
          </a:p>
          <a:p>
            <a:r>
              <a:rPr lang="en-US" altLang="ko-KR" sz="1050" dirty="0"/>
              <a:t>    &lt;/</a:t>
            </a:r>
            <a:r>
              <a:rPr lang="en-US" altLang="ko-KR" sz="1050" dirty="0" err="1"/>
              <a:t>ul</a:t>
            </a:r>
            <a:r>
              <a:rPr lang="en-US" altLang="ko-KR" sz="1050" dirty="0"/>
              <a:t>&gt;</a:t>
            </a:r>
          </a:p>
          <a:p>
            <a:r>
              <a:rPr lang="en-US" altLang="ko-KR" sz="1050" dirty="0"/>
              <a:t>  &lt;/div&gt;</a:t>
            </a:r>
          </a:p>
          <a:p>
            <a:r>
              <a:rPr lang="en-US" altLang="ko-KR" sz="1050" dirty="0" smtClean="0"/>
              <a:t>&lt;/</a:t>
            </a:r>
            <a:r>
              <a:rPr lang="en-US" altLang="ko-KR" sz="1050" dirty="0" err="1"/>
              <a:t>nav</a:t>
            </a:r>
            <a:r>
              <a:rPr lang="en-US" altLang="ko-KR" sz="1050" dirty="0"/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4355812"/>
            <a:ext cx="11897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왼쪽</a:t>
            </a:r>
            <a:r>
              <a:rPr lang="en-US" altLang="ko-KR" dirty="0" smtClean="0"/>
              <a:t> </a:t>
            </a:r>
            <a:r>
              <a:rPr lang="ko-KR" altLang="en-US" dirty="0" smtClean="0"/>
              <a:t>메뉴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5939988"/>
            <a:ext cx="142058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오</a:t>
            </a:r>
            <a:r>
              <a:rPr lang="ko-KR" altLang="en-US" dirty="0"/>
              <a:t>른</a:t>
            </a:r>
            <a:r>
              <a:rPr lang="ko-KR" altLang="en-US" dirty="0" smtClean="0"/>
              <a:t>쪽</a:t>
            </a:r>
            <a:r>
              <a:rPr lang="en-US" altLang="ko-KR" dirty="0" smtClean="0"/>
              <a:t> </a:t>
            </a:r>
            <a:r>
              <a:rPr lang="ko-KR" altLang="en-US" dirty="0" smtClean="0"/>
              <a:t>메뉴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15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&amp; Logout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3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여부에 따르는 메뉴 표시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상태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로그아웃 상태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00" y="1390996"/>
            <a:ext cx="56371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00" y="4149080"/>
            <a:ext cx="5624212" cy="229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안된 경우 접근 금지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AuthGuard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서비스 설정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별도의 폴더 </a:t>
            </a:r>
            <a:r>
              <a:rPr lang="en-US" altLang="ko-KR" dirty="0" smtClean="0"/>
              <a:t>app/guards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auth.guard.ts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36912"/>
            <a:ext cx="5946693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 { Injectable } from '@angular/core';</a:t>
            </a:r>
          </a:p>
          <a:p>
            <a:r>
              <a:rPr lang="en-US" altLang="ko-KR" sz="1400" b="1" dirty="0"/>
              <a:t>import { Router, </a:t>
            </a:r>
            <a:r>
              <a:rPr lang="en-US" altLang="ko-KR" sz="1400" b="1" dirty="0" err="1"/>
              <a:t>CanActivate</a:t>
            </a:r>
            <a:r>
              <a:rPr lang="en-US" altLang="ko-KR" sz="1400" b="1" dirty="0"/>
              <a:t> } from '@angular/router';</a:t>
            </a:r>
          </a:p>
          <a:p>
            <a:r>
              <a:rPr lang="en-US" altLang="ko-KR" sz="1400" b="1" dirty="0"/>
              <a:t>import { </a:t>
            </a:r>
            <a:r>
              <a:rPr lang="en-US" altLang="ko-KR" sz="1400" b="1" dirty="0" err="1"/>
              <a:t>AuthService</a:t>
            </a:r>
            <a:r>
              <a:rPr lang="en-US" altLang="ko-KR" sz="1400" b="1" dirty="0"/>
              <a:t> } from '../services/</a:t>
            </a:r>
            <a:r>
              <a:rPr lang="en-US" altLang="ko-KR" sz="1400" b="1" dirty="0" err="1"/>
              <a:t>auth.service</a:t>
            </a:r>
            <a:r>
              <a:rPr lang="en-US" altLang="ko-KR" sz="1400" b="1" dirty="0"/>
              <a:t>';</a:t>
            </a:r>
          </a:p>
          <a:p>
            <a:endParaRPr lang="en-US" altLang="ko-KR" sz="1400" dirty="0"/>
          </a:p>
          <a:p>
            <a:r>
              <a:rPr lang="en-US" altLang="ko-KR" sz="1400" dirty="0"/>
              <a:t>@Injectable()</a:t>
            </a:r>
          </a:p>
          <a:p>
            <a:r>
              <a:rPr lang="en-US" altLang="ko-KR" sz="1400" dirty="0"/>
              <a:t>export class </a:t>
            </a:r>
            <a:r>
              <a:rPr lang="en-US" altLang="ko-KR" sz="1400" dirty="0" err="1"/>
              <a:t>AuthGuard</a:t>
            </a:r>
            <a:r>
              <a:rPr lang="en-US" altLang="ko-KR" sz="1400" dirty="0"/>
              <a:t> implements </a:t>
            </a:r>
            <a:r>
              <a:rPr lang="en-US" altLang="ko-KR" sz="1400" b="1" dirty="0" err="1"/>
              <a:t>CanActivate</a:t>
            </a:r>
            <a:r>
              <a:rPr lang="en-US" altLang="ko-KR" sz="1400" dirty="0"/>
              <a:t> {</a:t>
            </a:r>
          </a:p>
          <a:p>
            <a:r>
              <a:rPr lang="en-US" altLang="ko-KR" sz="1400" dirty="0"/>
              <a:t>  constructor(private 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, private router: Router) {</a:t>
            </a:r>
          </a:p>
          <a:p>
            <a:r>
              <a:rPr lang="en-US" altLang="ko-KR" sz="1400" dirty="0"/>
              <a:t>  }</a:t>
            </a:r>
          </a:p>
          <a:p>
            <a:endParaRPr lang="en-US" altLang="ko-KR" sz="1400" dirty="0"/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canActivate</a:t>
            </a:r>
            <a:r>
              <a:rPr lang="en-US" altLang="ko-KR" sz="1400" dirty="0"/>
              <a:t>(){</a:t>
            </a:r>
          </a:p>
          <a:p>
            <a:r>
              <a:rPr lang="en-US" altLang="ko-KR" sz="1400" dirty="0"/>
              <a:t>    if(</a:t>
            </a:r>
            <a:r>
              <a:rPr lang="en-US" altLang="ko-KR" sz="1400" dirty="0" err="1"/>
              <a:t>this.authService.loggedIn</a:t>
            </a:r>
            <a:r>
              <a:rPr lang="en-US" altLang="ko-KR" sz="1400" dirty="0"/>
              <a:t>()){</a:t>
            </a:r>
          </a:p>
          <a:p>
            <a:r>
              <a:rPr lang="en-US" altLang="ko-KR" sz="1400" dirty="0"/>
              <a:t>      return true;</a:t>
            </a:r>
          </a:p>
          <a:p>
            <a:r>
              <a:rPr lang="en-US" altLang="ko-KR" sz="1400" dirty="0"/>
              <a:t>    } else {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(['/login']);</a:t>
            </a:r>
          </a:p>
          <a:p>
            <a:r>
              <a:rPr lang="en-US" altLang="ko-KR" sz="1400" dirty="0"/>
              <a:t>      return false;</a:t>
            </a:r>
          </a:p>
          <a:p>
            <a:r>
              <a:rPr lang="en-US" altLang="ko-KR" sz="1400" dirty="0"/>
              <a:t>    }</a:t>
            </a:r>
          </a:p>
          <a:p>
            <a:r>
              <a:rPr lang="en-US" altLang="ko-KR" sz="1400" dirty="0"/>
              <a:t>  }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509120"/>
            <a:ext cx="3201517" cy="184665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로그인 되어 있으면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canActivate</a:t>
            </a:r>
            <a:r>
              <a:rPr lang="ko-KR" altLang="en-US" sz="1600" dirty="0" smtClean="0"/>
              <a:t>가 </a:t>
            </a:r>
            <a:r>
              <a:rPr lang="en-US" altLang="ko-KR" sz="1600" dirty="0" smtClean="0"/>
              <a:t>true </a:t>
            </a:r>
            <a:r>
              <a:rPr lang="ko-KR" altLang="en-US" sz="1600" dirty="0" smtClean="0"/>
              <a:t>리턴 </a:t>
            </a:r>
            <a:endParaRPr lang="en-US" altLang="ko-KR" sz="1600" dirty="0" smtClean="0"/>
          </a:p>
          <a:p>
            <a:r>
              <a:rPr lang="ko-KR" altLang="en-US" sz="1600" dirty="0" smtClean="0"/>
              <a:t>원하는 행동 가능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/>
              <a:t>로그인 </a:t>
            </a:r>
            <a:r>
              <a:rPr lang="ko-KR" altLang="en-US" sz="1600" dirty="0" smtClean="0"/>
              <a:t>안되어 </a:t>
            </a:r>
            <a:r>
              <a:rPr lang="ko-KR" altLang="en-US" sz="1600" dirty="0"/>
              <a:t>있으면 </a:t>
            </a:r>
            <a:endParaRPr lang="en-US" altLang="ko-KR" sz="1600" dirty="0" smtClean="0"/>
          </a:p>
          <a:p>
            <a:r>
              <a:rPr lang="ko-KR" altLang="en-US" sz="1600" dirty="0" smtClean="0"/>
              <a:t>로그인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페이지로 </a:t>
            </a:r>
            <a:r>
              <a:rPr lang="ko-KR" altLang="en-US" sz="1600" dirty="0" err="1" smtClean="0"/>
              <a:t>리다이렉트하고</a:t>
            </a:r>
          </a:p>
          <a:p>
            <a:r>
              <a:rPr lang="en-US" altLang="ko-KR" sz="1600" dirty="0" err="1" smtClean="0"/>
              <a:t>canActivate</a:t>
            </a:r>
            <a:r>
              <a:rPr lang="ko-KR" altLang="en-US" sz="1600" dirty="0" smtClean="0"/>
              <a:t>가 </a:t>
            </a:r>
            <a:r>
              <a:rPr lang="en-US" altLang="ko-KR" sz="1600" dirty="0" smtClean="0"/>
              <a:t>false </a:t>
            </a:r>
            <a:r>
              <a:rPr lang="ko-KR" altLang="en-US" sz="1600" dirty="0" smtClean="0"/>
              <a:t>리턴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41056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특정 페이지는 로그인 안된 경우 접근 못함</a:t>
            </a:r>
            <a:endParaRPr lang="en-US" altLang="ko-KR" sz="1600" dirty="0" smtClean="0"/>
          </a:p>
          <a:p>
            <a:r>
              <a:rPr lang="ko-KR" altLang="en-US" sz="1600" dirty="0" smtClean="0"/>
              <a:t>로그인 페이지로 강제 </a:t>
            </a:r>
            <a:r>
              <a:rPr lang="ko-KR" altLang="en-US" sz="1600" dirty="0" err="1" smtClean="0"/>
              <a:t>리다이렉트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546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pp-</a:t>
            </a:r>
            <a:r>
              <a:rPr lang="en-US" altLang="ko-KR" dirty="0" err="1" smtClean="0"/>
              <a:t>routing.module.ts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auth.guard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11560" y="1340768"/>
            <a:ext cx="8028384" cy="48936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 } from '@angular/core';</a:t>
            </a:r>
          </a:p>
          <a:p>
            <a:r>
              <a:rPr lang="en-US" altLang="ko-KR" sz="1200" dirty="0"/>
              <a:t>import { Routes, </a:t>
            </a:r>
            <a:r>
              <a:rPr lang="en-US" altLang="ko-KR" sz="1200" dirty="0" err="1"/>
              <a:t>RouterModule</a:t>
            </a:r>
            <a:r>
              <a:rPr lang="en-US" altLang="ko-KR" sz="1200" dirty="0"/>
              <a:t> } from '@angular/router';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import { </a:t>
            </a:r>
            <a:r>
              <a:rPr lang="en-US" altLang="ko-KR" sz="1200" dirty="0" err="1"/>
              <a:t>NavbarComponent</a:t>
            </a:r>
            <a:r>
              <a:rPr lang="en-US" altLang="ko-KR" sz="1200" dirty="0"/>
              <a:t> } from './components/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/</a:t>
            </a:r>
            <a:r>
              <a:rPr lang="en-US" altLang="ko-KR" sz="1200" dirty="0" err="1"/>
              <a:t>navbar.component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LoginComponent</a:t>
            </a:r>
            <a:r>
              <a:rPr lang="en-US" altLang="ko-KR" sz="1200" dirty="0"/>
              <a:t> } from './components/login/</a:t>
            </a:r>
            <a:r>
              <a:rPr lang="en-US" altLang="ko-KR" sz="1200" dirty="0" err="1"/>
              <a:t>login.component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RegisterComponent</a:t>
            </a:r>
            <a:r>
              <a:rPr lang="en-US" altLang="ko-KR" sz="1200" dirty="0"/>
              <a:t> } from './components/register/</a:t>
            </a:r>
            <a:r>
              <a:rPr lang="en-US" altLang="ko-KR" sz="1200" dirty="0" err="1"/>
              <a:t>register.component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HomeComponent</a:t>
            </a:r>
            <a:r>
              <a:rPr lang="en-US" altLang="ko-KR" sz="1200" dirty="0"/>
              <a:t> } from './components/home/</a:t>
            </a:r>
            <a:r>
              <a:rPr lang="en-US" altLang="ko-KR" sz="1200" dirty="0" err="1"/>
              <a:t>home.component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DashboardComponent</a:t>
            </a:r>
            <a:r>
              <a:rPr lang="en-US" altLang="ko-KR" sz="1200" dirty="0"/>
              <a:t> } from './components/dashboard/</a:t>
            </a:r>
            <a:r>
              <a:rPr lang="en-US" altLang="ko-KR" sz="1200" dirty="0" err="1"/>
              <a:t>dashboard.component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ProfileComponent</a:t>
            </a:r>
            <a:r>
              <a:rPr lang="en-US" altLang="ko-KR" sz="1200" dirty="0"/>
              <a:t> } from './components/profile/</a:t>
            </a:r>
            <a:r>
              <a:rPr lang="en-US" altLang="ko-KR" sz="1200" dirty="0" err="1"/>
              <a:t>profile.component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import { </a:t>
            </a:r>
            <a:r>
              <a:rPr lang="en-US" altLang="ko-KR" sz="1200" b="1" dirty="0" err="1"/>
              <a:t>AuthGuard</a:t>
            </a:r>
            <a:r>
              <a:rPr lang="en-US" altLang="ko-KR" sz="1200" b="1" dirty="0"/>
              <a:t> } from './guards/</a:t>
            </a:r>
            <a:r>
              <a:rPr lang="en-US" altLang="ko-KR" sz="1200" b="1" dirty="0" err="1"/>
              <a:t>auth.guard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const</a:t>
            </a:r>
            <a:r>
              <a:rPr lang="en-US" altLang="ko-KR" sz="1200" dirty="0"/>
              <a:t> routes: Routes = [</a:t>
            </a:r>
          </a:p>
          <a:p>
            <a:r>
              <a:rPr lang="en-US" altLang="ko-KR" sz="1200" dirty="0"/>
              <a:t>  { path: '', component: </a:t>
            </a:r>
            <a:r>
              <a:rPr lang="en-US" altLang="ko-KR" sz="1200" dirty="0" err="1"/>
              <a:t>HomeComponent</a:t>
            </a:r>
            <a:r>
              <a:rPr lang="en-US" altLang="ko-KR" sz="1200" dirty="0"/>
              <a:t> },</a:t>
            </a:r>
          </a:p>
          <a:p>
            <a:r>
              <a:rPr lang="en-US" altLang="ko-KR" sz="1200" dirty="0"/>
              <a:t>  { path: '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', component: </a:t>
            </a:r>
            <a:r>
              <a:rPr lang="en-US" altLang="ko-KR" sz="1200" dirty="0" err="1"/>
              <a:t>NavbarComponent</a:t>
            </a:r>
            <a:r>
              <a:rPr lang="en-US" altLang="ko-KR" sz="1200" dirty="0"/>
              <a:t> },</a:t>
            </a:r>
          </a:p>
          <a:p>
            <a:r>
              <a:rPr lang="en-US" altLang="ko-KR" sz="1200" dirty="0"/>
              <a:t>  { path: 'login', component: </a:t>
            </a:r>
            <a:r>
              <a:rPr lang="en-US" altLang="ko-KR" sz="1200" dirty="0" err="1"/>
              <a:t>LoginComponent</a:t>
            </a:r>
            <a:r>
              <a:rPr lang="en-US" altLang="ko-KR" sz="1200" dirty="0"/>
              <a:t> },</a:t>
            </a:r>
          </a:p>
          <a:p>
            <a:r>
              <a:rPr lang="en-US" altLang="ko-KR" sz="1200" dirty="0"/>
              <a:t>  { path: 'register', component: </a:t>
            </a:r>
            <a:r>
              <a:rPr lang="en-US" altLang="ko-KR" sz="1200" dirty="0" err="1"/>
              <a:t>RegisterComponent</a:t>
            </a:r>
            <a:r>
              <a:rPr lang="en-US" altLang="ko-KR" sz="1200" dirty="0"/>
              <a:t> },</a:t>
            </a:r>
          </a:p>
          <a:p>
            <a:r>
              <a:rPr lang="en-US" altLang="ko-KR" sz="1200" b="1" dirty="0"/>
              <a:t>  { path: 'dashboard', component: </a:t>
            </a:r>
            <a:r>
              <a:rPr lang="en-US" altLang="ko-KR" sz="1200" b="1" dirty="0" err="1"/>
              <a:t>DashboardComponent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canActivate</a:t>
            </a:r>
            <a:r>
              <a:rPr lang="en-US" altLang="ko-KR" sz="1200" b="1" dirty="0"/>
              <a:t>: [</a:t>
            </a:r>
            <a:r>
              <a:rPr lang="en-US" altLang="ko-KR" sz="1200" b="1" dirty="0" err="1"/>
              <a:t>AuthGuard</a:t>
            </a:r>
            <a:r>
              <a:rPr lang="en-US" altLang="ko-KR" sz="1200" b="1" dirty="0"/>
              <a:t>] },</a:t>
            </a:r>
          </a:p>
          <a:p>
            <a:r>
              <a:rPr lang="en-US" altLang="ko-KR" sz="1200" b="1" dirty="0"/>
              <a:t>  { path: 'profile', component: </a:t>
            </a:r>
            <a:r>
              <a:rPr lang="en-US" altLang="ko-KR" sz="1200" b="1" dirty="0" err="1"/>
              <a:t>ProfileComponent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canActivate</a:t>
            </a:r>
            <a:r>
              <a:rPr lang="en-US" altLang="ko-KR" sz="1200" b="1" dirty="0"/>
              <a:t>: [</a:t>
            </a:r>
            <a:r>
              <a:rPr lang="en-US" altLang="ko-KR" sz="1200" b="1" dirty="0" err="1"/>
              <a:t>AuthGuard</a:t>
            </a:r>
            <a:r>
              <a:rPr lang="en-US" altLang="ko-KR" sz="1200" b="1" dirty="0"/>
              <a:t>] }</a:t>
            </a:r>
          </a:p>
          <a:p>
            <a:r>
              <a:rPr lang="en-US" altLang="ko-KR" sz="1200" dirty="0"/>
              <a:t>];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imports: [</a:t>
            </a:r>
            <a:r>
              <a:rPr lang="en-US" altLang="ko-KR" sz="1200" dirty="0" err="1"/>
              <a:t>RouterModule.forRoot</a:t>
            </a:r>
            <a:r>
              <a:rPr lang="en-US" altLang="ko-KR" sz="1200" dirty="0"/>
              <a:t>(routes)],</a:t>
            </a:r>
          </a:p>
          <a:p>
            <a:r>
              <a:rPr lang="en-US" altLang="ko-KR" sz="1200" dirty="0"/>
              <a:t>  exports: [</a:t>
            </a:r>
            <a:r>
              <a:rPr lang="en-US" altLang="ko-KR" sz="1200" dirty="0" err="1"/>
              <a:t>RouterModule</a:t>
            </a:r>
            <a:r>
              <a:rPr lang="en-US" altLang="ko-KR" sz="1200" dirty="0"/>
              <a:t>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AppRoutingModule</a:t>
            </a:r>
            <a:r>
              <a:rPr lang="en-US" altLang="ko-KR" sz="1200" dirty="0"/>
              <a:t> { 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5589240"/>
            <a:ext cx="46805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dashboard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profile </a:t>
            </a:r>
            <a:r>
              <a:rPr lang="ko-KR" altLang="en-US" sz="1600" dirty="0" smtClean="0"/>
              <a:t>컴포넌트에 </a:t>
            </a:r>
            <a:r>
              <a:rPr lang="en-US" altLang="ko-KR" sz="1600" dirty="0" err="1" smtClean="0"/>
              <a:t>AuthGuard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적용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6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Auth.guard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서비스 등록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869" y="1466775"/>
            <a:ext cx="7372531" cy="4770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import { </a:t>
            </a:r>
            <a:r>
              <a:rPr lang="en-US" altLang="ko-KR" sz="1600" dirty="0" err="1"/>
              <a:t>BrowserModule</a:t>
            </a:r>
            <a:r>
              <a:rPr lang="en-US" altLang="ko-KR" sz="1600" dirty="0"/>
              <a:t> } from '@angular/platform-browser';</a:t>
            </a:r>
          </a:p>
          <a:p>
            <a:r>
              <a:rPr lang="en-US" altLang="ko-KR" sz="1600" dirty="0"/>
              <a:t>import { </a:t>
            </a:r>
            <a:r>
              <a:rPr lang="en-US" altLang="ko-KR" sz="1600" dirty="0" err="1"/>
              <a:t>NgModule</a:t>
            </a:r>
            <a:r>
              <a:rPr lang="en-US" altLang="ko-KR" sz="1600" dirty="0"/>
              <a:t> } from '@angular/core';</a:t>
            </a:r>
          </a:p>
          <a:p>
            <a:r>
              <a:rPr lang="en-US" altLang="ko-KR" sz="1600" dirty="0"/>
              <a:t>import { </a:t>
            </a:r>
            <a:r>
              <a:rPr lang="en-US" altLang="ko-KR" sz="1600" dirty="0" err="1"/>
              <a:t>FormsModule</a:t>
            </a:r>
            <a:r>
              <a:rPr lang="en-US" altLang="ko-KR" sz="1600" dirty="0"/>
              <a:t> } from '@angular/forms';</a:t>
            </a:r>
          </a:p>
          <a:p>
            <a:r>
              <a:rPr lang="en-US" altLang="ko-KR" sz="1600" dirty="0"/>
              <a:t>import { </a:t>
            </a:r>
            <a:r>
              <a:rPr lang="en-US" altLang="ko-KR" sz="1600" dirty="0" err="1"/>
              <a:t>HttpClientModule</a:t>
            </a:r>
            <a:r>
              <a:rPr lang="en-US" altLang="ko-KR" sz="1600" dirty="0"/>
              <a:t> } from '@angular/common/http';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중략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b="1" dirty="0" smtClean="0"/>
              <a:t>import</a:t>
            </a:r>
            <a:r>
              <a:rPr lang="en-US" altLang="ko-KR" sz="1600" b="1" dirty="0"/>
              <a:t> { </a:t>
            </a:r>
            <a:r>
              <a:rPr lang="en-US" altLang="ko-KR" sz="1600" b="1" dirty="0" err="1"/>
              <a:t>AuthGuard</a:t>
            </a:r>
            <a:r>
              <a:rPr lang="en-US" altLang="ko-KR" sz="1600" b="1" dirty="0"/>
              <a:t> } from './guards/</a:t>
            </a:r>
            <a:r>
              <a:rPr lang="en-US" altLang="ko-KR" sz="1600" b="1" dirty="0" err="1"/>
              <a:t>auth.guard</a:t>
            </a:r>
            <a:r>
              <a:rPr lang="en-US" altLang="ko-KR" sz="1600" b="1" dirty="0"/>
              <a:t>';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import { </a:t>
            </a:r>
            <a:r>
              <a:rPr lang="en-US" altLang="ko-KR" sz="1600" dirty="0" err="1"/>
              <a:t>JwtModule</a:t>
            </a:r>
            <a:r>
              <a:rPr lang="en-US" altLang="ko-KR" sz="1600" dirty="0"/>
              <a:t> } from '@auth0/angular-</a:t>
            </a:r>
            <a:r>
              <a:rPr lang="en-US" altLang="ko-KR" sz="1600" dirty="0" err="1"/>
              <a:t>jwt</a:t>
            </a:r>
            <a:r>
              <a:rPr lang="en-US" altLang="ko-KR" sz="1600" dirty="0"/>
              <a:t>';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@</a:t>
            </a:r>
            <a:r>
              <a:rPr lang="en-US" altLang="ko-KR" sz="1600" dirty="0" err="1"/>
              <a:t>NgModule</a:t>
            </a:r>
            <a:r>
              <a:rPr lang="en-US" altLang="ko-KR" sz="1600" dirty="0"/>
              <a:t>({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중략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  providers: [</a:t>
            </a:r>
            <a:r>
              <a:rPr lang="en-US" altLang="ko-KR" sz="1600" dirty="0" err="1"/>
              <a:t>ValidateService</a:t>
            </a:r>
            <a:r>
              <a:rPr lang="en-US" altLang="ko-KR" sz="1600" dirty="0"/>
              <a:t>, </a:t>
            </a:r>
            <a:r>
              <a:rPr lang="en-US" altLang="ko-KR" sz="1600" dirty="0" err="1"/>
              <a:t>AuthService</a:t>
            </a:r>
            <a:r>
              <a:rPr lang="en-US" altLang="ko-KR" sz="1600" dirty="0"/>
              <a:t>, </a:t>
            </a:r>
            <a:r>
              <a:rPr lang="en-US" altLang="ko-KR" sz="1600" dirty="0" err="1"/>
              <a:t>FlashMessagesService</a:t>
            </a:r>
            <a:r>
              <a:rPr lang="en-US" altLang="ko-KR" sz="1600" dirty="0"/>
              <a:t>, </a:t>
            </a:r>
            <a:r>
              <a:rPr lang="en-US" altLang="ko-KR" sz="1600" b="1" dirty="0" err="1"/>
              <a:t>AuthGuard</a:t>
            </a:r>
            <a:r>
              <a:rPr lang="en-US" altLang="ko-KR" sz="1600" dirty="0"/>
              <a:t>],</a:t>
            </a:r>
          </a:p>
          <a:p>
            <a:r>
              <a:rPr lang="en-US" altLang="ko-KR" sz="1600" dirty="0"/>
              <a:t>  bootstrap: [</a:t>
            </a:r>
            <a:r>
              <a:rPr lang="en-US" altLang="ko-KR" sz="1600" dirty="0" err="1"/>
              <a:t>AppComponent</a:t>
            </a:r>
            <a:r>
              <a:rPr lang="en-US" altLang="ko-KR" sz="1600" dirty="0"/>
              <a:t>]</a:t>
            </a:r>
          </a:p>
          <a:p>
            <a:r>
              <a:rPr lang="en-US" altLang="ko-KR" sz="1600" dirty="0"/>
              <a:t>})</a:t>
            </a:r>
          </a:p>
          <a:p>
            <a:r>
              <a:rPr lang="en-US" altLang="ko-KR" sz="1600" dirty="0"/>
              <a:t>export class </a:t>
            </a:r>
            <a:r>
              <a:rPr lang="en-US" altLang="ko-KR" sz="1600" dirty="0" err="1"/>
              <a:t>AppModule</a:t>
            </a:r>
            <a:r>
              <a:rPr lang="en-US" altLang="ko-KR" sz="1600" dirty="0"/>
              <a:t> { </a:t>
            </a:r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5868145" y="3429000"/>
            <a:ext cx="936103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7236298" y="4581128"/>
            <a:ext cx="936102" cy="5040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Dashboard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사용자 정보 표시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325" y="1755973"/>
            <a:ext cx="5142755" cy="2192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&lt;div *</a:t>
            </a:r>
            <a:r>
              <a:rPr lang="en-US" altLang="ko-KR" sz="1050" b="1" dirty="0" err="1"/>
              <a:t>ngIf</a:t>
            </a:r>
            <a:r>
              <a:rPr lang="en-US" altLang="ko-KR" sz="1050" b="1" dirty="0"/>
              <a:t>="name"&gt;</a:t>
            </a:r>
          </a:p>
          <a:p>
            <a:r>
              <a:rPr lang="en-US" altLang="ko-KR" sz="1050" dirty="0"/>
              <a:t>  &lt;h2 class="page-header"&gt;</a:t>
            </a:r>
            <a:r>
              <a:rPr lang="ko-KR" altLang="en-US" sz="1050" dirty="0"/>
              <a:t>사용자 이름</a:t>
            </a:r>
            <a:r>
              <a:rPr lang="en-US" altLang="ko-KR" sz="1050" dirty="0"/>
              <a:t>: {{name}}&lt;/h2&gt;</a:t>
            </a:r>
          </a:p>
          <a:p>
            <a:r>
              <a:rPr lang="en-US" altLang="ko-KR" sz="1050" dirty="0"/>
              <a:t>  &lt;form&gt;</a:t>
            </a:r>
          </a:p>
          <a:p>
            <a:r>
              <a:rPr lang="en-US" altLang="ko-KR" sz="1050" dirty="0"/>
              <a:t>    &lt;div class="form-group"&gt;</a:t>
            </a:r>
          </a:p>
          <a:p>
            <a:r>
              <a:rPr lang="en-US" altLang="ko-KR" sz="1050" dirty="0"/>
              <a:t>      &lt;label&gt;</a:t>
            </a:r>
            <a:r>
              <a:rPr lang="en-US" altLang="ko-KR" sz="1050" dirty="0" err="1"/>
              <a:t>UserInfo</a:t>
            </a:r>
            <a:r>
              <a:rPr lang="en-US" altLang="ko-KR" sz="1050" dirty="0"/>
              <a:t>&lt;/label&gt;</a:t>
            </a:r>
          </a:p>
          <a:p>
            <a:r>
              <a:rPr lang="en-US" altLang="ko-KR" sz="1050" dirty="0"/>
              <a:t>      &lt;</a:t>
            </a:r>
            <a:r>
              <a:rPr lang="en-US" altLang="ko-KR" sz="1050" dirty="0" err="1"/>
              <a:t>textarea</a:t>
            </a:r>
            <a:r>
              <a:rPr lang="en-US" altLang="ko-KR" sz="1050" dirty="0"/>
              <a:t> class="form-control" rows="1" disabled&gt;{{</a:t>
            </a:r>
            <a:r>
              <a:rPr lang="en-US" altLang="ko-KR" sz="1050" dirty="0" err="1"/>
              <a:t>userString</a:t>
            </a:r>
            <a:r>
              <a:rPr lang="en-US" altLang="ko-KR" sz="1050" dirty="0"/>
              <a:t>}}&lt;/</a:t>
            </a:r>
            <a:r>
              <a:rPr lang="en-US" altLang="ko-KR" sz="1050" dirty="0" err="1"/>
              <a:t>textarea</a:t>
            </a:r>
            <a:r>
              <a:rPr lang="en-US" altLang="ko-KR" sz="1050" dirty="0"/>
              <a:t>&gt;</a:t>
            </a:r>
          </a:p>
          <a:p>
            <a:r>
              <a:rPr lang="en-US" altLang="ko-KR" sz="1050" dirty="0"/>
              <a:t>    &lt;/div&gt;</a:t>
            </a:r>
          </a:p>
          <a:p>
            <a:r>
              <a:rPr lang="en-US" altLang="ko-KR" sz="1050" dirty="0"/>
              <a:t>    &lt;div class="form-group"&gt;</a:t>
            </a:r>
          </a:p>
          <a:p>
            <a:r>
              <a:rPr lang="en-US" altLang="ko-KR" sz="1050" dirty="0"/>
              <a:t>      &lt;label&gt;Token&lt;/label&gt;</a:t>
            </a:r>
          </a:p>
          <a:p>
            <a:r>
              <a:rPr lang="en-US" altLang="ko-KR" sz="1050" dirty="0"/>
              <a:t>      &lt;</a:t>
            </a:r>
            <a:r>
              <a:rPr lang="en-US" altLang="ko-KR" sz="1050" dirty="0" err="1"/>
              <a:t>textarea</a:t>
            </a:r>
            <a:r>
              <a:rPr lang="en-US" altLang="ko-KR" sz="1050" dirty="0"/>
              <a:t> class="form-control" rows</a:t>
            </a:r>
            <a:r>
              <a:rPr lang="en-US" altLang="ko-KR" sz="1050" dirty="0" smtClean="0"/>
              <a:t>=“8"</a:t>
            </a:r>
            <a:r>
              <a:rPr lang="en-US" altLang="ko-KR" sz="1050" dirty="0"/>
              <a:t> disabled&gt;{{token}}&lt;/</a:t>
            </a:r>
            <a:r>
              <a:rPr lang="en-US" altLang="ko-KR" sz="1050" dirty="0" err="1"/>
              <a:t>textarea</a:t>
            </a:r>
            <a:r>
              <a:rPr lang="en-US" altLang="ko-KR" sz="1050" dirty="0"/>
              <a:t>&gt;</a:t>
            </a:r>
          </a:p>
          <a:p>
            <a:r>
              <a:rPr lang="en-US" altLang="ko-KR" sz="1050" dirty="0"/>
              <a:t>    &lt;/div&gt;</a:t>
            </a:r>
          </a:p>
          <a:p>
            <a:r>
              <a:rPr lang="en-US" altLang="ko-KR" sz="1050" dirty="0"/>
              <a:t>  &lt;/form&gt;</a:t>
            </a:r>
          </a:p>
          <a:p>
            <a:r>
              <a:rPr lang="en-US" altLang="ko-KR" sz="1050" dirty="0"/>
              <a:t>&lt;/div&gt;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1710100"/>
            <a:ext cx="3772186" cy="38164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import { Component, 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 } from '@angular/core';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@Component({</a:t>
            </a:r>
          </a:p>
          <a:p>
            <a:r>
              <a:rPr lang="en-US" altLang="ko-KR" sz="1100" dirty="0"/>
              <a:t>  selector: 'app-dashboard',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templateUrl</a:t>
            </a:r>
            <a:r>
              <a:rPr lang="en-US" altLang="ko-KR" sz="1100" dirty="0"/>
              <a:t>: './dashboard.component.html',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styleUrls</a:t>
            </a:r>
            <a:r>
              <a:rPr lang="en-US" altLang="ko-KR" sz="1100" dirty="0"/>
              <a:t>: ['./</a:t>
            </a:r>
            <a:r>
              <a:rPr lang="en-US" altLang="ko-KR" sz="1100" dirty="0" err="1"/>
              <a:t>dashboard.component.scss</a:t>
            </a:r>
            <a:r>
              <a:rPr lang="en-US" altLang="ko-KR" sz="1100" dirty="0"/>
              <a:t>']</a:t>
            </a:r>
          </a:p>
          <a:p>
            <a:r>
              <a:rPr lang="en-US" altLang="ko-KR" sz="1100" dirty="0"/>
              <a:t>})</a:t>
            </a:r>
          </a:p>
          <a:p>
            <a:r>
              <a:rPr lang="en-US" altLang="ko-KR" sz="1100" dirty="0"/>
              <a:t>export class </a:t>
            </a:r>
            <a:r>
              <a:rPr lang="en-US" altLang="ko-KR" sz="1100" dirty="0" err="1"/>
              <a:t>DashboardComponent</a:t>
            </a:r>
            <a:r>
              <a:rPr lang="en-US" altLang="ko-KR" sz="1100" dirty="0"/>
              <a:t> implements 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 {</a:t>
            </a:r>
          </a:p>
          <a:p>
            <a:r>
              <a:rPr lang="en-US" altLang="ko-KR" sz="1100" dirty="0"/>
              <a:t>  user: any;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userString</a:t>
            </a:r>
            <a:r>
              <a:rPr lang="en-US" altLang="ko-KR" sz="1100" dirty="0"/>
              <a:t>: string;</a:t>
            </a:r>
          </a:p>
          <a:p>
            <a:r>
              <a:rPr lang="en-US" altLang="ko-KR" sz="1100" dirty="0"/>
              <a:t>  name: string;</a:t>
            </a:r>
          </a:p>
          <a:p>
            <a:r>
              <a:rPr lang="en-US" altLang="ko-KR" sz="1100" dirty="0"/>
              <a:t>  token: string;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constructor() { }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</a:t>
            </a:r>
            <a:r>
              <a:rPr lang="en-US" altLang="ko-KR" sz="1100" dirty="0" err="1"/>
              <a:t>ngOnInit</a:t>
            </a:r>
            <a:r>
              <a:rPr lang="en-US" altLang="ko-KR" sz="1100" dirty="0"/>
              <a:t>() {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this.userString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localStorage.getItem</a:t>
            </a:r>
            <a:r>
              <a:rPr lang="en-US" altLang="ko-KR" sz="1100" dirty="0"/>
              <a:t>('user');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this.user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JSON.parse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this.userString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    this.name = this.user.name;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this.token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localStorage.getItem</a:t>
            </a:r>
            <a:r>
              <a:rPr lang="en-US" altLang="ko-KR" sz="1100" dirty="0"/>
              <a:t>('</a:t>
            </a:r>
            <a:r>
              <a:rPr lang="en-US" altLang="ko-KR" sz="1100" dirty="0" err="1"/>
              <a:t>id_token</a:t>
            </a:r>
            <a:r>
              <a:rPr lang="en-US" altLang="ko-KR" sz="1100" dirty="0"/>
              <a:t>');</a:t>
            </a:r>
          </a:p>
          <a:p>
            <a:r>
              <a:rPr lang="en-US" altLang="ko-KR" sz="1100" dirty="0"/>
              <a:t>  }</a:t>
            </a:r>
          </a:p>
          <a:p>
            <a:r>
              <a:rPr lang="en-US" altLang="ko-KR" sz="1100" dirty="0" smtClean="0"/>
              <a:t>}</a:t>
            </a:r>
            <a:endParaRPr lang="en-US" altLang="ko-K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49325" y="1388365"/>
            <a:ext cx="308437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Dashboard.component.html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1380" y="1340768"/>
            <a:ext cx="27910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Dashboard.component.ts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0" y="4091825"/>
            <a:ext cx="4673724" cy="269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789511"/>
            <a:ext cx="2985113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&lt;div *</a:t>
            </a:r>
            <a:r>
              <a:rPr lang="en-US" altLang="ko-KR" sz="1400" dirty="0" err="1"/>
              <a:t>ngIf</a:t>
            </a:r>
            <a:r>
              <a:rPr lang="en-US" altLang="ko-KR" sz="1400" dirty="0"/>
              <a:t>="name"&gt;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name</a:t>
            </a:r>
            <a:r>
              <a:rPr lang="ko-KR" altLang="en-US" sz="1400" dirty="0" smtClean="0"/>
              <a:t> 변수가 존재할 때만 </a:t>
            </a:r>
            <a:r>
              <a:rPr lang="en-US" altLang="ko-KR" sz="1400" dirty="0" smtClean="0"/>
              <a:t>div </a:t>
            </a:r>
            <a:r>
              <a:rPr lang="ko-KR" altLang="en-US" sz="1400" dirty="0" smtClean="0"/>
              <a:t>생성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17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CSS </a:t>
            </a:r>
            <a:r>
              <a:rPr lang="ko-KR" altLang="en-US" dirty="0" smtClean="0"/>
              <a:t>조정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메인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화면 레이아웃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360" y="2322746"/>
            <a:ext cx="4257897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&lt;app-</a:t>
            </a:r>
            <a:r>
              <a:rPr lang="en-US" altLang="ko-KR" dirty="0" err="1"/>
              <a:t>navbar</a:t>
            </a:r>
            <a:r>
              <a:rPr lang="en-US" altLang="ko-KR" dirty="0"/>
              <a:t>&gt;&lt;/app-</a:t>
            </a:r>
            <a:r>
              <a:rPr lang="en-US" altLang="ko-KR" dirty="0" err="1"/>
              <a:t>navbar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&lt;div class="container </a:t>
            </a:r>
            <a:r>
              <a:rPr lang="en-US" altLang="ko-KR" b="1" dirty="0"/>
              <a:t>main</a:t>
            </a:r>
            <a:r>
              <a:rPr lang="en-US" altLang="ko-KR" dirty="0"/>
              <a:t>"&gt;</a:t>
            </a:r>
          </a:p>
          <a:p>
            <a:r>
              <a:rPr lang="en-US" altLang="ko-KR" dirty="0"/>
              <a:t>  &lt;flash-messages&gt;&lt;/flash-messages&gt;</a:t>
            </a:r>
          </a:p>
          <a:p>
            <a:r>
              <a:rPr lang="en-US" altLang="ko-KR" dirty="0"/>
              <a:t>  &lt;router-outlet&gt;&lt;/router-outlet&gt;</a:t>
            </a:r>
          </a:p>
          <a:p>
            <a:r>
              <a:rPr lang="en-US" altLang="ko-KR" dirty="0"/>
              <a:t>&lt;/div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604896" y="2322746"/>
            <a:ext cx="349416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.main {</a:t>
            </a:r>
          </a:p>
          <a:p>
            <a:r>
              <a:rPr lang="en-US" altLang="ko-KR" b="1" dirty="0"/>
              <a:t>  margin-top: 10px;</a:t>
            </a:r>
          </a:p>
          <a:p>
            <a:r>
              <a:rPr lang="en-US" altLang="ko-KR" b="1" dirty="0"/>
              <a:t>  min-height: 500px;</a:t>
            </a:r>
          </a:p>
          <a:p>
            <a:r>
              <a:rPr lang="en-US" altLang="ko-KR" b="1" dirty="0"/>
              <a:t>  background-color: </a:t>
            </a:r>
            <a:r>
              <a:rPr lang="en-US" altLang="ko-KR" b="1" dirty="0" err="1"/>
              <a:t>lightblue</a:t>
            </a:r>
            <a:r>
              <a:rPr lang="en-US" altLang="ko-KR" b="1" dirty="0"/>
              <a:t>;</a:t>
            </a:r>
          </a:p>
          <a:p>
            <a:r>
              <a:rPr lang="en-US" altLang="ko-KR" b="1" dirty="0" smtClean="0"/>
              <a:t>}</a:t>
            </a:r>
            <a:endParaRPr lang="en-US" altLang="ko-K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0360" y="1979548"/>
            <a:ext cx="238398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App.component.html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988840"/>
            <a:ext cx="231826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App.component.scss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58" y="4005064"/>
            <a:ext cx="4267011" cy="27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0360" y="5602014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각</a:t>
            </a:r>
            <a:r>
              <a:rPr lang="en-US" altLang="ko-KR" dirty="0"/>
              <a:t> </a:t>
            </a:r>
            <a:r>
              <a:rPr lang="ko-KR" altLang="en-US" dirty="0" err="1"/>
              <a:t>컴포넌트별</a:t>
            </a:r>
            <a:r>
              <a:rPr lang="ko-KR" altLang="en-US" dirty="0"/>
              <a:t> </a:t>
            </a:r>
            <a:r>
              <a:rPr lang="en-US" altLang="ko-KR" dirty="0"/>
              <a:t>CSS </a:t>
            </a:r>
            <a:r>
              <a:rPr lang="ko-KR" altLang="en-US" dirty="0" smtClean="0"/>
              <a:t>조정은 </a:t>
            </a:r>
            <a:endParaRPr lang="en-US" altLang="ko-KR" dirty="0" smtClean="0"/>
          </a:p>
          <a:p>
            <a:r>
              <a:rPr lang="ko-KR" altLang="en-US" dirty="0" smtClean="0"/>
              <a:t>각 </a:t>
            </a:r>
            <a:r>
              <a:rPr lang="ko-KR" altLang="en-US" dirty="0" err="1"/>
              <a:t>컴포넌트별</a:t>
            </a:r>
            <a:r>
              <a:rPr lang="ko-KR" altLang="en-US" dirty="0"/>
              <a:t> </a:t>
            </a:r>
            <a:r>
              <a:rPr lang="en-US" altLang="ko-KR" dirty="0" err="1"/>
              <a:t>scss</a:t>
            </a:r>
            <a:r>
              <a:rPr lang="en-US" altLang="ko-KR" dirty="0"/>
              <a:t> </a:t>
            </a:r>
            <a:r>
              <a:rPr lang="ko-KR" altLang="en-US" dirty="0"/>
              <a:t>파일에서 </a:t>
            </a:r>
            <a:endParaRPr lang="en-US" altLang="ko-KR" dirty="0" smtClean="0"/>
          </a:p>
          <a:p>
            <a:r>
              <a:rPr lang="en-US" altLang="ko-KR" dirty="0" smtClean="0"/>
              <a:t>CSS </a:t>
            </a:r>
            <a:r>
              <a:rPr lang="ko-KR" altLang="en-US" dirty="0"/>
              <a:t>조정 가능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5659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목록 보여주기 기능 추가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등록된 사용자 정보를 보여주는 기능 추가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관리자 기능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배열 데이터를 가져와서 테이블로 보여주는 기능</a:t>
            </a:r>
            <a:endParaRPr lang="en-US" altLang="ko-KR" dirty="0" smtClean="0"/>
          </a:p>
          <a:p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클라이언트에 새로운 </a:t>
            </a:r>
            <a:r>
              <a:rPr lang="en-US" altLang="ko-KR" dirty="0" smtClean="0"/>
              <a:t>List </a:t>
            </a:r>
            <a:r>
              <a:rPr lang="ko-KR" altLang="en-US" dirty="0" smtClean="0"/>
              <a:t>컴포넌트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클라이언트는 서버에 사용자 목록을 요청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백엔드에서</a:t>
            </a:r>
            <a:r>
              <a:rPr lang="ko-KR" altLang="en-US" dirty="0" smtClean="0"/>
              <a:t> 사용자 목록을 읽어와서 클라이언트로 전달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받아온 정보를 화면에 표시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10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백엔드</a:t>
            </a:r>
            <a:r>
              <a:rPr lang="ko-KR" altLang="en-US" dirty="0" smtClean="0"/>
              <a:t>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381" y="1948190"/>
            <a:ext cx="393530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router.get</a:t>
            </a:r>
            <a:r>
              <a:rPr lang="en-US" altLang="ko-KR" dirty="0"/>
              <a:t>('/list', (</a:t>
            </a:r>
            <a:r>
              <a:rPr lang="en-US" altLang="ko-KR" dirty="0" err="1"/>
              <a:t>req</a:t>
            </a:r>
            <a:r>
              <a:rPr lang="en-US" altLang="ko-KR" dirty="0"/>
              <a:t>, res, next) =&gt; {</a:t>
            </a:r>
          </a:p>
          <a:p>
            <a:r>
              <a:rPr lang="en-US" altLang="ko-KR" dirty="0"/>
              <a:t>  </a:t>
            </a:r>
            <a:r>
              <a:rPr lang="en-US" altLang="ko-KR" dirty="0" err="1"/>
              <a:t>User.getAll</a:t>
            </a:r>
            <a:r>
              <a:rPr lang="en-US" altLang="ko-KR" dirty="0"/>
              <a:t>((err, users) =&gt; {</a:t>
            </a:r>
          </a:p>
          <a:p>
            <a:r>
              <a:rPr lang="en-US" altLang="ko-KR" dirty="0"/>
              <a:t>    if (err) throw err;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res.json</a:t>
            </a:r>
            <a:r>
              <a:rPr lang="en-US" altLang="ko-KR" dirty="0"/>
              <a:t>(users);</a:t>
            </a:r>
          </a:p>
          <a:p>
            <a:r>
              <a:rPr lang="en-US" altLang="ko-KR" dirty="0"/>
              <a:t>  });</a:t>
            </a:r>
          </a:p>
          <a:p>
            <a:r>
              <a:rPr lang="en-US" altLang="ko-KR" dirty="0" smtClean="0"/>
              <a:t>});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88150"/>
            <a:ext cx="175368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outes/users.js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509120"/>
            <a:ext cx="381540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User1.getAll = function (callback) {</a:t>
            </a:r>
          </a:p>
          <a:p>
            <a:r>
              <a:rPr lang="en-US" altLang="ko-KR" dirty="0"/>
              <a:t>  User1.find(callback);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620381" y="4139788"/>
            <a:ext cx="18630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models/users.js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54602"/>
            <a:ext cx="4338484" cy="239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65689" y="5805264"/>
            <a:ext cx="319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mongoDB</a:t>
            </a:r>
            <a:r>
              <a:rPr lang="ko-KR" altLang="en-US" sz="1200" dirty="0" smtClean="0"/>
              <a:t>의 </a:t>
            </a:r>
            <a:r>
              <a:rPr lang="en-US" altLang="ko-KR" sz="1200" dirty="0" smtClean="0"/>
              <a:t>find() </a:t>
            </a:r>
            <a:r>
              <a:rPr lang="ko-KR" altLang="en-US" sz="1200" dirty="0" smtClean="0"/>
              <a:t>함수</a:t>
            </a:r>
            <a:endParaRPr lang="en-US" altLang="ko-KR" sz="1200" dirty="0" smtClean="0"/>
          </a:p>
          <a:p>
            <a:r>
              <a:rPr lang="en-US" altLang="ko-KR" sz="1200" dirty="0" smtClean="0"/>
              <a:t>Query</a:t>
            </a:r>
            <a:r>
              <a:rPr lang="ko-KR" altLang="en-US" sz="1200" dirty="0" smtClean="0"/>
              <a:t>를 지정하지 않으면 전체 레코드 리턴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9342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 수정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List </a:t>
            </a:r>
            <a:r>
              <a:rPr lang="ko-KR" altLang="en-US" dirty="0" smtClean="0"/>
              <a:t>컴포넌트 생성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컴포넌트 등록  </a:t>
            </a:r>
            <a:endParaRPr lang="en-US" altLang="ko-KR" dirty="0" smtClean="0"/>
          </a:p>
          <a:p>
            <a:r>
              <a:rPr lang="en-US" altLang="ko-KR" dirty="0" smtClean="0"/>
              <a:t>3. app-</a:t>
            </a:r>
            <a:r>
              <a:rPr lang="en-US" altLang="ko-KR" dirty="0" err="1" smtClean="0"/>
              <a:t>routing.module.ts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등록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72816"/>
            <a:ext cx="567129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\angular-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\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\app\components&gt;</a:t>
            </a:r>
            <a:r>
              <a:rPr lang="en-US" altLang="ko-KR" sz="1400" b="1" dirty="0" smtClean="0"/>
              <a:t>ng </a:t>
            </a:r>
            <a:r>
              <a:rPr lang="en-US" altLang="ko-KR" sz="1400" b="1" dirty="0"/>
              <a:t>generate component list</a:t>
            </a:r>
          </a:p>
          <a:p>
            <a:r>
              <a:rPr lang="en-US" altLang="ko-KR" sz="1400" dirty="0"/>
              <a:t>CREATE </a:t>
            </a:r>
            <a:r>
              <a:rPr lang="en-US" altLang="ko-KR" sz="1400" dirty="0" err="1"/>
              <a:t>src</a:t>
            </a:r>
            <a:r>
              <a:rPr lang="en-US" altLang="ko-KR" sz="1400" dirty="0"/>
              <a:t>/app/components/list/list.component.html (19 bytes)</a:t>
            </a:r>
          </a:p>
          <a:p>
            <a:r>
              <a:rPr lang="en-US" altLang="ko-KR" sz="1400" dirty="0"/>
              <a:t>CREATE </a:t>
            </a:r>
            <a:r>
              <a:rPr lang="en-US" altLang="ko-KR" sz="1400" dirty="0" err="1"/>
              <a:t>src</a:t>
            </a:r>
            <a:r>
              <a:rPr lang="en-US" altLang="ko-KR" sz="1400" dirty="0"/>
              <a:t>/app/components/list/</a:t>
            </a:r>
            <a:r>
              <a:rPr lang="en-US" altLang="ko-KR" sz="1400" dirty="0" err="1"/>
              <a:t>list.component.spec.ts</a:t>
            </a:r>
            <a:r>
              <a:rPr lang="en-US" altLang="ko-KR" sz="1400" dirty="0"/>
              <a:t> (614 bytes)</a:t>
            </a:r>
          </a:p>
          <a:p>
            <a:r>
              <a:rPr lang="en-US" altLang="ko-KR" sz="1400" dirty="0"/>
              <a:t>CREATE </a:t>
            </a:r>
            <a:r>
              <a:rPr lang="en-US" altLang="ko-KR" sz="1400" dirty="0" err="1"/>
              <a:t>src</a:t>
            </a:r>
            <a:r>
              <a:rPr lang="en-US" altLang="ko-KR" sz="1400" dirty="0"/>
              <a:t>/app/components/list/</a:t>
            </a:r>
            <a:r>
              <a:rPr lang="en-US" altLang="ko-KR" sz="1400" dirty="0" err="1"/>
              <a:t>list.component.ts</a:t>
            </a:r>
            <a:r>
              <a:rPr lang="en-US" altLang="ko-KR" sz="1400" dirty="0"/>
              <a:t> (262 bytes)</a:t>
            </a:r>
          </a:p>
          <a:p>
            <a:r>
              <a:rPr lang="en-US" altLang="ko-KR" sz="1400" dirty="0"/>
              <a:t>CREATE </a:t>
            </a:r>
            <a:r>
              <a:rPr lang="en-US" altLang="ko-KR" sz="1400" dirty="0" err="1"/>
              <a:t>src</a:t>
            </a:r>
            <a:r>
              <a:rPr lang="en-US" altLang="ko-KR" sz="1400" dirty="0"/>
              <a:t>/app/components/list/</a:t>
            </a:r>
            <a:r>
              <a:rPr lang="en-US" altLang="ko-KR" sz="1400" dirty="0" err="1"/>
              <a:t>list.component.scss</a:t>
            </a:r>
            <a:r>
              <a:rPr lang="en-US" altLang="ko-KR" sz="1400" dirty="0"/>
              <a:t> (0 bytes)</a:t>
            </a:r>
          </a:p>
          <a:p>
            <a:r>
              <a:rPr lang="en-US" altLang="ko-KR" sz="1400" dirty="0"/>
              <a:t>UPDATE </a:t>
            </a:r>
            <a:r>
              <a:rPr lang="en-US" altLang="ko-KR" sz="1400" dirty="0" err="1"/>
              <a:t>src</a:t>
            </a:r>
            <a:r>
              <a:rPr lang="en-US" altLang="ko-KR" sz="1400" dirty="0"/>
              <a:t>/app/</a:t>
            </a:r>
            <a:r>
              <a:rPr lang="en-US" altLang="ko-KR" sz="1400" dirty="0" err="1"/>
              <a:t>app.module.ts</a:t>
            </a:r>
            <a:r>
              <a:rPr lang="en-US" altLang="ko-KR" sz="1400" dirty="0"/>
              <a:t> (1766 bytes)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1" y="4437112"/>
            <a:ext cx="1864613" cy="1954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@</a:t>
            </a:r>
            <a:r>
              <a:rPr lang="en-US" altLang="ko-KR" sz="1100" dirty="0" err="1"/>
              <a:t>NgModule</a:t>
            </a:r>
            <a:r>
              <a:rPr lang="en-US" altLang="ko-KR" sz="1100" dirty="0"/>
              <a:t>({</a:t>
            </a:r>
          </a:p>
          <a:p>
            <a:r>
              <a:rPr lang="en-US" altLang="ko-KR" sz="1100" dirty="0"/>
              <a:t>  declarations: [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AppComponent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NavbarComponent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LoginComponent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RegisterComponent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HomeComponent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DashboardComponent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ProfileComponent</a:t>
            </a:r>
            <a:r>
              <a:rPr lang="en-US" altLang="ko-KR" sz="1100" dirty="0"/>
              <a:t>,</a:t>
            </a:r>
          </a:p>
          <a:p>
            <a:r>
              <a:rPr lang="en-US" altLang="ko-KR" sz="1100" b="1" dirty="0"/>
              <a:t>    </a:t>
            </a:r>
            <a:r>
              <a:rPr lang="en-US" altLang="ko-KR" sz="1100" b="1" dirty="0" err="1"/>
              <a:t>ListComponent</a:t>
            </a:r>
            <a:endParaRPr lang="en-US" altLang="ko-KR" sz="1100" b="1" dirty="0"/>
          </a:p>
          <a:p>
            <a:r>
              <a:rPr lang="en-US" altLang="ko-KR" sz="1100" dirty="0"/>
              <a:t>  </a:t>
            </a:r>
            <a:r>
              <a:rPr lang="en-US" altLang="ko-KR" sz="1100" dirty="0" smtClean="0"/>
              <a:t>],</a:t>
            </a:r>
            <a:endParaRPr lang="en-US" altLang="ko-K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5" y="4437112"/>
            <a:ext cx="5630067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const</a:t>
            </a:r>
            <a:r>
              <a:rPr lang="en-US" altLang="ko-KR" sz="1100" dirty="0"/>
              <a:t> routes: Routes = [</a:t>
            </a:r>
          </a:p>
          <a:p>
            <a:r>
              <a:rPr lang="en-US" altLang="ko-KR" sz="1100" dirty="0"/>
              <a:t>  { path: '', component: </a:t>
            </a:r>
            <a:r>
              <a:rPr lang="en-US" altLang="ko-KR" sz="1100" dirty="0" err="1"/>
              <a:t>HomeComponent</a:t>
            </a:r>
            <a:r>
              <a:rPr lang="en-US" altLang="ko-KR" sz="1100" dirty="0"/>
              <a:t> },</a:t>
            </a:r>
          </a:p>
          <a:p>
            <a:r>
              <a:rPr lang="en-US" altLang="ko-KR" sz="1100" dirty="0"/>
              <a:t>  { path: '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', component: </a:t>
            </a:r>
            <a:r>
              <a:rPr lang="en-US" altLang="ko-KR" sz="1100" dirty="0" err="1"/>
              <a:t>NavbarComponent</a:t>
            </a:r>
            <a:r>
              <a:rPr lang="en-US" altLang="ko-KR" sz="1100" dirty="0"/>
              <a:t> },</a:t>
            </a:r>
          </a:p>
          <a:p>
            <a:r>
              <a:rPr lang="en-US" altLang="ko-KR" sz="1100" dirty="0"/>
              <a:t>  { path: 'login', component: </a:t>
            </a:r>
            <a:r>
              <a:rPr lang="en-US" altLang="ko-KR" sz="1100" dirty="0" err="1"/>
              <a:t>LoginComponent</a:t>
            </a:r>
            <a:r>
              <a:rPr lang="en-US" altLang="ko-KR" sz="1100" dirty="0"/>
              <a:t> },</a:t>
            </a:r>
          </a:p>
          <a:p>
            <a:r>
              <a:rPr lang="en-US" altLang="ko-KR" sz="1100" dirty="0"/>
              <a:t>  { path: 'register', component: </a:t>
            </a:r>
            <a:r>
              <a:rPr lang="en-US" altLang="ko-KR" sz="1100" dirty="0" err="1"/>
              <a:t>RegisterComponent</a:t>
            </a:r>
            <a:r>
              <a:rPr lang="en-US" altLang="ko-KR" sz="1100" dirty="0"/>
              <a:t> },</a:t>
            </a:r>
          </a:p>
          <a:p>
            <a:r>
              <a:rPr lang="en-US" altLang="ko-KR" sz="1100" dirty="0"/>
              <a:t>  { path: 'dashboard', component: </a:t>
            </a:r>
            <a:r>
              <a:rPr lang="en-US" altLang="ko-KR" sz="1100" dirty="0" err="1"/>
              <a:t>DashboardComponent</a:t>
            </a:r>
            <a:r>
              <a:rPr lang="en-US" altLang="ko-KR" sz="1100" dirty="0"/>
              <a:t>, </a:t>
            </a:r>
            <a:r>
              <a:rPr lang="en-US" altLang="ko-KR" sz="1100" dirty="0" err="1"/>
              <a:t>canActivate</a:t>
            </a:r>
            <a:r>
              <a:rPr lang="en-US" altLang="ko-KR" sz="1100" dirty="0"/>
              <a:t>: [</a:t>
            </a:r>
            <a:r>
              <a:rPr lang="en-US" altLang="ko-KR" sz="1100" dirty="0" err="1"/>
              <a:t>AuthGuard</a:t>
            </a:r>
            <a:r>
              <a:rPr lang="en-US" altLang="ko-KR" sz="1100" dirty="0"/>
              <a:t>] },</a:t>
            </a:r>
          </a:p>
          <a:p>
            <a:r>
              <a:rPr lang="en-US" altLang="ko-KR" sz="1100" dirty="0"/>
              <a:t>  { path: 'profile', component: </a:t>
            </a:r>
            <a:r>
              <a:rPr lang="en-US" altLang="ko-KR" sz="1100" dirty="0" err="1"/>
              <a:t>ProfileComponent</a:t>
            </a:r>
            <a:r>
              <a:rPr lang="en-US" altLang="ko-KR" sz="1100" dirty="0"/>
              <a:t>, </a:t>
            </a:r>
            <a:r>
              <a:rPr lang="en-US" altLang="ko-KR" sz="1100" dirty="0" err="1"/>
              <a:t>canActivate</a:t>
            </a:r>
            <a:r>
              <a:rPr lang="en-US" altLang="ko-KR" sz="1100" dirty="0"/>
              <a:t>: [</a:t>
            </a:r>
            <a:r>
              <a:rPr lang="en-US" altLang="ko-KR" sz="1100" dirty="0" err="1"/>
              <a:t>AuthGuard</a:t>
            </a:r>
            <a:r>
              <a:rPr lang="en-US" altLang="ko-KR" sz="1100" dirty="0"/>
              <a:t>] },</a:t>
            </a:r>
          </a:p>
          <a:p>
            <a:r>
              <a:rPr lang="en-US" altLang="ko-KR" sz="1100" b="1" dirty="0"/>
              <a:t>  { path: 'list', component: </a:t>
            </a:r>
            <a:r>
              <a:rPr lang="en-US" altLang="ko-KR" sz="1100" b="1" dirty="0" err="1"/>
              <a:t>ListComponent</a:t>
            </a:r>
            <a:r>
              <a:rPr lang="en-US" altLang="ko-KR" sz="1100" b="1" dirty="0"/>
              <a:t>, </a:t>
            </a:r>
            <a:r>
              <a:rPr lang="en-US" altLang="ko-KR" sz="1100" b="1" dirty="0" err="1"/>
              <a:t>canActivate</a:t>
            </a:r>
            <a:r>
              <a:rPr lang="en-US" altLang="ko-KR" sz="1100" b="1" dirty="0"/>
              <a:t>: [</a:t>
            </a:r>
            <a:r>
              <a:rPr lang="en-US" altLang="ko-KR" sz="1100" b="1" dirty="0" err="1"/>
              <a:t>AuthGuard</a:t>
            </a:r>
            <a:r>
              <a:rPr lang="en-US" altLang="ko-KR" sz="1100" b="1" dirty="0"/>
              <a:t>] }</a:t>
            </a:r>
          </a:p>
          <a:p>
            <a:r>
              <a:rPr lang="en-US" altLang="ko-KR" sz="1100" dirty="0" smtClean="0"/>
              <a:t>];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99630" y="4083168"/>
            <a:ext cx="165622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app.module.ts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5855" y="4083168"/>
            <a:ext cx="250895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app-</a:t>
            </a:r>
            <a:r>
              <a:rPr lang="en-US" altLang="ko-KR" dirty="0" err="1" smtClean="0"/>
              <a:t>routing.module.ts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3918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클라이언트 수정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메뉴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en-US" altLang="ko-KR" dirty="0" err="1" smtClean="0"/>
              <a:t>auth.service.ts</a:t>
            </a:r>
            <a:r>
              <a:rPr lang="ko-KR" altLang="en-US" dirty="0" smtClean="0"/>
              <a:t>에 서버연결함수 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77829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 class="</a:t>
            </a:r>
            <a:r>
              <a:rPr lang="en-US" altLang="ko-KR" sz="1100" dirty="0" err="1"/>
              <a:t>navbar-nav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mr</a:t>
            </a:r>
            <a:r>
              <a:rPr lang="en-US" altLang="ko-KR" sz="1100" dirty="0"/>
              <a:t>-auto"&gt;</a:t>
            </a:r>
          </a:p>
          <a:p>
            <a:r>
              <a:rPr lang="en-US" altLang="ko-KR" sz="1100" dirty="0"/>
              <a:t>      &lt;li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='/'&gt;Home&lt;/a&gt;&lt;/li&gt;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='/dashboard'&gt;Dashboard&lt;/a&gt;&lt;/li&gt;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='/profile'&gt;Profile&lt;/a&gt;&lt;/li&gt;</a:t>
            </a:r>
          </a:p>
          <a:p>
            <a:r>
              <a:rPr lang="en-US" altLang="ko-KR" sz="1100" b="1" dirty="0"/>
              <a:t>      &lt;li *</a:t>
            </a:r>
            <a:r>
              <a:rPr lang="en-US" altLang="ko-KR" sz="1100" b="1" dirty="0" err="1"/>
              <a:t>ngIf</a:t>
            </a:r>
            <a:r>
              <a:rPr lang="en-US" altLang="ko-KR" sz="1100" b="1" dirty="0"/>
              <a:t>="</a:t>
            </a:r>
            <a:r>
              <a:rPr lang="en-US" altLang="ko-KR" sz="1100" b="1" dirty="0" err="1"/>
              <a:t>checkLoggedIn</a:t>
            </a:r>
            <a:r>
              <a:rPr lang="en-US" altLang="ko-KR" sz="1100" b="1" dirty="0"/>
              <a:t>()" class="</a:t>
            </a:r>
            <a:r>
              <a:rPr lang="en-US" altLang="ko-KR" sz="1100" b="1" dirty="0" err="1"/>
              <a:t>nav</a:t>
            </a:r>
            <a:r>
              <a:rPr lang="en-US" altLang="ko-KR" sz="1100" b="1" dirty="0"/>
              <a:t>-item"&gt;&lt;a class="</a:t>
            </a:r>
            <a:r>
              <a:rPr lang="en-US" altLang="ko-KR" sz="1100" b="1" dirty="0" err="1"/>
              <a:t>nav</a:t>
            </a:r>
            <a:r>
              <a:rPr lang="en-US" altLang="ko-KR" sz="1100" b="1" dirty="0"/>
              <a:t>-link" </a:t>
            </a:r>
            <a:r>
              <a:rPr lang="en-US" altLang="ko-KR" sz="1100" b="1" dirty="0" err="1"/>
              <a:t>routerLink</a:t>
            </a:r>
            <a:r>
              <a:rPr lang="en-US" altLang="ko-KR" sz="1100" b="1" dirty="0"/>
              <a:t>='/list'&gt;List&lt;/a&gt;&lt;/li&gt;</a:t>
            </a:r>
          </a:p>
          <a:p>
            <a:r>
              <a:rPr lang="en-US" altLang="ko-KR" sz="1100" dirty="0"/>
              <a:t>    &lt;/</a:t>
            </a:r>
            <a:r>
              <a:rPr lang="en-US" altLang="ko-KR" sz="1100" dirty="0" err="1"/>
              <a:t>ul</a:t>
            </a:r>
            <a:r>
              <a:rPr lang="en-US" altLang="ko-KR" sz="1100" dirty="0" smtClean="0"/>
              <a:t>&gt;</a:t>
            </a:r>
            <a:endParaRPr lang="en-US" altLang="ko-K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794302"/>
            <a:ext cx="2409121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Navbar.component.html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491117"/>
            <a:ext cx="404187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getList</a:t>
            </a:r>
            <a:r>
              <a:rPr lang="en-US" altLang="ko-KR" sz="1400" dirty="0"/>
              <a:t>(): Observable&lt;any&gt;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listUrl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this.prepEndpoint</a:t>
            </a:r>
            <a:r>
              <a:rPr lang="en-US" altLang="ko-KR" sz="1400" dirty="0"/>
              <a:t>('users/list');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this.http.get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listUrl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51199" y="4139788"/>
            <a:ext cx="164859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auth.service.ts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2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Login.component.html </a:t>
            </a:r>
            <a:r>
              <a:rPr lang="ko-KR" altLang="en-US" dirty="0" smtClean="0"/>
              <a:t>에 로그인 폼 작성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1844824"/>
            <a:ext cx="792088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&lt;h2 class="page-header"&gt;Login &lt;/h2&gt;</a:t>
            </a:r>
          </a:p>
          <a:p>
            <a:r>
              <a:rPr lang="en-US" altLang="ko-KR" sz="1200" dirty="0"/>
              <a:t>&lt;form (</a:t>
            </a:r>
            <a:r>
              <a:rPr lang="en-US" altLang="ko-KR" sz="1200" dirty="0" err="1"/>
              <a:t>ngSubmit</a:t>
            </a:r>
            <a:r>
              <a:rPr lang="en-US" altLang="ko-KR" sz="1200" dirty="0"/>
              <a:t>)="</a:t>
            </a:r>
            <a:r>
              <a:rPr lang="en-US" altLang="ko-KR" sz="1200" dirty="0" err="1"/>
              <a:t>onLoginSubmit</a:t>
            </a:r>
            <a:r>
              <a:rPr lang="en-US" altLang="ko-KR" sz="1200" dirty="0"/>
              <a:t>()"&gt;</a:t>
            </a:r>
          </a:p>
          <a:p>
            <a:r>
              <a:rPr lang="en-US" altLang="ko-KR" sz="1200" dirty="0"/>
              <a:t>  &lt;div class="form-group"&gt;</a:t>
            </a:r>
          </a:p>
          <a:p>
            <a:r>
              <a:rPr lang="en-US" altLang="ko-KR" sz="1200" dirty="0"/>
              <a:t>    &lt;label&gt;Username&lt;/label&gt;</a:t>
            </a:r>
          </a:p>
          <a:p>
            <a:r>
              <a:rPr lang="en-US" altLang="ko-KR" sz="1200" dirty="0"/>
              <a:t>    &lt;input type="text" class="form-control" name="username" [(</a:t>
            </a:r>
            <a:r>
              <a:rPr lang="en-US" altLang="ko-KR" sz="1200" dirty="0" err="1"/>
              <a:t>ngModel</a:t>
            </a:r>
            <a:r>
              <a:rPr lang="en-US" altLang="ko-KR" sz="1200" dirty="0"/>
              <a:t>)]="username"&gt;</a:t>
            </a:r>
          </a:p>
          <a:p>
            <a:r>
              <a:rPr lang="en-US" altLang="ko-KR" sz="1200" dirty="0"/>
              <a:t>  &lt;/div&gt;</a:t>
            </a:r>
          </a:p>
          <a:p>
            <a:r>
              <a:rPr lang="en-US" altLang="ko-KR" sz="1200" dirty="0"/>
              <a:t>  &lt;div class="form-group"&gt;</a:t>
            </a:r>
          </a:p>
          <a:p>
            <a:r>
              <a:rPr lang="en-US" altLang="ko-KR" sz="1200" dirty="0"/>
              <a:t>    &lt;label&gt;Password&lt;/label&gt;</a:t>
            </a:r>
          </a:p>
          <a:p>
            <a:r>
              <a:rPr lang="en-US" altLang="ko-KR" sz="1200" dirty="0"/>
              <a:t>    &lt;input type="password" class="form-control" name="password" [(</a:t>
            </a:r>
            <a:r>
              <a:rPr lang="en-US" altLang="ko-KR" sz="1200" dirty="0" err="1"/>
              <a:t>ngModel</a:t>
            </a:r>
            <a:r>
              <a:rPr lang="en-US" altLang="ko-KR" sz="1200" dirty="0"/>
              <a:t>)]="password"&gt;</a:t>
            </a:r>
          </a:p>
          <a:p>
            <a:r>
              <a:rPr lang="en-US" altLang="ko-KR" sz="1200" dirty="0"/>
              <a:t>  &lt;/div&gt;</a:t>
            </a:r>
          </a:p>
          <a:p>
            <a:r>
              <a:rPr lang="en-US" altLang="ko-KR" sz="1200" dirty="0"/>
              <a:t>  &lt;input type="submit" class="</a:t>
            </a:r>
            <a:r>
              <a:rPr lang="en-US" altLang="ko-KR" sz="1200" dirty="0" err="1"/>
              <a:t>btn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btn</a:t>
            </a:r>
            <a:r>
              <a:rPr lang="en-US" altLang="ko-KR" sz="1200" dirty="0"/>
              <a:t>-primary" value="Login"&gt;</a:t>
            </a:r>
          </a:p>
          <a:p>
            <a:r>
              <a:rPr lang="en-US" altLang="ko-KR" sz="1200" dirty="0"/>
              <a:t>&lt;/form</a:t>
            </a:r>
            <a:r>
              <a:rPr lang="en-US" altLang="ko-KR" sz="1200" dirty="0" smtClean="0"/>
              <a:t>&gt;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916832"/>
            <a:ext cx="268855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Login </a:t>
            </a:r>
            <a:r>
              <a:rPr lang="ko-KR" altLang="en-US" sz="1600" dirty="0" smtClean="0"/>
              <a:t>버튼 </a:t>
            </a:r>
            <a:r>
              <a:rPr lang="ko-KR" altLang="en-US" sz="1600" dirty="0" err="1" smtClean="0"/>
              <a:t>클릭시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onLoginSubmit</a:t>
            </a:r>
            <a:r>
              <a:rPr lang="en-US" altLang="ko-KR" sz="1600" dirty="0" smtClean="0"/>
              <a:t>() </a:t>
            </a:r>
            <a:r>
              <a:rPr lang="ko-KR" altLang="en-US" sz="1600" dirty="0" smtClean="0"/>
              <a:t>함수 실행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5424619" cy="24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5148481"/>
            <a:ext cx="311623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username, password </a:t>
            </a:r>
            <a:r>
              <a:rPr lang="ko-KR" altLang="en-US" sz="1600" dirty="0" smtClean="0"/>
              <a:t>값에 대해 </a:t>
            </a:r>
            <a:endParaRPr lang="en-US" altLang="ko-KR" sz="1600" dirty="0" smtClean="0"/>
          </a:p>
          <a:p>
            <a:r>
              <a:rPr lang="en-US" altLang="ko-KR" sz="1600" dirty="0" smtClean="0"/>
              <a:t>2-way databinding </a:t>
            </a:r>
            <a:r>
              <a:rPr lang="ko-KR" altLang="en-US" sz="1600" dirty="0" smtClean="0"/>
              <a:t>설정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3779912" y="2200621"/>
            <a:ext cx="1656184" cy="859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6084168" y="2852936"/>
            <a:ext cx="1656184" cy="43204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6084168" y="3573016"/>
            <a:ext cx="1656184" cy="43204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클라이언트 수정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6. List </a:t>
            </a:r>
            <a:r>
              <a:rPr lang="ko-KR" altLang="en-US" dirty="0" smtClean="0"/>
              <a:t>컴포</a:t>
            </a:r>
            <a:r>
              <a:rPr lang="ko-KR" altLang="en-US" dirty="0"/>
              <a:t>넌</a:t>
            </a:r>
            <a:r>
              <a:rPr lang="ko-KR" altLang="en-US" dirty="0" smtClean="0"/>
              <a:t>트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26" y="2357586"/>
            <a:ext cx="4547014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 { Component,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} from '@angular/core';</a:t>
            </a:r>
          </a:p>
          <a:p>
            <a:r>
              <a:rPr lang="en-US" altLang="ko-KR" sz="1200" b="1" dirty="0"/>
              <a:t>import { </a:t>
            </a:r>
            <a:r>
              <a:rPr lang="en-US" altLang="ko-KR" sz="1200" b="1" dirty="0" err="1"/>
              <a:t>AuthService</a:t>
            </a:r>
            <a:r>
              <a:rPr lang="en-US" altLang="ko-KR" sz="1200" b="1" dirty="0"/>
              <a:t> } from '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/app/services/</a:t>
            </a:r>
            <a:r>
              <a:rPr lang="en-US" altLang="ko-KR" sz="1200" b="1" dirty="0" err="1"/>
              <a:t>auth.service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@Component({</a:t>
            </a:r>
          </a:p>
          <a:p>
            <a:r>
              <a:rPr lang="en-US" altLang="ko-KR" sz="1200" dirty="0"/>
              <a:t>  selector: 'app-list',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templateUrl</a:t>
            </a:r>
            <a:r>
              <a:rPr lang="en-US" altLang="ko-KR" sz="1200" dirty="0"/>
              <a:t>: './list.component.html',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styleUrls</a:t>
            </a:r>
            <a:r>
              <a:rPr lang="en-US" altLang="ko-KR" sz="1200" dirty="0"/>
              <a:t>: ['./</a:t>
            </a:r>
            <a:r>
              <a:rPr lang="en-US" altLang="ko-KR" sz="1200" dirty="0" err="1"/>
              <a:t>list.component.scss</a:t>
            </a:r>
            <a:r>
              <a:rPr lang="en-US" altLang="ko-KR" sz="1200" dirty="0"/>
              <a:t>']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ListComponent</a:t>
            </a:r>
            <a:r>
              <a:rPr lang="en-US" altLang="ko-KR" sz="1200" dirty="0"/>
              <a:t> implements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{</a:t>
            </a:r>
          </a:p>
          <a:p>
            <a:r>
              <a:rPr lang="en-US" altLang="ko-KR" sz="1200" b="1" dirty="0"/>
              <a:t>  constructor(private </a:t>
            </a:r>
            <a:r>
              <a:rPr lang="en-US" altLang="ko-KR" sz="1200" b="1" dirty="0" err="1"/>
              <a:t>authService</a:t>
            </a:r>
            <a:r>
              <a:rPr lang="en-US" altLang="ko-KR" sz="1200" b="1" dirty="0"/>
              <a:t>: </a:t>
            </a:r>
            <a:r>
              <a:rPr lang="en-US" altLang="ko-KR" sz="1200" b="1" dirty="0" err="1"/>
              <a:t>AuthService</a:t>
            </a:r>
            <a:r>
              <a:rPr lang="en-US" altLang="ko-KR" sz="1200" b="1" dirty="0"/>
              <a:t>) { }</a:t>
            </a:r>
          </a:p>
          <a:p>
            <a:r>
              <a:rPr lang="en-US" altLang="ko-KR" sz="1200" b="1" dirty="0"/>
              <a:t>  users: any;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ngOnInit</a:t>
            </a:r>
            <a:r>
              <a:rPr lang="en-US" altLang="ko-KR" sz="1200" dirty="0"/>
              <a:t>()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b="1" dirty="0" err="1"/>
              <a:t>this.authService.getList</a:t>
            </a:r>
            <a:r>
              <a:rPr lang="en-US" altLang="ko-KR" sz="1200" b="1" dirty="0"/>
              <a:t>().subscribe(users =&gt; {</a:t>
            </a:r>
          </a:p>
          <a:p>
            <a:r>
              <a:rPr lang="en-US" altLang="ko-KR" sz="1200" b="1" dirty="0"/>
              <a:t>      </a:t>
            </a:r>
            <a:r>
              <a:rPr lang="en-US" altLang="ko-KR" sz="1200" b="1" dirty="0" err="1"/>
              <a:t>this.users</a:t>
            </a:r>
            <a:r>
              <a:rPr lang="en-US" altLang="ko-KR" sz="1200" b="1" dirty="0"/>
              <a:t> = users;</a:t>
            </a:r>
          </a:p>
          <a:p>
            <a:r>
              <a:rPr lang="en-US" altLang="ko-KR" sz="1200" b="1" dirty="0"/>
              <a:t>    });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2617" y="1988254"/>
            <a:ext cx="195438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list.component.ts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2348294"/>
            <a:ext cx="3880999" cy="3600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&lt;h2 class="page-header"&gt;</a:t>
            </a:r>
            <a:r>
              <a:rPr lang="ko-KR" altLang="en-US" sz="1200" b="1" dirty="0"/>
              <a:t>전체 사용자 목록 </a:t>
            </a:r>
            <a:r>
              <a:rPr lang="en-US" altLang="ko-KR" sz="1200" b="1" dirty="0"/>
              <a:t>&lt;/h2&gt;</a:t>
            </a:r>
          </a:p>
          <a:p>
            <a:r>
              <a:rPr lang="en-US" altLang="ko-KR" sz="1200" b="1" dirty="0"/>
              <a:t>&lt;table class="table table-striped"&gt;</a:t>
            </a:r>
          </a:p>
          <a:p>
            <a:r>
              <a:rPr lang="en-US" altLang="ko-KR" sz="1200" b="1" dirty="0"/>
              <a:t>  &lt;</a:t>
            </a:r>
            <a:r>
              <a:rPr lang="en-US" altLang="ko-KR" sz="1200" b="1" dirty="0" err="1"/>
              <a:t>thead</a:t>
            </a:r>
            <a:r>
              <a:rPr lang="en-US" altLang="ko-KR" sz="1200" b="1" dirty="0"/>
              <a:t> class="</a:t>
            </a:r>
            <a:r>
              <a:rPr lang="en-US" altLang="ko-KR" sz="1200" b="1" dirty="0" err="1"/>
              <a:t>thead</a:t>
            </a:r>
            <a:r>
              <a:rPr lang="en-US" altLang="ko-KR" sz="1200" b="1" dirty="0"/>
              <a:t>-dark"&gt;</a:t>
            </a:r>
          </a:p>
          <a:p>
            <a:r>
              <a:rPr lang="en-US" altLang="ko-KR" sz="1200" b="1" dirty="0"/>
              <a:t>    &lt;</a:t>
            </a:r>
            <a:r>
              <a:rPr lang="en-US" altLang="ko-KR" sz="1200" b="1" dirty="0" err="1"/>
              <a:t>tr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  &lt;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&gt;Name&lt;/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  &lt;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&gt;Username&lt;/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  &lt;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&gt;Email&lt;/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  &lt;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&gt;Age&lt;/</a:t>
            </a:r>
            <a:r>
              <a:rPr lang="en-US" altLang="ko-KR" sz="1200" b="1" dirty="0" err="1"/>
              <a:t>th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&lt;/</a:t>
            </a:r>
            <a:r>
              <a:rPr lang="en-US" altLang="ko-KR" sz="1200" b="1" dirty="0" err="1"/>
              <a:t>tr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&lt;/</a:t>
            </a:r>
            <a:r>
              <a:rPr lang="en-US" altLang="ko-KR" sz="1200" b="1" dirty="0" err="1"/>
              <a:t>thead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&lt;</a:t>
            </a:r>
            <a:r>
              <a:rPr lang="en-US" altLang="ko-KR" sz="1200" b="1" dirty="0" err="1"/>
              <a:t>tbody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&lt;</a:t>
            </a:r>
            <a:r>
              <a:rPr lang="en-US" altLang="ko-KR" sz="1200" b="1" dirty="0" err="1"/>
              <a:t>tr</a:t>
            </a:r>
            <a:r>
              <a:rPr lang="en-US" altLang="ko-KR" sz="1200" b="1" dirty="0"/>
              <a:t> *</a:t>
            </a:r>
            <a:r>
              <a:rPr lang="en-US" altLang="ko-KR" sz="1200" b="1" dirty="0" err="1"/>
              <a:t>ngFor</a:t>
            </a:r>
            <a:r>
              <a:rPr lang="en-US" altLang="ko-KR" sz="1200" b="1" dirty="0"/>
              <a:t>="let user of users"&gt;</a:t>
            </a:r>
          </a:p>
          <a:p>
            <a:r>
              <a:rPr lang="en-US" altLang="ko-KR" sz="1200" b="1" dirty="0"/>
              <a:t>      &lt;td&gt;{{user.name}}&lt;/td&gt;</a:t>
            </a:r>
          </a:p>
          <a:p>
            <a:r>
              <a:rPr lang="en-US" altLang="ko-KR" sz="1200" b="1" dirty="0"/>
              <a:t>      &lt;td&gt;{{</a:t>
            </a:r>
            <a:r>
              <a:rPr lang="en-US" altLang="ko-KR" sz="1200" b="1" dirty="0" err="1"/>
              <a:t>user.username</a:t>
            </a:r>
            <a:r>
              <a:rPr lang="en-US" altLang="ko-KR" sz="1200" b="1" dirty="0"/>
              <a:t>}}&lt;/td&gt;</a:t>
            </a:r>
          </a:p>
          <a:p>
            <a:r>
              <a:rPr lang="en-US" altLang="ko-KR" sz="1200" b="1" dirty="0"/>
              <a:t>      &lt;td&gt;{{</a:t>
            </a:r>
            <a:r>
              <a:rPr lang="en-US" altLang="ko-KR" sz="1200" b="1" dirty="0" err="1"/>
              <a:t>user.email</a:t>
            </a:r>
            <a:r>
              <a:rPr lang="en-US" altLang="ko-KR" sz="1200" b="1" dirty="0"/>
              <a:t>}}&lt;/td&gt;</a:t>
            </a:r>
          </a:p>
          <a:p>
            <a:r>
              <a:rPr lang="en-US" altLang="ko-KR" sz="1200" b="1" dirty="0"/>
              <a:t>      &lt;td&gt;{{</a:t>
            </a:r>
            <a:r>
              <a:rPr lang="en-US" altLang="ko-KR" sz="1200" b="1" dirty="0" err="1"/>
              <a:t>user.age</a:t>
            </a:r>
            <a:r>
              <a:rPr lang="en-US" altLang="ko-KR" sz="1200" b="1" dirty="0"/>
              <a:t>}}&lt;/td&gt;</a:t>
            </a:r>
          </a:p>
          <a:p>
            <a:r>
              <a:rPr lang="en-US" altLang="ko-KR" sz="1200" b="1" dirty="0"/>
              <a:t>    &lt;/</a:t>
            </a:r>
            <a:r>
              <a:rPr lang="en-US" altLang="ko-KR" sz="1200" b="1" dirty="0" err="1"/>
              <a:t>tr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&lt;/</a:t>
            </a:r>
            <a:r>
              <a:rPr lang="en-US" altLang="ko-KR" sz="1200" b="1" dirty="0" err="1"/>
              <a:t>tbody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&lt;/table</a:t>
            </a:r>
            <a:r>
              <a:rPr lang="en-US" altLang="ko-KR" sz="1200" b="1" dirty="0" smtClean="0"/>
              <a:t>&gt;</a:t>
            </a:r>
            <a:endParaRPr lang="en-US" altLang="ko-KR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979548"/>
            <a:ext cx="224773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list.component.html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501" y="5733256"/>
            <a:ext cx="365837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tr</a:t>
            </a:r>
            <a:r>
              <a:rPr lang="en-US" altLang="ko-KR" dirty="0"/>
              <a:t> *</a:t>
            </a:r>
            <a:r>
              <a:rPr lang="en-US" altLang="ko-KR" dirty="0" err="1"/>
              <a:t>ngFor</a:t>
            </a:r>
            <a:r>
              <a:rPr lang="en-US" altLang="ko-KR" dirty="0"/>
              <a:t>="let user of users</a:t>
            </a:r>
            <a:r>
              <a:rPr lang="en-US" altLang="ko-KR" dirty="0" smtClean="0"/>
              <a:t>"&gt;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배열 데이터에 대한 </a:t>
            </a:r>
            <a:r>
              <a:rPr lang="en-US" altLang="ko-KR" sz="1200" dirty="0" smtClean="0"/>
              <a:t>for loop </a:t>
            </a:r>
            <a:r>
              <a:rPr lang="ko-KR" altLang="en-US" sz="1200" dirty="0" smtClean="0"/>
              <a:t>사용 방법</a:t>
            </a:r>
            <a:endParaRPr lang="en-US" altLang="ko-KR" sz="1200" dirty="0" smtClean="0"/>
          </a:p>
          <a:p>
            <a:r>
              <a:rPr lang="ko-KR" altLang="en-US" sz="1200" dirty="0" smtClean="0"/>
              <a:t>배열 데이터가 존재하는 만큼만 </a:t>
            </a: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tr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객체를 생성 </a:t>
            </a:r>
            <a:endParaRPr lang="en-US" altLang="ko-KR" sz="1200" dirty="0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3275856" y="4509120"/>
            <a:ext cx="2016224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46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49294" cy="390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87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최종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사이트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32656"/>
            <a:ext cx="273344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(</a:t>
            </a:r>
            <a:r>
              <a:rPr lang="ko-KR" altLang="en-US" sz="3200" dirty="0"/>
              <a:t>경</a:t>
            </a:r>
            <a:r>
              <a:rPr lang="en-US" altLang="ko-KR" sz="3200" dirty="0"/>
              <a:t>) </a:t>
            </a:r>
            <a:r>
              <a:rPr lang="ko-KR" altLang="en-US" sz="3200" dirty="0"/>
              <a:t>성공</a:t>
            </a:r>
            <a:r>
              <a:rPr lang="en-US" altLang="ko-KR" sz="3200" dirty="0"/>
              <a:t>! (</a:t>
            </a:r>
            <a:r>
              <a:rPr lang="ko-KR" altLang="en-US" sz="3200" dirty="0"/>
              <a:t>축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34126" y="1484784"/>
            <a:ext cx="227658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로그인시 메뉴</a:t>
            </a:r>
            <a:endParaRPr lang="en-US" altLang="ko-KR" dirty="0" smtClean="0"/>
          </a:p>
          <a:p>
            <a:r>
              <a:rPr lang="ko-KR" altLang="en-US" dirty="0" smtClean="0"/>
              <a:t>모든 메뉴 사용 가능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1879" y="5032506"/>
            <a:ext cx="329449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로그아웃시</a:t>
            </a:r>
            <a:endParaRPr lang="en-US" altLang="ko-KR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로그인 페이지로 </a:t>
            </a:r>
            <a:r>
              <a:rPr lang="ko-KR" altLang="en-US" dirty="0" err="1" smtClean="0"/>
              <a:t>리다이렉트</a:t>
            </a:r>
            <a:endParaRPr lang="en-US" altLang="ko-KR" dirty="0" smtClean="0"/>
          </a:p>
          <a:p>
            <a:r>
              <a:rPr lang="en-US" altLang="ko-KR" dirty="0" smtClean="0"/>
              <a:t>- profile, dashboard </a:t>
            </a:r>
            <a:r>
              <a:rPr lang="ko-KR" altLang="en-US" dirty="0" smtClean="0"/>
              <a:t>페이지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접속 시도 불가  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4126" y="2200790"/>
            <a:ext cx="270484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토큰인증 설정된 </a:t>
            </a:r>
            <a:endParaRPr lang="en-US" altLang="ko-KR" dirty="0" smtClean="0"/>
          </a:p>
          <a:p>
            <a:r>
              <a:rPr lang="en-US" altLang="ko-KR" dirty="0" smtClean="0"/>
              <a:t>profile </a:t>
            </a:r>
            <a:r>
              <a:rPr lang="ko-KR" altLang="en-US" dirty="0" smtClean="0"/>
              <a:t>페이지 접속 성공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958512" cy="296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11" y="3945668"/>
            <a:ext cx="4332734" cy="25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컴파일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개발환경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현재까지는 </a:t>
            </a:r>
            <a:r>
              <a:rPr lang="en-US" altLang="ko-KR" dirty="0" smtClean="0"/>
              <a:t>angular live server </a:t>
            </a:r>
            <a:r>
              <a:rPr lang="ko-KR" altLang="en-US" dirty="0" smtClean="0"/>
              <a:t>환경에서 개발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://localhost:3000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err="1"/>
              <a:t>백엔드</a:t>
            </a:r>
            <a:r>
              <a:rPr lang="ko-KR" altLang="en-US" dirty="0"/>
              <a:t> 서버 </a:t>
            </a:r>
            <a:endParaRPr lang="en-US" altLang="ko-KR" dirty="0" smtClean="0">
              <a:hlinkClick r:id="rId3"/>
            </a:endParaRPr>
          </a:p>
          <a:p>
            <a:pPr lvl="1"/>
            <a:r>
              <a:rPr lang="en-US" altLang="ko-KR" dirty="0" smtClean="0">
                <a:hlinkClick r:id="rId3"/>
              </a:rPr>
              <a:t>http://localhost:4200/</a:t>
            </a:r>
            <a:r>
              <a:rPr lang="en-US" altLang="ko-KR" dirty="0" smtClean="0"/>
              <a:t> </a:t>
            </a:r>
            <a:r>
              <a:rPr lang="ko-KR" altLang="en-US" dirty="0"/>
              <a:t>클라이언트 </a:t>
            </a:r>
            <a:r>
              <a:rPr lang="ko-KR" altLang="en-US" dirty="0" smtClean="0"/>
              <a:t>개발 편의를 </a:t>
            </a:r>
            <a:r>
              <a:rPr lang="ko-KR" altLang="en-US" dirty="0"/>
              <a:t>위한 라이브 서버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배포환경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개발 완료 후 </a:t>
            </a:r>
            <a:r>
              <a:rPr lang="ko-KR" altLang="en-US" dirty="0" err="1" smtClean="0"/>
              <a:t>빌드하여</a:t>
            </a:r>
            <a:r>
              <a:rPr lang="ko-KR" altLang="en-US" dirty="0" smtClean="0"/>
              <a:t> 메인 서버로 통합 운영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http://localhost:3000/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통합서버 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6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 8 </a:t>
            </a:r>
            <a:r>
              <a:rPr lang="ko-KR" altLang="en-US" dirty="0" smtClean="0"/>
              <a:t>서비스 개발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5673" y="2422629"/>
            <a:ext cx="1908215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개발환경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r>
              <a:rPr lang="en-US" altLang="ko-KR" dirty="0" smtClean="0"/>
              <a:t>&gt; ng serve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0269" y="2420888"/>
            <a:ext cx="1908215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서비</a:t>
            </a:r>
            <a:r>
              <a:rPr lang="ko-KR" altLang="en-US" dirty="0"/>
              <a:t>스</a:t>
            </a:r>
            <a:r>
              <a:rPr lang="ko-KR" altLang="en-US" dirty="0" smtClean="0"/>
              <a:t>환경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r>
              <a:rPr lang="en-US" altLang="ko-KR" dirty="0" smtClean="0"/>
              <a:t>&gt; ng build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150821"/>
            <a:ext cx="2464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백엔드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 </a:t>
            </a:r>
            <a:r>
              <a:rPr lang="ko-KR" altLang="en-US" dirty="0"/>
              <a:t>운영</a:t>
            </a:r>
            <a:endParaRPr lang="en-US" altLang="ko-KR" dirty="0"/>
          </a:p>
          <a:p>
            <a:r>
              <a:rPr lang="en-US" altLang="ko-KR" dirty="0"/>
              <a:t>http://</a:t>
            </a:r>
            <a:r>
              <a:rPr lang="en-US" altLang="ko-KR" dirty="0" smtClean="0"/>
              <a:t>localhost:3000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smtClean="0"/>
              <a:t>로컬 </a:t>
            </a:r>
            <a:r>
              <a:rPr lang="ko-KR" altLang="en-US" dirty="0"/>
              <a:t>라이브서버 운영</a:t>
            </a:r>
            <a:endParaRPr lang="en-US" altLang="ko-KR" dirty="0"/>
          </a:p>
          <a:p>
            <a:r>
              <a:rPr lang="en-US" altLang="ko-KR" dirty="0" smtClean="0"/>
              <a:t>http://localhost:4200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0845" y="4150821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백엔드</a:t>
            </a:r>
            <a:r>
              <a:rPr lang="ko-KR" altLang="en-US" dirty="0"/>
              <a:t> 서버에 </a:t>
            </a:r>
            <a:r>
              <a:rPr lang="ko-KR" altLang="en-US" dirty="0" smtClean="0"/>
              <a:t>통합 운영 </a:t>
            </a:r>
            <a:endParaRPr lang="en-US" altLang="ko-KR" dirty="0"/>
          </a:p>
          <a:p>
            <a:r>
              <a:rPr lang="en-US" altLang="ko-KR" dirty="0" smtClean="0"/>
              <a:t>http://localhost:3000</a:t>
            </a:r>
            <a:endParaRPr lang="ko-KR" altLang="en-US" dirty="0"/>
          </a:p>
        </p:txBody>
      </p:sp>
      <p:sp>
        <p:nvSpPr>
          <p:cNvPr id="9" name="오른쪽 화살표 8"/>
          <p:cNvSpPr/>
          <p:nvPr/>
        </p:nvSpPr>
        <p:spPr>
          <a:xfrm>
            <a:off x="4211960" y="2683078"/>
            <a:ext cx="720080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준비사항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54369"/>
            <a:ext cx="4587538" cy="6555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@Injectable()</a:t>
            </a:r>
          </a:p>
          <a:p>
            <a:r>
              <a:rPr lang="en-US" altLang="ko-KR" sz="1200" dirty="0"/>
              <a:t>export class 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authToken</a:t>
            </a:r>
            <a:r>
              <a:rPr lang="en-US" altLang="ko-KR" sz="1200" dirty="0"/>
              <a:t>: any;</a:t>
            </a:r>
          </a:p>
          <a:p>
            <a:r>
              <a:rPr lang="en-US" altLang="ko-KR" sz="1200" dirty="0"/>
              <a:t>  user: any</a:t>
            </a:r>
            <a:r>
              <a:rPr lang="en-US" altLang="ko-KR" sz="1200" dirty="0" smtClean="0"/>
              <a:t>; </a:t>
            </a:r>
            <a:endParaRPr lang="en-US" altLang="ko-KR" sz="1200" b="1" dirty="0"/>
          </a:p>
          <a:p>
            <a:endParaRPr lang="en-US" altLang="ko-KR" sz="1200" dirty="0"/>
          </a:p>
          <a:p>
            <a:r>
              <a:rPr lang="en-US" altLang="ko-KR" sz="1200" b="1" dirty="0"/>
              <a:t>  </a:t>
            </a:r>
            <a:r>
              <a:rPr lang="en-US" altLang="ko-KR" sz="1200" dirty="0"/>
              <a:t>constructor(</a:t>
            </a:r>
          </a:p>
          <a:p>
            <a:r>
              <a:rPr lang="en-US" altLang="ko-KR" sz="1200" dirty="0"/>
              <a:t>    private http: </a:t>
            </a:r>
            <a:r>
              <a:rPr lang="en-US" altLang="ko-KR" sz="1200" dirty="0" err="1"/>
              <a:t>HttpClient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public </a:t>
            </a:r>
            <a:r>
              <a:rPr lang="en-US" altLang="ko-KR" sz="1200" dirty="0" err="1"/>
              <a:t>jwtHelper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JwtHelperService</a:t>
            </a:r>
            <a:endParaRPr lang="en-US" altLang="ko-KR" sz="1200" dirty="0"/>
          </a:p>
          <a:p>
            <a:r>
              <a:rPr lang="en-US" altLang="ko-KR" sz="1200" dirty="0"/>
              <a:t>  ) { </a:t>
            </a:r>
            <a:r>
              <a:rPr lang="en-US" altLang="ko-KR" sz="1200" dirty="0" smtClean="0"/>
              <a:t>}</a:t>
            </a:r>
          </a:p>
          <a:p>
            <a:endParaRPr lang="en-US" altLang="ko-KR" sz="1200" dirty="0"/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registerUser</a:t>
            </a:r>
            <a:r>
              <a:rPr lang="en-US" altLang="ko-KR" sz="1200" dirty="0"/>
              <a:t>(user): Observable&lt;any&gt;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b="1" dirty="0" err="1"/>
              <a:t>const</a:t>
            </a:r>
            <a:r>
              <a:rPr lang="en-US" altLang="ko-KR" sz="1200" b="1" dirty="0"/>
              <a:t> </a:t>
            </a:r>
            <a:r>
              <a:rPr lang="en-US" altLang="ko-KR" sz="1200" b="1" dirty="0" err="1"/>
              <a:t>registerUrl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this.prepEndpoint</a:t>
            </a:r>
            <a:r>
              <a:rPr lang="en-US" altLang="ko-KR" sz="1200" b="1" dirty="0"/>
              <a:t>('users/register'); 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this.http.post</a:t>
            </a:r>
            <a:r>
              <a:rPr lang="en-US" altLang="ko-KR" sz="1200" dirty="0"/>
              <a:t>&lt;User&gt;(</a:t>
            </a:r>
            <a:r>
              <a:rPr lang="en-US" altLang="ko-KR" sz="1200" dirty="0" err="1"/>
              <a:t>registerUrl</a:t>
            </a:r>
            <a:r>
              <a:rPr lang="en-US" altLang="ko-KR" sz="1200" dirty="0"/>
              <a:t>, user, </a:t>
            </a:r>
            <a:r>
              <a:rPr lang="en-US" altLang="ko-KR" sz="1200" dirty="0" err="1"/>
              <a:t>httpOptions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authenticateUser</a:t>
            </a:r>
            <a:r>
              <a:rPr lang="en-US" altLang="ko-KR" sz="1200" dirty="0"/>
              <a:t>(login): Observable&lt;any&gt;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b="1" dirty="0" err="1"/>
              <a:t>const</a:t>
            </a:r>
            <a:r>
              <a:rPr lang="en-US" altLang="ko-KR" sz="1200" b="1" dirty="0"/>
              <a:t> </a:t>
            </a:r>
            <a:r>
              <a:rPr lang="en-US" altLang="ko-KR" sz="1200" b="1" dirty="0" err="1"/>
              <a:t>loginUrl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this.prepEndpoint</a:t>
            </a:r>
            <a:r>
              <a:rPr lang="en-US" altLang="ko-KR" sz="1200" b="1" dirty="0"/>
              <a:t>('users/authenticate'); 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this.http.post</a:t>
            </a:r>
            <a:r>
              <a:rPr lang="en-US" altLang="ko-KR" sz="1200" dirty="0"/>
              <a:t>&lt;Login&gt;(</a:t>
            </a:r>
            <a:r>
              <a:rPr lang="en-US" altLang="ko-KR" sz="1200" dirty="0" err="1"/>
              <a:t>loginUrl</a:t>
            </a:r>
            <a:r>
              <a:rPr lang="en-US" altLang="ko-KR" sz="1200" dirty="0"/>
              <a:t>, login, </a:t>
            </a:r>
            <a:r>
              <a:rPr lang="en-US" altLang="ko-KR" sz="1200" dirty="0" err="1"/>
              <a:t>httpOptions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endParaRPr lang="en-US" altLang="ko-KR" sz="1200" dirty="0"/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getProfile</a:t>
            </a:r>
            <a:r>
              <a:rPr lang="en-US" altLang="ko-KR" sz="1200" dirty="0"/>
              <a:t>(): Observable&lt;any&gt;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this.authToken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localStorage.getItem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id_token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httpOptions1 = {</a:t>
            </a:r>
          </a:p>
          <a:p>
            <a:r>
              <a:rPr lang="en-US" altLang="ko-KR" sz="1200" dirty="0"/>
              <a:t>      headers: new </a:t>
            </a:r>
            <a:r>
              <a:rPr lang="en-US" altLang="ko-KR" sz="1200" dirty="0" err="1"/>
              <a:t>HttpHeaders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      'Content-Type': 'application/</a:t>
            </a:r>
            <a:r>
              <a:rPr lang="en-US" altLang="ko-KR" sz="1200" dirty="0" err="1"/>
              <a:t>json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        'Authorization': </a:t>
            </a:r>
            <a:r>
              <a:rPr lang="en-US" altLang="ko-KR" sz="1200" dirty="0" err="1"/>
              <a:t>this.authToken</a:t>
            </a:r>
            <a:endParaRPr lang="en-US" altLang="ko-KR" sz="1200" dirty="0"/>
          </a:p>
          <a:p>
            <a:r>
              <a:rPr lang="en-US" altLang="ko-KR" sz="1200" dirty="0"/>
              <a:t>      })</a:t>
            </a:r>
          </a:p>
          <a:p>
            <a:r>
              <a:rPr lang="en-US" altLang="ko-KR" sz="1200" dirty="0"/>
              <a:t>    };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b="1" dirty="0" err="1"/>
              <a:t>const</a:t>
            </a:r>
            <a:r>
              <a:rPr lang="en-US" altLang="ko-KR" sz="1200" b="1" dirty="0"/>
              <a:t> </a:t>
            </a:r>
            <a:r>
              <a:rPr lang="en-US" altLang="ko-KR" sz="1200" b="1" dirty="0" err="1"/>
              <a:t>profileUrl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this.prepEndpoint</a:t>
            </a:r>
            <a:r>
              <a:rPr lang="en-US" altLang="ko-KR" sz="1200" b="1" dirty="0"/>
              <a:t>('users/profile'); 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this.http.get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profileUrl</a:t>
            </a:r>
            <a:r>
              <a:rPr lang="en-US" altLang="ko-KR" sz="1200" dirty="0"/>
              <a:t>, httpOptions1);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</a:p>
          <a:p>
            <a:endParaRPr lang="en-US" altLang="ko-KR" sz="1200" dirty="0"/>
          </a:p>
          <a:p>
            <a:r>
              <a:rPr lang="en-US" altLang="ko-KR" sz="1200" b="1" dirty="0" smtClean="0"/>
              <a:t>  </a:t>
            </a:r>
            <a:r>
              <a:rPr lang="en-US" altLang="ko-KR" sz="1200" b="1" dirty="0" err="1"/>
              <a:t>prepEndpoint</a:t>
            </a:r>
            <a:r>
              <a:rPr lang="en-US" altLang="ko-KR" sz="1200" b="1" dirty="0"/>
              <a:t>(ep) {</a:t>
            </a:r>
          </a:p>
          <a:p>
            <a:r>
              <a:rPr lang="en-US" altLang="ko-KR" sz="1200" b="1" dirty="0"/>
              <a:t>    return 'http://localhost:3000/' + ep;</a:t>
            </a:r>
          </a:p>
          <a:p>
            <a:r>
              <a:rPr lang="en-US" altLang="ko-KR" sz="1200" b="1" dirty="0"/>
              <a:t>    // return 'http://isweb.joongbu.ac.kr:3000/' + ep;</a:t>
            </a:r>
          </a:p>
          <a:p>
            <a:r>
              <a:rPr lang="en-US" altLang="ko-KR" sz="1200" b="1" dirty="0"/>
              <a:t>  }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3020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Auth.service.ts</a:t>
            </a:r>
            <a:r>
              <a:rPr lang="en-US" altLang="ko-KR" b="1" dirty="0"/>
              <a:t> </a:t>
            </a:r>
            <a:r>
              <a:rPr lang="ko-KR" altLang="en-US" b="1" dirty="0"/>
              <a:t>파일 수정  </a:t>
            </a:r>
          </a:p>
          <a:p>
            <a:r>
              <a:rPr lang="ko-KR" altLang="en-US" dirty="0" smtClean="0"/>
              <a:t>서버명칭</a:t>
            </a:r>
            <a:r>
              <a:rPr lang="en-US" altLang="ko-KR" dirty="0"/>
              <a:t>, </a:t>
            </a:r>
            <a:r>
              <a:rPr lang="ko-KR" altLang="en-US" dirty="0"/>
              <a:t>포트번호 설정을 </a:t>
            </a:r>
            <a:endParaRPr lang="en-US" altLang="ko-KR" dirty="0" smtClean="0"/>
          </a:p>
          <a:p>
            <a:r>
              <a:rPr lang="ko-KR" altLang="en-US" dirty="0" smtClean="0"/>
              <a:t>쉽게 </a:t>
            </a:r>
            <a:r>
              <a:rPr lang="ko-KR" altLang="en-US" dirty="0"/>
              <a:t>하기 위한 준비 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012577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Full path </a:t>
            </a:r>
            <a:r>
              <a:rPr lang="ko-KR" altLang="en-US" sz="1600" dirty="0" smtClean="0"/>
              <a:t>지정 </a:t>
            </a:r>
            <a:endParaRPr lang="en-US" altLang="ko-KR" sz="1600" dirty="0" smtClean="0"/>
          </a:p>
          <a:p>
            <a:r>
              <a:rPr lang="en-US" altLang="ko-KR" sz="1600" dirty="0" smtClean="0"/>
              <a:t>// </a:t>
            </a:r>
            <a:r>
              <a:rPr lang="ko-KR" altLang="en-US" sz="1600" dirty="0" smtClean="0"/>
              <a:t>공용서버로 옮기는 경우의 변경 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653136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prepEndPoint</a:t>
            </a:r>
            <a:r>
              <a:rPr lang="en-US" altLang="ko-KR" sz="1600" dirty="0" smtClean="0"/>
              <a:t>(ep) </a:t>
            </a:r>
            <a:r>
              <a:rPr lang="ko-KR" altLang="en-US" sz="1600" dirty="0" smtClean="0"/>
              <a:t>함수 </a:t>
            </a:r>
            <a:endParaRPr lang="en-US" altLang="ko-KR" sz="1600" dirty="0" smtClean="0"/>
          </a:p>
          <a:p>
            <a:r>
              <a:rPr lang="en-US" altLang="ko-KR" sz="1600" dirty="0" smtClean="0"/>
              <a:t>End point URL </a:t>
            </a:r>
            <a:r>
              <a:rPr lang="ko-KR" altLang="en-US" sz="1600" dirty="0" smtClean="0"/>
              <a:t>관리의 편의를 위한 함수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0804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준비사항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출력 폴더 지정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46565"/>
            <a:ext cx="5071068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angular.json</a:t>
            </a:r>
            <a:r>
              <a:rPr lang="en-US" altLang="ko-KR" dirty="0" smtClean="0"/>
              <a:t> </a:t>
            </a:r>
            <a:r>
              <a:rPr lang="ko-KR" altLang="en-US" dirty="0"/>
              <a:t>파일에서 출력 </a:t>
            </a:r>
            <a:r>
              <a:rPr lang="ko-KR" altLang="en-US" dirty="0" smtClean="0"/>
              <a:t>폴더를 </a:t>
            </a:r>
            <a:endParaRPr lang="en-US" altLang="ko-KR" dirty="0" smtClean="0"/>
          </a:p>
          <a:p>
            <a:r>
              <a:rPr lang="en-US" altLang="ko-KR" dirty="0" smtClean="0"/>
              <a:t>static service</a:t>
            </a:r>
            <a:r>
              <a:rPr lang="ko-KR" altLang="en-US" dirty="0" smtClean="0"/>
              <a:t>가 설정되어 있는 폴더로 수정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949312"/>
            <a:ext cx="705712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App.js </a:t>
            </a:r>
            <a:r>
              <a:rPr lang="ko-KR" altLang="en-US" dirty="0" smtClean="0"/>
              <a:t>파일에서 </a:t>
            </a:r>
            <a:r>
              <a:rPr lang="en-US" altLang="ko-KR" dirty="0" smtClean="0"/>
              <a:t>public </a:t>
            </a:r>
            <a:r>
              <a:rPr lang="ko-KR" altLang="en-US" dirty="0" smtClean="0"/>
              <a:t>폴더는 </a:t>
            </a:r>
            <a:r>
              <a:rPr lang="en-US" altLang="ko-KR" dirty="0" smtClean="0"/>
              <a:t>static service </a:t>
            </a:r>
            <a:r>
              <a:rPr lang="ko-KR" altLang="en-US" dirty="0" smtClean="0"/>
              <a:t>설정되어 있음을 확인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971599" y="4305870"/>
            <a:ext cx="705712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app.get</a:t>
            </a:r>
            <a:r>
              <a:rPr lang="en-US" altLang="ko-KR" dirty="0"/>
              <a:t>('*', (</a:t>
            </a:r>
            <a:r>
              <a:rPr lang="en-US" altLang="ko-KR" dirty="0" err="1"/>
              <a:t>req</a:t>
            </a:r>
            <a:r>
              <a:rPr lang="en-US" altLang="ko-KR" dirty="0"/>
              <a:t>, res) =&gt; {</a:t>
            </a:r>
          </a:p>
          <a:p>
            <a:r>
              <a:rPr lang="en-US" altLang="ko-KR" dirty="0"/>
              <a:t>  </a:t>
            </a:r>
            <a:r>
              <a:rPr lang="en-US" altLang="ko-KR" dirty="0" err="1"/>
              <a:t>res.sendFile</a:t>
            </a:r>
            <a:r>
              <a:rPr lang="en-US" altLang="ko-KR" dirty="0"/>
              <a:t>(</a:t>
            </a:r>
            <a:r>
              <a:rPr lang="en-US" altLang="ko-KR" dirty="0" err="1"/>
              <a:t>path.join</a:t>
            </a:r>
            <a:r>
              <a:rPr lang="en-US" altLang="ko-KR" dirty="0"/>
              <a:t>(__</a:t>
            </a:r>
            <a:r>
              <a:rPr lang="en-US" altLang="ko-KR" dirty="0" err="1"/>
              <a:t>dirname</a:t>
            </a:r>
            <a:r>
              <a:rPr lang="en-US" altLang="ko-KR" dirty="0"/>
              <a:t>, 'public/index.html'));</a:t>
            </a:r>
          </a:p>
          <a:p>
            <a:r>
              <a:rPr lang="en-US" altLang="ko-KR" dirty="0"/>
              <a:t>});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0747" y="2483604"/>
            <a:ext cx="506192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 "</a:t>
            </a:r>
            <a:r>
              <a:rPr lang="en-US" altLang="ko-KR" dirty="0" err="1"/>
              <a:t>outputPath</a:t>
            </a:r>
            <a:r>
              <a:rPr lang="en-US" altLang="ko-KR" dirty="0"/>
              <a:t>": "../public",</a:t>
            </a:r>
            <a:endParaRPr lang="ko-KR" altLang="en-US" dirty="0"/>
          </a:p>
        </p:txBody>
      </p:sp>
      <p:sp>
        <p:nvSpPr>
          <p:cNvPr id="9" name="위쪽 화살표 8"/>
          <p:cNvSpPr/>
          <p:nvPr/>
        </p:nvSpPr>
        <p:spPr>
          <a:xfrm>
            <a:off x="2994627" y="3068960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9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서비스 </a:t>
            </a:r>
            <a:r>
              <a:rPr lang="ko-KR" altLang="en-US" dirty="0" err="1"/>
              <a:t>빌드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컴파일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빌드</a:t>
            </a:r>
            <a:r>
              <a:rPr lang="ko-KR" altLang="en-US" dirty="0" smtClean="0"/>
              <a:t> 명령어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ng build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3918"/>
            <a:ext cx="6276016" cy="18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36" y="431354"/>
            <a:ext cx="2616464" cy="642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869160"/>
            <a:ext cx="4916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빌드를</a:t>
            </a:r>
            <a:r>
              <a:rPr lang="ko-KR" altLang="en-US" dirty="0"/>
              <a:t> 수행하면 </a:t>
            </a:r>
            <a:r>
              <a:rPr lang="en-US" altLang="ko-KR" dirty="0"/>
              <a:t>public </a:t>
            </a:r>
            <a:r>
              <a:rPr lang="ko-KR" altLang="en-US" dirty="0"/>
              <a:t>폴더에 </a:t>
            </a:r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콘텐츠가</a:t>
            </a:r>
            <a:r>
              <a:rPr lang="ko-KR" altLang="en-US" dirty="0" smtClean="0"/>
              <a:t> </a:t>
            </a:r>
            <a:r>
              <a:rPr lang="ko-KR" altLang="en-US" dirty="0"/>
              <a:t>배포되며 </a:t>
            </a:r>
            <a:r>
              <a:rPr lang="ko-KR" altLang="en-US" dirty="0" smtClean="0"/>
              <a:t>서버코드와 </a:t>
            </a:r>
            <a:r>
              <a:rPr lang="ko-KR" altLang="en-US" dirty="0"/>
              <a:t>직접 연동됨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Typescript</a:t>
            </a:r>
            <a:r>
              <a:rPr lang="ko-KR" altLang="en-US" dirty="0" smtClean="0"/>
              <a:t>로 작성한 코드들이 </a:t>
            </a:r>
            <a:r>
              <a:rPr lang="ko-KR" altLang="en-US" dirty="0" err="1" smtClean="0"/>
              <a:t>컴파일되어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javascript</a:t>
            </a:r>
            <a:r>
              <a:rPr lang="en-US" altLang="ko-KR" dirty="0" smtClean="0"/>
              <a:t> </a:t>
            </a:r>
            <a:r>
              <a:rPr lang="ko-KR" altLang="en-US" dirty="0" smtClean="0"/>
              <a:t>코드로 만들어짐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757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빌드된</a:t>
            </a:r>
            <a:r>
              <a:rPr lang="ko-KR" altLang="en-US" dirty="0" smtClean="0"/>
              <a:t> </a:t>
            </a:r>
            <a:r>
              <a:rPr lang="en-US" altLang="ko-KR" dirty="0" smtClean="0"/>
              <a:t>Main-es5.js </a:t>
            </a:r>
            <a:r>
              <a:rPr lang="ko-KR" altLang="en-US" dirty="0" smtClean="0"/>
              <a:t>파일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" y="1340768"/>
            <a:ext cx="890683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93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테스트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백엔드</a:t>
            </a:r>
            <a:r>
              <a:rPr lang="ko-KR" altLang="en-US" dirty="0" smtClean="0"/>
              <a:t> 서버 포트</a:t>
            </a:r>
            <a:r>
              <a:rPr lang="en-US" altLang="ko-KR" dirty="0" smtClean="0"/>
              <a:t>(3000)</a:t>
            </a:r>
            <a:r>
              <a:rPr lang="ko-KR" altLang="en-US" dirty="0" smtClean="0"/>
              <a:t>에서 모든 서비스 동작 </a:t>
            </a:r>
            <a:endParaRPr lang="en-US" altLang="ko-KR" dirty="0" smtClean="0"/>
          </a:p>
          <a:p>
            <a:r>
              <a:rPr lang="en-US" altLang="ko-KR" dirty="0"/>
              <a:t>http://</a:t>
            </a:r>
            <a:r>
              <a:rPr lang="en-US" altLang="ko-KR" dirty="0" smtClean="0"/>
              <a:t>localhost:3000/profile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348958" cy="36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9552" y="188640"/>
            <a:ext cx="6750496" cy="65556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import { Component, </a:t>
            </a:r>
            <a:r>
              <a:rPr lang="en-US" altLang="ko-KR" sz="1200" dirty="0" err="1" smtClean="0"/>
              <a:t>OnInit</a:t>
            </a:r>
            <a:r>
              <a:rPr lang="en-US" altLang="ko-KR" sz="1200" dirty="0" smtClean="0"/>
              <a:t> } from '@angular/core';</a:t>
            </a:r>
          </a:p>
          <a:p>
            <a:r>
              <a:rPr lang="en-US" altLang="ko-KR" sz="1200" b="1" dirty="0" smtClean="0"/>
              <a:t>import { </a:t>
            </a:r>
            <a:r>
              <a:rPr lang="en-US" altLang="ko-KR" sz="1200" b="1" dirty="0" err="1" smtClean="0"/>
              <a:t>AuthService</a:t>
            </a:r>
            <a:r>
              <a:rPr lang="en-US" altLang="ko-KR" sz="1200" b="1" dirty="0" smtClean="0"/>
              <a:t> } from '../../services/</a:t>
            </a:r>
            <a:r>
              <a:rPr lang="en-US" altLang="ko-KR" sz="1200" b="1" dirty="0" err="1" smtClean="0"/>
              <a:t>auth.service</a:t>
            </a:r>
            <a:r>
              <a:rPr lang="en-US" altLang="ko-KR" sz="1200" b="1" dirty="0" smtClean="0"/>
              <a:t>';</a:t>
            </a:r>
          </a:p>
          <a:p>
            <a:r>
              <a:rPr lang="en-US" altLang="ko-KR" sz="1200" b="1" dirty="0" smtClean="0"/>
              <a:t>import { Router } from '@angular/router';</a:t>
            </a:r>
          </a:p>
          <a:p>
            <a:r>
              <a:rPr lang="en-US" altLang="ko-KR" sz="1200" b="1" dirty="0" smtClean="0"/>
              <a:t>import { </a:t>
            </a:r>
            <a:r>
              <a:rPr lang="en-US" altLang="ko-KR" sz="1200" b="1" dirty="0" err="1" smtClean="0"/>
              <a:t>FlashMessagesService</a:t>
            </a:r>
            <a:r>
              <a:rPr lang="en-US" altLang="ko-KR" sz="1200" b="1" dirty="0" smtClean="0"/>
              <a:t> } from 'angular2-flash-messages';</a:t>
            </a:r>
          </a:p>
          <a:p>
            <a:r>
              <a:rPr lang="en-US" altLang="ko-KR" sz="1200" dirty="0" smtClean="0"/>
              <a:t> </a:t>
            </a:r>
          </a:p>
          <a:p>
            <a:r>
              <a:rPr lang="en-US" altLang="ko-KR" sz="1200" dirty="0" smtClean="0"/>
              <a:t>@Component({</a:t>
            </a:r>
          </a:p>
          <a:p>
            <a:r>
              <a:rPr lang="en-US" altLang="ko-KR" sz="1200" dirty="0" smtClean="0"/>
              <a:t>  selector: 'app-login',</a:t>
            </a:r>
          </a:p>
          <a:p>
            <a:r>
              <a:rPr lang="en-US" altLang="ko-KR" sz="1200" dirty="0" smtClean="0"/>
              <a:t>  </a:t>
            </a:r>
            <a:r>
              <a:rPr lang="en-US" altLang="ko-KR" sz="1200" dirty="0" err="1" smtClean="0"/>
              <a:t>templateUrl</a:t>
            </a:r>
            <a:r>
              <a:rPr lang="en-US" altLang="ko-KR" sz="1200" dirty="0" smtClean="0"/>
              <a:t>: './login.component.html',</a:t>
            </a:r>
          </a:p>
          <a:p>
            <a:r>
              <a:rPr lang="en-US" altLang="ko-KR" sz="1200" dirty="0" smtClean="0"/>
              <a:t>  </a:t>
            </a:r>
            <a:r>
              <a:rPr lang="en-US" altLang="ko-KR" sz="1200" dirty="0" err="1" smtClean="0"/>
              <a:t>styleUrls</a:t>
            </a:r>
            <a:r>
              <a:rPr lang="en-US" altLang="ko-KR" sz="1200" dirty="0" smtClean="0"/>
              <a:t>: ['./login.component.css']</a:t>
            </a:r>
          </a:p>
          <a:p>
            <a:r>
              <a:rPr lang="en-US" altLang="ko-KR" sz="1200" dirty="0" smtClean="0"/>
              <a:t>})</a:t>
            </a:r>
          </a:p>
          <a:p>
            <a:r>
              <a:rPr lang="en-US" altLang="ko-KR" sz="1200" dirty="0" smtClean="0"/>
              <a:t>export class </a:t>
            </a:r>
            <a:r>
              <a:rPr lang="en-US" altLang="ko-KR" sz="1200" dirty="0" err="1" smtClean="0"/>
              <a:t>LoginComponent</a:t>
            </a:r>
            <a:r>
              <a:rPr lang="en-US" altLang="ko-KR" sz="1200" dirty="0" smtClean="0"/>
              <a:t> implements </a:t>
            </a:r>
            <a:r>
              <a:rPr lang="en-US" altLang="ko-KR" sz="1200" dirty="0" err="1" smtClean="0"/>
              <a:t>OnInit</a:t>
            </a:r>
            <a:r>
              <a:rPr lang="en-US" altLang="ko-KR" sz="1200" dirty="0" smtClean="0"/>
              <a:t> {</a:t>
            </a:r>
          </a:p>
          <a:p>
            <a:r>
              <a:rPr lang="en-US" altLang="ko-KR" sz="1200" b="1" dirty="0" smtClean="0"/>
              <a:t>  username: string;</a:t>
            </a:r>
          </a:p>
          <a:p>
            <a:r>
              <a:rPr lang="en-US" altLang="ko-KR" sz="1200" b="1" dirty="0" smtClean="0"/>
              <a:t>  password: string;</a:t>
            </a:r>
          </a:p>
          <a:p>
            <a:r>
              <a:rPr lang="en-US" altLang="ko-KR" sz="1200" dirty="0" smtClean="0"/>
              <a:t> </a:t>
            </a:r>
          </a:p>
          <a:p>
            <a:r>
              <a:rPr lang="en-US" altLang="ko-KR" sz="1200" b="1" dirty="0" smtClean="0"/>
              <a:t>  constructor(</a:t>
            </a:r>
          </a:p>
          <a:p>
            <a:r>
              <a:rPr lang="en-US" altLang="ko-KR" sz="1200" b="1" dirty="0" smtClean="0"/>
              <a:t>    private </a:t>
            </a:r>
            <a:r>
              <a:rPr lang="en-US" altLang="ko-KR" sz="1200" b="1" dirty="0" err="1" smtClean="0"/>
              <a:t>authService</a:t>
            </a:r>
            <a:r>
              <a:rPr lang="en-US" altLang="ko-KR" sz="1200" b="1" dirty="0" smtClean="0"/>
              <a:t>: </a:t>
            </a:r>
            <a:r>
              <a:rPr lang="en-US" altLang="ko-KR" sz="1200" b="1" dirty="0" err="1" smtClean="0"/>
              <a:t>AuthService</a:t>
            </a:r>
            <a:r>
              <a:rPr lang="en-US" altLang="ko-KR" sz="1200" b="1" dirty="0" smtClean="0"/>
              <a:t>,</a:t>
            </a:r>
          </a:p>
          <a:p>
            <a:r>
              <a:rPr lang="en-US" altLang="ko-KR" sz="1200" b="1" dirty="0" smtClean="0"/>
              <a:t>    private router: Router,</a:t>
            </a:r>
          </a:p>
          <a:p>
            <a:r>
              <a:rPr lang="en-US" altLang="ko-KR" sz="1200" b="1" dirty="0" smtClean="0"/>
              <a:t>    private </a:t>
            </a:r>
            <a:r>
              <a:rPr lang="en-US" altLang="ko-KR" sz="1200" b="1" dirty="0" err="1" smtClean="0"/>
              <a:t>flashMessage</a:t>
            </a:r>
            <a:r>
              <a:rPr lang="en-US" altLang="ko-KR" sz="1200" b="1" dirty="0" smtClean="0"/>
              <a:t>: </a:t>
            </a:r>
            <a:r>
              <a:rPr lang="en-US" altLang="ko-KR" sz="1200" b="1" dirty="0" err="1" smtClean="0"/>
              <a:t>FlashMessagesService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  ) { }</a:t>
            </a:r>
          </a:p>
          <a:p>
            <a:r>
              <a:rPr lang="en-US" altLang="ko-KR" sz="1200" dirty="0" smtClean="0"/>
              <a:t> </a:t>
            </a:r>
          </a:p>
          <a:p>
            <a:r>
              <a:rPr lang="en-US" altLang="ko-KR" sz="1200" dirty="0" smtClean="0"/>
              <a:t>  </a:t>
            </a:r>
            <a:r>
              <a:rPr lang="en-US" altLang="ko-KR" sz="1200" dirty="0" err="1" smtClean="0"/>
              <a:t>ngOnInit</a:t>
            </a:r>
            <a:r>
              <a:rPr lang="en-US" altLang="ko-KR" sz="1200" dirty="0" smtClean="0"/>
              <a:t>() {</a:t>
            </a:r>
          </a:p>
          <a:p>
            <a:r>
              <a:rPr lang="en-US" altLang="ko-KR" sz="1200" dirty="0" smtClean="0"/>
              <a:t>  }</a:t>
            </a:r>
          </a:p>
          <a:p>
            <a:r>
              <a:rPr lang="en-US" altLang="ko-KR" sz="1200" dirty="0" smtClean="0"/>
              <a:t> </a:t>
            </a:r>
          </a:p>
          <a:p>
            <a:r>
              <a:rPr lang="en-US" altLang="ko-KR" sz="1200" b="1" dirty="0" smtClean="0"/>
              <a:t>  </a:t>
            </a:r>
            <a:r>
              <a:rPr lang="en-US" altLang="ko-KR" sz="1200" b="1" dirty="0" err="1" smtClean="0"/>
              <a:t>onLoginSubmit</a:t>
            </a:r>
            <a:r>
              <a:rPr lang="en-US" altLang="ko-KR" sz="1200" b="1" dirty="0" smtClean="0"/>
              <a:t>(){</a:t>
            </a:r>
          </a:p>
          <a:p>
            <a:r>
              <a:rPr lang="en-US" altLang="ko-KR" sz="1200" b="1" dirty="0" smtClean="0"/>
              <a:t>    </a:t>
            </a:r>
            <a:r>
              <a:rPr lang="en-US" altLang="ko-KR" sz="1200" b="1" dirty="0" err="1" smtClean="0"/>
              <a:t>const</a:t>
            </a:r>
            <a:r>
              <a:rPr lang="en-US" altLang="ko-KR" sz="1200" b="1" dirty="0" smtClean="0"/>
              <a:t> login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= {</a:t>
            </a:r>
          </a:p>
          <a:p>
            <a:r>
              <a:rPr lang="en-US" altLang="ko-KR" sz="1200" b="1" dirty="0" smtClean="0"/>
              <a:t>      username: </a:t>
            </a:r>
            <a:r>
              <a:rPr lang="en-US" altLang="ko-KR" sz="1200" b="1" dirty="0" err="1" smtClean="0"/>
              <a:t>this.username</a:t>
            </a:r>
            <a:r>
              <a:rPr lang="en-US" altLang="ko-KR" sz="1200" b="1" dirty="0" smtClean="0"/>
              <a:t>,</a:t>
            </a:r>
          </a:p>
          <a:p>
            <a:r>
              <a:rPr lang="en-US" altLang="ko-KR" sz="1200" b="1" dirty="0" smtClean="0"/>
              <a:t>      password: </a:t>
            </a:r>
            <a:r>
              <a:rPr lang="en-US" altLang="ko-KR" sz="1200" b="1" dirty="0" err="1" smtClean="0"/>
              <a:t>this.password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    }</a:t>
            </a:r>
          </a:p>
          <a:p>
            <a:r>
              <a:rPr lang="en-US" altLang="ko-KR" sz="1200" b="1" dirty="0" smtClean="0"/>
              <a:t> </a:t>
            </a:r>
          </a:p>
          <a:p>
            <a:r>
              <a:rPr lang="en-US" altLang="ko-KR" sz="1200" b="1" dirty="0" smtClean="0"/>
              <a:t>    </a:t>
            </a:r>
            <a:r>
              <a:rPr lang="en-US" altLang="ko-KR" sz="1200" b="1" dirty="0" err="1" smtClean="0"/>
              <a:t>this.authService.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authenticateUser</a:t>
            </a:r>
            <a:r>
              <a:rPr lang="en-US" altLang="ko-KR" sz="1200" b="1" dirty="0" smtClean="0"/>
              <a:t>(login).subscribe(data =&gt; {</a:t>
            </a:r>
          </a:p>
          <a:p>
            <a:r>
              <a:rPr lang="en-US" altLang="ko-KR" sz="1200" b="1" dirty="0" smtClean="0"/>
              <a:t>      console.log(data);</a:t>
            </a:r>
          </a:p>
          <a:p>
            <a:r>
              <a:rPr lang="en-US" altLang="ko-KR" sz="1200" b="1" dirty="0" smtClean="0"/>
              <a:t>    });</a:t>
            </a:r>
          </a:p>
          <a:p>
            <a:r>
              <a:rPr lang="en-US" altLang="ko-KR" sz="1200" dirty="0" smtClean="0"/>
              <a:t>  }</a:t>
            </a:r>
          </a:p>
          <a:p>
            <a:r>
              <a:rPr lang="en-US" altLang="ko-KR" sz="1200" dirty="0" smtClean="0"/>
              <a:t> 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6" name="직사각형 5"/>
          <p:cNvSpPr/>
          <p:nvPr/>
        </p:nvSpPr>
        <p:spPr>
          <a:xfrm>
            <a:off x="5508104" y="188640"/>
            <a:ext cx="332655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dirty="0" err="1"/>
              <a:t>Login.component.ts</a:t>
            </a:r>
            <a:r>
              <a:rPr lang="en-US" altLang="ko-KR" dirty="0"/>
              <a:t> </a:t>
            </a:r>
            <a:r>
              <a:rPr lang="ko-KR" altLang="en-US" dirty="0"/>
              <a:t>파일 수정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570591"/>
            <a:ext cx="397262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authenticateUser</a:t>
            </a:r>
            <a:r>
              <a:rPr lang="en-US" altLang="ko-KR" dirty="0" smtClean="0"/>
              <a:t>() </a:t>
            </a:r>
          </a:p>
          <a:p>
            <a:r>
              <a:rPr lang="ko-KR" altLang="en-US" dirty="0" smtClean="0"/>
              <a:t>함수 추가 예정</a:t>
            </a:r>
            <a:endParaRPr lang="en-US" altLang="ko-KR" dirty="0" smtClean="0"/>
          </a:p>
          <a:p>
            <a:r>
              <a:rPr lang="en-US" altLang="ko-KR" dirty="0" smtClean="0"/>
              <a:t>Subscribe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메서드로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옵저버</a:t>
            </a:r>
            <a:r>
              <a:rPr lang="ko-KR" altLang="en-US" dirty="0" smtClean="0"/>
              <a:t> 등록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3300" y="2204864"/>
            <a:ext cx="296908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로그인에</a:t>
            </a:r>
            <a:r>
              <a:rPr lang="ko-KR" altLang="en-US" dirty="0" smtClean="0"/>
              <a:t> 필요한 변수 선언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915652"/>
            <a:ext cx="29511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Constructor</a:t>
            </a:r>
            <a:r>
              <a:rPr lang="ko-KR" altLang="en-US" dirty="0" smtClean="0"/>
              <a:t>에 서비스 등록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995772"/>
            <a:ext cx="38010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 입력 값을 </a:t>
            </a:r>
            <a:r>
              <a:rPr lang="en-US" altLang="ko-KR" dirty="0" smtClean="0"/>
              <a:t>user </a:t>
            </a:r>
            <a:r>
              <a:rPr lang="ko-KR" altLang="en-US" dirty="0" smtClean="0"/>
              <a:t>변수에 저장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805264"/>
            <a:ext cx="35108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테스트</a:t>
            </a:r>
            <a:endParaRPr lang="en-US" altLang="ko-KR" dirty="0" smtClean="0"/>
          </a:p>
          <a:p>
            <a:r>
              <a:rPr lang="ko-KR" altLang="en-US" dirty="0" smtClean="0"/>
              <a:t>서버에서 보내주는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를 확인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043444"/>
            <a:ext cx="24377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필요한 서비스 </a:t>
            </a:r>
            <a:r>
              <a:rPr lang="en-US" altLang="ko-KR" dirty="0" smtClean="0"/>
              <a:t>import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36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공용 서버에서 운영 </a:t>
            </a:r>
            <a:r>
              <a:rPr lang="en-US" altLang="ko-KR" dirty="0" smtClean="0"/>
              <a:t>(</a:t>
            </a:r>
            <a:r>
              <a:rPr lang="ko-KR" altLang="en-US" dirty="0" smtClean="0"/>
              <a:t>코드 수정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 서버주소 수정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서버주소</a:t>
            </a:r>
            <a:r>
              <a:rPr lang="en-US" altLang="ko-KR" dirty="0" smtClean="0"/>
              <a:t>:</a:t>
            </a:r>
            <a:r>
              <a:rPr lang="ko-KR" altLang="en-US" dirty="0" smtClean="0"/>
              <a:t>포트번호 지정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자신에게 할당된 포트번호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타인의 서버와 포트번호 </a:t>
            </a:r>
            <a:r>
              <a:rPr lang="ko-KR" altLang="en-US" dirty="0" err="1" smtClean="0"/>
              <a:t>충돌시</a:t>
            </a:r>
            <a:r>
              <a:rPr lang="ko-KR" altLang="en-US" dirty="0" smtClean="0"/>
              <a:t> 서비스 실행 안됨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d</a:t>
            </a:r>
            <a:r>
              <a:rPr lang="en-US" altLang="ko-KR" dirty="0" smtClean="0"/>
              <a:t>atabase.js </a:t>
            </a:r>
            <a:r>
              <a:rPr lang="ko-KR" altLang="en-US" dirty="0" smtClean="0"/>
              <a:t>파일의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명 수정</a:t>
            </a:r>
            <a:r>
              <a:rPr lang="en-US" altLang="ko-KR" dirty="0" smtClean="0"/>
              <a:t>. </a:t>
            </a:r>
            <a:r>
              <a:rPr lang="ko-KR" altLang="en-US" dirty="0" smtClean="0"/>
              <a:t>타인과 충돌되지 않도록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다시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2924944"/>
            <a:ext cx="574238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b="1" dirty="0"/>
              <a:t> </a:t>
            </a:r>
            <a:r>
              <a:rPr lang="en-US" altLang="ko-KR" sz="1600" b="1" dirty="0" err="1"/>
              <a:t>prepEndpoint</a:t>
            </a:r>
            <a:r>
              <a:rPr lang="en-US" altLang="ko-KR" sz="1600" b="1" dirty="0"/>
              <a:t>(ep){</a:t>
            </a:r>
          </a:p>
          <a:p>
            <a:r>
              <a:rPr lang="en-US" altLang="ko-KR" sz="1600" b="1" dirty="0"/>
              <a:t>    </a:t>
            </a:r>
            <a:r>
              <a:rPr lang="en-US" altLang="ko-KR" sz="1600" b="1" dirty="0" smtClean="0"/>
              <a:t>// return </a:t>
            </a:r>
            <a:r>
              <a:rPr lang="en-US" altLang="ko-KR" sz="1600" b="1" dirty="0"/>
              <a:t>'http://localhost:3000/'+ep;    </a:t>
            </a:r>
          </a:p>
          <a:p>
            <a:r>
              <a:rPr lang="en-US" altLang="ko-KR" sz="1600" b="1" dirty="0"/>
              <a:t>    </a:t>
            </a:r>
            <a:r>
              <a:rPr lang="en-US" altLang="ko-KR" sz="1600" b="1" dirty="0" smtClean="0"/>
              <a:t>return </a:t>
            </a:r>
            <a:r>
              <a:rPr lang="en-US" altLang="ko-KR" sz="1600" b="1" dirty="0"/>
              <a:t>'http://isweb.joongbu.ac.kr:3000/'+ep;  </a:t>
            </a:r>
          </a:p>
          <a:p>
            <a:r>
              <a:rPr lang="en-US" altLang="ko-KR" sz="1600" b="1" dirty="0"/>
              <a:t>  }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58384" y="4581128"/>
            <a:ext cx="5631991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module.exports</a:t>
            </a:r>
            <a:r>
              <a:rPr lang="en-US" altLang="ko-KR" sz="1600" dirty="0"/>
              <a:t> = {</a:t>
            </a:r>
          </a:p>
          <a:p>
            <a:r>
              <a:rPr lang="en-US" altLang="ko-KR" sz="1600" dirty="0"/>
              <a:t>  database: '</a:t>
            </a:r>
            <a:r>
              <a:rPr lang="en-US" altLang="ko-KR" sz="1600" dirty="0" err="1"/>
              <a:t>mongodb</a:t>
            </a:r>
            <a:r>
              <a:rPr lang="en-US" altLang="ko-KR" sz="1600" dirty="0"/>
              <a:t>://</a:t>
            </a:r>
            <a:r>
              <a:rPr lang="en-US" altLang="ko-KR" sz="1600" dirty="0" smtClean="0"/>
              <a:t>localhost:27017/</a:t>
            </a:r>
            <a:r>
              <a:rPr lang="en-US" altLang="ko-KR" sz="1600" dirty="0" err="1" smtClean="0"/>
              <a:t>meanauth_id</a:t>
            </a:r>
            <a:r>
              <a:rPr lang="en-US" altLang="ko-KR" sz="1600" dirty="0" smtClean="0"/>
              <a:t>',     </a:t>
            </a:r>
            <a:endParaRPr lang="en-US" altLang="ko-KR" sz="1600" dirty="0"/>
          </a:p>
          <a:p>
            <a:r>
              <a:rPr lang="en-US" altLang="ko-KR" sz="1600" dirty="0"/>
              <a:t>  secret: '</a:t>
            </a:r>
            <a:r>
              <a:rPr lang="en-US" altLang="ko-KR" sz="1600" dirty="0" err="1"/>
              <a:t>yoursecret</a:t>
            </a:r>
            <a:r>
              <a:rPr lang="en-US" altLang="ko-KR" sz="1600" dirty="0"/>
              <a:t>'</a:t>
            </a:r>
          </a:p>
          <a:p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313492"/>
            <a:ext cx="120738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*</a:t>
            </a:r>
            <a:r>
              <a:rPr lang="ko-KR" altLang="en-US" sz="2800" dirty="0" smtClean="0"/>
              <a:t>참고</a:t>
            </a:r>
            <a:r>
              <a:rPr lang="en-US" altLang="ko-KR" sz="2800" dirty="0" smtClean="0"/>
              <a:t>*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84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공용 서버에서 운영 </a:t>
            </a:r>
            <a:r>
              <a:rPr lang="en-US" altLang="ko-KR" dirty="0" smtClean="0"/>
              <a:t>(</a:t>
            </a:r>
            <a:r>
              <a:rPr lang="ko-KR" altLang="en-US" dirty="0" smtClean="0"/>
              <a:t>업로드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서버에 업로드 및 서비스 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 폴더를 압축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meanauth.zjp</a:t>
            </a:r>
            <a:r>
              <a:rPr lang="en-US" altLang="ko-KR" dirty="0" smtClean="0"/>
              <a:t>) </a:t>
            </a:r>
          </a:p>
          <a:p>
            <a:pPr lvl="2"/>
            <a:r>
              <a:rPr lang="ko-KR" altLang="en-US" dirty="0" err="1" smtClean="0"/>
              <a:t>빌드가</a:t>
            </a:r>
            <a:r>
              <a:rPr lang="ko-KR" altLang="en-US" dirty="0" smtClean="0"/>
              <a:t> 완료되면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필요없으므로</a:t>
            </a:r>
            <a:r>
              <a:rPr lang="ko-KR" altLang="en-US" dirty="0" smtClean="0"/>
              <a:t> 제외하고 압축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클라이언트 코드는 </a:t>
            </a:r>
            <a:r>
              <a:rPr lang="en-US" altLang="ko-KR" dirty="0" smtClean="0"/>
              <a:t>public </a:t>
            </a:r>
            <a:r>
              <a:rPr lang="ko-KR" altLang="en-US" dirty="0" smtClean="0"/>
              <a:t>폴더에 </a:t>
            </a:r>
            <a:r>
              <a:rPr lang="ko-KR" altLang="en-US" dirty="0" err="1" smtClean="0"/>
              <a:t>빌드되어</a:t>
            </a:r>
            <a:r>
              <a:rPr lang="ko-KR" altLang="en-US" dirty="0" smtClean="0"/>
              <a:t> 있음 </a:t>
            </a:r>
            <a:endParaRPr lang="en-US" altLang="ko-KR" dirty="0"/>
          </a:p>
          <a:p>
            <a:pPr lvl="1"/>
            <a:r>
              <a:rPr lang="ko-KR" altLang="en-US" dirty="0" smtClean="0"/>
              <a:t>압축파일을 자신의 계정으로 업로드 </a:t>
            </a:r>
            <a:r>
              <a:rPr lang="en-US" altLang="ko-KR" dirty="0" smtClean="0"/>
              <a:t>(</a:t>
            </a:r>
            <a:r>
              <a:rPr lang="en-US" altLang="ko-KR" dirty="0" err="1"/>
              <a:t>p</a:t>
            </a:r>
            <a:r>
              <a:rPr lang="en-US" altLang="ko-KR" dirty="0" err="1" smtClean="0"/>
              <a:t>ublic_html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안에 넣지 말고 밖에 업로드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압축파일 풀기</a:t>
            </a:r>
            <a:r>
              <a:rPr lang="en-US" altLang="ko-KR" dirty="0" smtClean="0"/>
              <a:t>: </a:t>
            </a:r>
          </a:p>
          <a:p>
            <a:pPr lvl="2"/>
            <a:r>
              <a:rPr lang="en-US" altLang="ko-KR" dirty="0" smtClean="0"/>
              <a:t>$ unzip –d </a:t>
            </a:r>
            <a:r>
              <a:rPr lang="en-US" altLang="ko-KR" dirty="0" err="1" smtClean="0"/>
              <a:t>meanauth</a:t>
            </a:r>
            <a:r>
              <a:rPr lang="en-US" altLang="ko-KR" dirty="0" smtClean="0"/>
              <a:t> meanauth.zip</a:t>
            </a:r>
          </a:p>
          <a:p>
            <a:pPr lvl="1"/>
            <a:r>
              <a:rPr lang="ko-KR" altLang="en-US" dirty="0" err="1" smtClean="0"/>
              <a:t>필요시</a:t>
            </a:r>
            <a:r>
              <a:rPr lang="ko-KR" altLang="en-US" dirty="0" smtClean="0"/>
              <a:t> 서버 파일명 수정 </a:t>
            </a:r>
            <a:r>
              <a:rPr lang="en-US" altLang="ko-KR" dirty="0" smtClean="0"/>
              <a:t>(mv app.js app_ID.js)</a:t>
            </a:r>
          </a:p>
          <a:p>
            <a:pPr lvl="2"/>
            <a:r>
              <a:rPr lang="ko-KR" altLang="en-US" dirty="0" smtClean="0"/>
              <a:t>남들의 서버 파일과 구별할 수 있도록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018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공용 서버에서 운영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실행 및 테스트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서버에 업로드 및 서비스 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서버를 백그라운드로 실행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&gt; node app_ID.js &amp; </a:t>
            </a:r>
          </a:p>
          <a:p>
            <a:pPr lvl="2"/>
            <a:r>
              <a:rPr lang="en-US" altLang="ko-KR" dirty="0" err="1" smtClean="0"/>
              <a:t>Mongodb</a:t>
            </a:r>
            <a:r>
              <a:rPr lang="ko-KR" altLang="en-US" dirty="0" smtClean="0"/>
              <a:t>는 공용서버를 사용함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웹브라우저로</a:t>
            </a:r>
            <a:r>
              <a:rPr lang="ko-KR" altLang="en-US" dirty="0" smtClean="0"/>
              <a:t> 접속 테스트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2"/>
              </a:rPr>
              <a:t>http://isweb.joongbu.ac.kr:</a:t>
            </a:r>
            <a:r>
              <a:rPr lang="ko-KR" altLang="en-US" dirty="0">
                <a:hlinkClick r:id="rId2"/>
              </a:rPr>
              <a:t>포트번호</a:t>
            </a:r>
            <a:r>
              <a:rPr lang="en-US" altLang="ko-KR" dirty="0">
                <a:hlinkClick r:id="rId2"/>
              </a:rPr>
              <a:t>/</a:t>
            </a:r>
            <a:r>
              <a:rPr lang="en-US" altLang="ko-KR" dirty="0"/>
              <a:t> </a:t>
            </a:r>
            <a:r>
              <a:rPr lang="ko-KR" altLang="en-US" dirty="0"/>
              <a:t>로 접속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교내에서는 접속 가능하지만 교외에선 학교 방화벽 문제로 접속 불가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프로세스 검색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$ </a:t>
            </a:r>
            <a:r>
              <a:rPr lang="en-US" altLang="ko-KR" dirty="0" err="1" smtClean="0"/>
              <a:t>ps</a:t>
            </a:r>
            <a:r>
              <a:rPr lang="en-US" altLang="ko-KR" dirty="0" smtClean="0"/>
              <a:t> –</a:t>
            </a:r>
            <a:r>
              <a:rPr lang="en-US" altLang="ko-KR" dirty="0" err="1" smtClean="0"/>
              <a:t>ef</a:t>
            </a:r>
            <a:r>
              <a:rPr lang="en-US" altLang="ko-KR" dirty="0" smtClean="0"/>
              <a:t> | grep app* </a:t>
            </a:r>
          </a:p>
          <a:p>
            <a:pPr lvl="1"/>
            <a:r>
              <a:rPr lang="ko-KR" altLang="en-US" dirty="0" smtClean="0"/>
              <a:t>프로세스 </a:t>
            </a:r>
            <a:r>
              <a:rPr lang="en-US" altLang="ko-KR" dirty="0" smtClean="0"/>
              <a:t>kill </a:t>
            </a:r>
          </a:p>
          <a:p>
            <a:pPr lvl="2"/>
            <a:r>
              <a:rPr lang="en-US" altLang="ko-KR" dirty="0" smtClean="0"/>
              <a:t>$ kill -9 </a:t>
            </a:r>
            <a:r>
              <a:rPr lang="ko-KR" altLang="en-US" dirty="0" smtClean="0"/>
              <a:t>프로세스번호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873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 직접 운영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자신이 직접 운영하는 서버에서 서비스 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방화벽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문제 자신이 해결 가능 </a:t>
            </a:r>
            <a:endParaRPr lang="en-US" altLang="ko-KR" dirty="0" smtClean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: Windows, 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Node.js, </a:t>
            </a:r>
            <a:r>
              <a:rPr lang="en-US" altLang="ko-KR" dirty="0" err="1" smtClean="0"/>
              <a:t>mongodb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방법으로 서버코드 이전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외부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서버에서 운영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다음 장에서 소개 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24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모델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로그인된</a:t>
            </a:r>
            <a:r>
              <a:rPr lang="ko-KR" altLang="en-US" dirty="0" smtClean="0"/>
              <a:t> 사용자 모델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Models/</a:t>
            </a:r>
            <a:r>
              <a:rPr lang="en-US" altLang="ko-KR" dirty="0" err="1" smtClean="0"/>
              <a:t>User.ts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업데이트 </a:t>
            </a: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3953326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 </a:t>
            </a:r>
            <a:r>
              <a:rPr lang="ko-KR" altLang="en-US" sz="1200" dirty="0"/>
              <a:t>사용자 </a:t>
            </a:r>
            <a:r>
              <a:rPr lang="ko-KR" altLang="en-US" sz="1200" dirty="0" err="1"/>
              <a:t>등록시</a:t>
            </a:r>
            <a:r>
              <a:rPr lang="ko-KR" altLang="en-US" sz="1200" dirty="0"/>
              <a:t> 서버에 전송하는 정보의 데이터 모델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r>
              <a:rPr lang="en-US" altLang="ko-KR" sz="1200" dirty="0"/>
              <a:t>export class User {</a:t>
            </a:r>
          </a:p>
          <a:p>
            <a:r>
              <a:rPr lang="en-US" altLang="ko-KR" sz="1200" dirty="0"/>
              <a:t>  name: string;</a:t>
            </a:r>
          </a:p>
          <a:p>
            <a:r>
              <a:rPr lang="en-US" altLang="ko-KR" sz="1200" dirty="0"/>
              <a:t>  email: string;</a:t>
            </a:r>
          </a:p>
          <a:p>
            <a:r>
              <a:rPr lang="en-US" altLang="ko-KR" sz="1200" dirty="0"/>
              <a:t>  username: string;</a:t>
            </a:r>
          </a:p>
          <a:p>
            <a:r>
              <a:rPr lang="en-US" altLang="ko-KR" sz="1200" dirty="0"/>
              <a:t>  password: string</a:t>
            </a:r>
            <a:r>
              <a:rPr lang="en-US" altLang="ko-KR" sz="1200" dirty="0" smtClean="0"/>
              <a:t>; </a:t>
            </a:r>
            <a:endParaRPr lang="en-US" altLang="ko-KR" sz="1200" dirty="0"/>
          </a:p>
          <a:p>
            <a:r>
              <a:rPr lang="en-US" altLang="ko-KR" sz="1200" dirty="0"/>
              <a:t>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// </a:t>
            </a:r>
            <a:r>
              <a:rPr lang="ko-KR" altLang="en-US" sz="1200" b="1" dirty="0"/>
              <a:t>로그인시 서버에 보내는 정보의 데이터 모델</a:t>
            </a:r>
          </a:p>
          <a:p>
            <a:r>
              <a:rPr lang="en-US" altLang="ko-KR" sz="1200" b="1" dirty="0"/>
              <a:t>export class Login {</a:t>
            </a:r>
          </a:p>
          <a:p>
            <a:r>
              <a:rPr lang="en-US" altLang="ko-KR" sz="1200" b="1" dirty="0"/>
              <a:t>  username: string;</a:t>
            </a:r>
          </a:p>
          <a:p>
            <a:r>
              <a:rPr lang="en-US" altLang="ko-KR" sz="1200" b="1" dirty="0"/>
              <a:t>  password: string;</a:t>
            </a:r>
          </a:p>
          <a:p>
            <a:r>
              <a:rPr lang="en-US" altLang="ko-KR" sz="1200" b="1" dirty="0"/>
              <a:t>}</a:t>
            </a:r>
          </a:p>
          <a:p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b="1" dirty="0"/>
              <a:t>// </a:t>
            </a:r>
            <a:r>
              <a:rPr lang="ko-KR" altLang="en-US" sz="1200" b="1" dirty="0" err="1"/>
              <a:t>로그인된</a:t>
            </a:r>
            <a:r>
              <a:rPr lang="ko-KR" altLang="en-US" sz="1200" b="1" dirty="0"/>
              <a:t> 사용자의 </a:t>
            </a:r>
            <a:r>
              <a:rPr lang="ko-KR" altLang="en-US" sz="1200" b="1" dirty="0" smtClean="0"/>
              <a:t>데이터</a:t>
            </a:r>
            <a:r>
              <a:rPr lang="ko-KR" altLang="en-US" sz="1200" b="1" dirty="0"/>
              <a:t> 모델</a:t>
            </a:r>
            <a:r>
              <a:rPr lang="en-US" altLang="ko-KR" sz="1200" b="1" dirty="0"/>
              <a:t>. </a:t>
            </a:r>
            <a:endParaRPr lang="ko-KR" altLang="en-US" sz="1200" b="1" dirty="0"/>
          </a:p>
          <a:p>
            <a:r>
              <a:rPr lang="en-US" altLang="ko-KR" sz="1200" b="1" dirty="0"/>
              <a:t>// </a:t>
            </a:r>
            <a:r>
              <a:rPr lang="ko-KR" altLang="en-US" sz="1200" b="1" dirty="0"/>
              <a:t>패스워드 정보는 보안을 위해 삭제하고 사용함</a:t>
            </a:r>
            <a:r>
              <a:rPr lang="en-US" altLang="ko-KR" sz="1200" b="1" dirty="0"/>
              <a:t>.</a:t>
            </a:r>
            <a:endParaRPr lang="ko-KR" altLang="en-US" sz="1200" b="1" dirty="0"/>
          </a:p>
          <a:p>
            <a:r>
              <a:rPr lang="en-US" altLang="ko-KR" sz="1200" b="1" dirty="0"/>
              <a:t>export class </a:t>
            </a:r>
            <a:r>
              <a:rPr lang="en-US" altLang="ko-KR" sz="1200" b="1" dirty="0" err="1"/>
              <a:t>UserNoPW</a:t>
            </a:r>
            <a:r>
              <a:rPr lang="en-US" altLang="ko-KR" sz="1200" b="1" dirty="0"/>
              <a:t> {</a:t>
            </a:r>
          </a:p>
          <a:p>
            <a:r>
              <a:rPr lang="en-US" altLang="ko-KR" sz="1200" b="1" dirty="0"/>
              <a:t>  name: string;</a:t>
            </a:r>
          </a:p>
          <a:p>
            <a:r>
              <a:rPr lang="en-US" altLang="ko-KR" sz="1200" b="1" dirty="0"/>
              <a:t>  email: string;</a:t>
            </a:r>
          </a:p>
          <a:p>
            <a:r>
              <a:rPr lang="en-US" altLang="ko-KR" sz="1200" b="1" dirty="0"/>
              <a:t>  username: string</a:t>
            </a:r>
            <a:r>
              <a:rPr lang="en-US" altLang="ko-KR" sz="1200" b="1" dirty="0" smtClean="0"/>
              <a:t>; </a:t>
            </a:r>
            <a:endParaRPr lang="en-US" altLang="ko-KR" sz="1200" b="1" dirty="0"/>
          </a:p>
          <a:p>
            <a:r>
              <a:rPr lang="en-US" altLang="ko-KR" sz="12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367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ko-KR" altLang="en-US" dirty="0" smtClean="0"/>
              <a:t>에 로그인 기능 추가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772816"/>
            <a:ext cx="7848872" cy="387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/>
              <a:t>import { User, Login, 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 } from '../models/User';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export class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 {</a:t>
            </a:r>
          </a:p>
          <a:p>
            <a:r>
              <a:rPr lang="ko-KR" altLang="en-US" sz="1400" b="1" dirty="0"/>
              <a:t>  </a:t>
            </a:r>
            <a:r>
              <a:rPr lang="en-US" altLang="ko-KR" sz="1400" b="1" dirty="0" err="1"/>
              <a:t>authToken</a:t>
            </a:r>
            <a:r>
              <a:rPr lang="en-US" altLang="ko-KR" sz="1400" b="1" dirty="0"/>
              <a:t>: any;         </a:t>
            </a:r>
            <a:r>
              <a:rPr lang="en-US" altLang="ko-KR" sz="1400" b="1" dirty="0" smtClean="0"/>
              <a:t>	//</a:t>
            </a:r>
            <a:r>
              <a:rPr lang="en-US" altLang="ko-KR" sz="1400" b="1" dirty="0"/>
              <a:t> </a:t>
            </a:r>
            <a:r>
              <a:rPr lang="ko-KR" altLang="en-US" sz="1400" b="1" dirty="0" smtClean="0"/>
              <a:t>로그인 </a:t>
            </a:r>
            <a:r>
              <a:rPr lang="ko-KR" altLang="en-US" sz="1400" b="1" dirty="0" err="1" smtClean="0"/>
              <a:t>성</a:t>
            </a:r>
            <a:r>
              <a:rPr lang="ko-KR" altLang="en-US" sz="1400" b="1" dirty="0" err="1"/>
              <a:t>공</a:t>
            </a:r>
            <a:r>
              <a:rPr lang="ko-KR" altLang="en-US" sz="1400" b="1" dirty="0" err="1" smtClean="0"/>
              <a:t>시</a:t>
            </a:r>
            <a:r>
              <a:rPr lang="ko-KR" altLang="en-US" sz="1400" b="1" dirty="0"/>
              <a:t> 생성되는 토큰 정보</a:t>
            </a:r>
          </a:p>
          <a:p>
            <a:r>
              <a:rPr lang="ko-KR" altLang="en-US" sz="1400" b="1" dirty="0"/>
              <a:t>  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: </a:t>
            </a:r>
            <a:r>
              <a:rPr lang="en-US" altLang="ko-KR" sz="1400" b="1" dirty="0" err="1"/>
              <a:t>UserNoPW</a:t>
            </a:r>
            <a:r>
              <a:rPr lang="en-US" altLang="ko-KR" sz="1400" b="1" dirty="0"/>
              <a:t>;     </a:t>
            </a:r>
            <a:r>
              <a:rPr lang="en-US" altLang="ko-KR" sz="1400" b="1" dirty="0" smtClean="0"/>
              <a:t>	//</a:t>
            </a:r>
            <a:r>
              <a:rPr lang="en-US" altLang="ko-KR" sz="1400" b="1" dirty="0"/>
              <a:t> </a:t>
            </a:r>
            <a:r>
              <a:rPr lang="ko-KR" altLang="en-US" sz="1400" b="1" dirty="0" smtClean="0"/>
              <a:t>로그인 </a:t>
            </a:r>
            <a:r>
              <a:rPr lang="ko-KR" altLang="en-US" sz="1400" b="1" dirty="0" err="1" smtClean="0"/>
              <a:t>성공시</a:t>
            </a:r>
            <a:r>
              <a:rPr lang="ko-KR" altLang="en-US" sz="1400" b="1" dirty="0"/>
              <a:t> 생성되는 사용자 </a:t>
            </a:r>
            <a:r>
              <a:rPr lang="ko-KR" altLang="en-US" sz="1400" b="1" dirty="0" smtClean="0"/>
              <a:t>정보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패스워드 미포함 </a:t>
            </a:r>
            <a:endParaRPr lang="ko-KR" altLang="en-US" sz="1400" b="1" dirty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  중략</a:t>
            </a:r>
            <a:r>
              <a:rPr lang="en-US" altLang="ko-KR" sz="1400" dirty="0" smtClean="0"/>
              <a:t>…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registerUser</a:t>
            </a:r>
            <a:r>
              <a:rPr lang="en-US" altLang="ko-KR" sz="1400" dirty="0"/>
              <a:t>(user): Observable&lt;any&gt;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registerUrl</a:t>
            </a:r>
            <a:r>
              <a:rPr lang="en-US" altLang="ko-KR" sz="1400" dirty="0"/>
              <a:t> = 'http://localhost:3000/users/register';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 smtClean="0"/>
              <a:t>this.http.post</a:t>
            </a:r>
            <a:r>
              <a:rPr lang="en-US" altLang="ko-KR" sz="1400" dirty="0" smtClean="0"/>
              <a:t>&lt;User&gt;(</a:t>
            </a:r>
            <a:r>
              <a:rPr lang="en-US" altLang="ko-KR" sz="1400" dirty="0" err="1" smtClean="0"/>
              <a:t>registerUrl</a:t>
            </a:r>
            <a:r>
              <a:rPr lang="en-US" altLang="ko-KR" sz="1400" dirty="0"/>
              <a:t>, user,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1" dirty="0"/>
              <a:t>  </a:t>
            </a:r>
            <a:r>
              <a:rPr lang="en-US" altLang="ko-KR" sz="1400" b="1" dirty="0" err="1"/>
              <a:t>authenticateUser</a:t>
            </a:r>
            <a:r>
              <a:rPr lang="en-US" altLang="ko-KR" sz="1400" b="1" dirty="0"/>
              <a:t>(login): Observable&lt;any&gt; {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const</a:t>
            </a:r>
            <a:r>
              <a:rPr lang="en-US" altLang="ko-KR" sz="1400" b="1" dirty="0"/>
              <a:t> </a:t>
            </a:r>
            <a:r>
              <a:rPr lang="en-US" altLang="ko-KR" sz="1400" b="1" dirty="0" err="1"/>
              <a:t>loginUrl</a:t>
            </a:r>
            <a:r>
              <a:rPr lang="en-US" altLang="ko-KR" sz="1400" b="1" dirty="0"/>
              <a:t> = 'http://localhost:3000/users/authenticate';</a:t>
            </a:r>
          </a:p>
          <a:p>
            <a:r>
              <a:rPr lang="en-US" altLang="ko-KR" sz="1400" b="1" dirty="0"/>
              <a:t>    return </a:t>
            </a:r>
            <a:r>
              <a:rPr lang="en-US" altLang="ko-KR" sz="1400" b="1" dirty="0" err="1" smtClean="0"/>
              <a:t>this.http.post</a:t>
            </a:r>
            <a:r>
              <a:rPr lang="en-US" altLang="ko-KR" sz="1400" b="1" dirty="0" smtClean="0"/>
              <a:t>&lt;Login&gt;(</a:t>
            </a:r>
            <a:r>
              <a:rPr lang="en-US" altLang="ko-KR" sz="1400" b="1" dirty="0" err="1" smtClean="0"/>
              <a:t>loginUrl</a:t>
            </a:r>
            <a:r>
              <a:rPr lang="en-US" altLang="ko-KR" sz="1400" b="1" dirty="0"/>
              <a:t>, login, </a:t>
            </a:r>
            <a:r>
              <a:rPr lang="en-US" altLang="ko-KR" sz="1400" b="1" dirty="0" err="1"/>
              <a:t>httpOptions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  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7400" y="5746030"/>
            <a:ext cx="696729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authenticateUser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선언</a:t>
            </a:r>
            <a:endParaRPr lang="en-US" altLang="ko-KR" dirty="0" smtClean="0"/>
          </a:p>
          <a:p>
            <a:r>
              <a:rPr lang="en-US" altLang="ko-KR" dirty="0" smtClean="0"/>
              <a:t>- login </a:t>
            </a:r>
            <a:r>
              <a:rPr lang="ko-KR" altLang="en-US" dirty="0" smtClean="0"/>
              <a:t>데이터를 </a:t>
            </a:r>
            <a:r>
              <a:rPr lang="en-US" altLang="ko-KR" b="1" dirty="0">
                <a:solidFill>
                  <a:srgbClr val="FF0000"/>
                </a:solidFill>
              </a:rPr>
              <a:t>'http://</a:t>
            </a:r>
            <a:r>
              <a:rPr lang="en-US" altLang="ko-KR" b="1" dirty="0" smtClean="0">
                <a:solidFill>
                  <a:srgbClr val="FF0000"/>
                </a:solidFill>
              </a:rPr>
              <a:t>localhost:3000/users/authenticate’</a:t>
            </a:r>
            <a:r>
              <a:rPr lang="ko-KR" altLang="en-US" dirty="0" smtClean="0"/>
              <a:t>에 </a:t>
            </a:r>
            <a:endParaRPr lang="en-US" altLang="ko-KR" dirty="0" smtClean="0"/>
          </a:p>
          <a:p>
            <a:r>
              <a:rPr lang="ko-KR" altLang="en-US" dirty="0" smtClean="0"/>
              <a:t>  전송하고 응답을 받아옴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1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935039" cy="53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273" y="5805264"/>
            <a:ext cx="1887055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로그인 </a:t>
            </a:r>
            <a:r>
              <a:rPr lang="ko-KR" altLang="en-US" sz="1200" dirty="0" err="1" smtClean="0"/>
              <a:t>성공시</a:t>
            </a:r>
            <a:endParaRPr lang="en-US" altLang="ko-KR" sz="1200" dirty="0" smtClean="0"/>
          </a:p>
          <a:p>
            <a:r>
              <a:rPr lang="ko-KR" altLang="en-US" sz="1200" dirty="0" smtClean="0"/>
              <a:t>토큰과 사용자 정보 전</a:t>
            </a:r>
            <a:r>
              <a:rPr lang="ko-KR" altLang="en-US" sz="1200" dirty="0"/>
              <a:t>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737830"/>
            <a:ext cx="1863011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/>
              <a:t>미등록된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사용자이름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0273" y="5291335"/>
            <a:ext cx="1324402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패스워드 </a:t>
            </a:r>
            <a:r>
              <a:rPr lang="ko-KR" altLang="en-US" sz="1400" dirty="0" smtClean="0"/>
              <a:t>틀림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5497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authenticateUser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Login.component.ts</a:t>
            </a:r>
            <a:r>
              <a:rPr lang="en-US" altLang="ko-KR" dirty="0"/>
              <a:t> </a:t>
            </a:r>
            <a:r>
              <a:rPr lang="ko-KR" altLang="en-US" dirty="0" smtClean="0"/>
              <a:t>파일의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authenticateUser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50221" y="1916832"/>
            <a:ext cx="68580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this.authService.authenticateUser</a:t>
            </a:r>
            <a:r>
              <a:rPr lang="en-US" altLang="ko-KR" sz="1400" dirty="0" smtClean="0"/>
              <a:t>(login).</a:t>
            </a:r>
            <a:r>
              <a:rPr lang="en-US" altLang="ko-KR" sz="1400" dirty="0"/>
              <a:t>subscribe(data =&gt; {</a:t>
            </a:r>
          </a:p>
          <a:p>
            <a:r>
              <a:rPr lang="en-US" altLang="ko-KR" sz="1400" dirty="0"/>
              <a:t>  if(</a:t>
            </a:r>
            <a:r>
              <a:rPr lang="en-US" altLang="ko-KR" sz="1400" dirty="0" err="1"/>
              <a:t>data.success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this.authService.</a:t>
            </a:r>
            <a:r>
              <a:rPr lang="en-US" altLang="ko-KR" sz="1400" b="1" dirty="0" err="1"/>
              <a:t>storeUserData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data.token</a:t>
            </a:r>
            <a:r>
              <a:rPr lang="en-US" altLang="ko-KR" sz="1400" b="1" dirty="0"/>
              <a:t>, </a:t>
            </a:r>
            <a:r>
              <a:rPr lang="en-US" altLang="ko-KR" sz="1400" b="1" dirty="0" err="1" smtClean="0"/>
              <a:t>data.userNoPW</a:t>
            </a:r>
            <a:r>
              <a:rPr lang="en-US" altLang="ko-KR" sz="1400" b="1" dirty="0" smtClean="0"/>
              <a:t>);</a:t>
            </a:r>
            <a:endParaRPr lang="en-US" altLang="ko-KR" sz="1400" b="1" dirty="0"/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('You are now logged in', </a:t>
            </a:r>
            <a:endParaRPr lang="en-US" altLang="ko-KR" sz="1400" dirty="0" smtClean="0"/>
          </a:p>
          <a:p>
            <a:r>
              <a:rPr lang="en-US" altLang="ko-KR" sz="1400" dirty="0" smtClean="0"/>
              <a:t>      {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 'alert-success', timeout: 5000});</a:t>
            </a:r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(['dashboard']);</a:t>
            </a:r>
          </a:p>
          <a:p>
            <a:r>
              <a:rPr lang="en-US" altLang="ko-KR" sz="1400" dirty="0"/>
              <a:t>  } else {</a:t>
            </a:r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(data.msg, {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 'alert-danger', timeout: 5000});</a:t>
            </a:r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(['login']);</a:t>
            </a:r>
          </a:p>
          <a:p>
            <a:r>
              <a:rPr lang="en-US" altLang="ko-KR" sz="1400" dirty="0"/>
              <a:t>  }</a:t>
            </a:r>
          </a:p>
          <a:p>
            <a:r>
              <a:rPr lang="en-US" altLang="ko-KR" sz="1400" dirty="0"/>
              <a:t>});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4581128"/>
            <a:ext cx="4861716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로그인 </a:t>
            </a:r>
            <a:r>
              <a:rPr lang="ko-KR" altLang="en-US" sz="1600" dirty="0" err="1" smtClean="0"/>
              <a:t>성공시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토큰과 </a:t>
            </a:r>
            <a:r>
              <a:rPr lang="en-US" altLang="ko-KR" sz="1600" dirty="0" smtClean="0"/>
              <a:t>user </a:t>
            </a:r>
            <a:r>
              <a:rPr lang="ko-KR" altLang="en-US" sz="1600" dirty="0" smtClean="0"/>
              <a:t>데이터를 </a:t>
            </a:r>
            <a:r>
              <a:rPr lang="ko-KR" altLang="en-US" sz="1600" dirty="0" err="1" smtClean="0"/>
              <a:t>로컬스토리지에</a:t>
            </a:r>
            <a:r>
              <a:rPr lang="ko-KR" altLang="en-US" sz="1600" dirty="0" smtClean="0"/>
              <a:t> 저장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 (</a:t>
            </a:r>
            <a:r>
              <a:rPr lang="en-US" altLang="ko-KR" sz="1600" dirty="0" err="1" smtClean="0"/>
              <a:t>auth.service.ts</a:t>
            </a:r>
            <a:r>
              <a:rPr lang="ko-KR" altLang="en-US" sz="1600" dirty="0" smtClean="0"/>
              <a:t>에 </a:t>
            </a:r>
            <a:r>
              <a:rPr lang="en-US" altLang="ko-KR" sz="1600" dirty="0" err="1" smtClean="0"/>
              <a:t>storeUserData</a:t>
            </a:r>
            <a:r>
              <a:rPr lang="ko-KR" altLang="en-US" sz="1600" dirty="0" smtClean="0"/>
              <a:t>함수 작성 예정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로그인 성공 </a:t>
            </a:r>
            <a:r>
              <a:rPr lang="en-US" altLang="ko-KR" sz="1600" dirty="0" err="1" smtClean="0"/>
              <a:t>flashMessage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표시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dashboard </a:t>
            </a:r>
            <a:r>
              <a:rPr lang="ko-KR" altLang="en-US" sz="1600" dirty="0" smtClean="0"/>
              <a:t>페이지로 </a:t>
            </a:r>
            <a:r>
              <a:rPr lang="ko-KR" altLang="en-US" sz="1600" dirty="0" err="1" smtClean="0"/>
              <a:t>리다이렉트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로그인 </a:t>
            </a:r>
            <a:r>
              <a:rPr lang="ko-KR" altLang="en-US" sz="1600" dirty="0" err="1" smtClean="0"/>
              <a:t>실패시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로그인 실패 </a:t>
            </a:r>
            <a:r>
              <a:rPr lang="en-US" altLang="ko-KR" sz="1600" dirty="0" err="1" smtClean="0"/>
              <a:t>flashMessage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표시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login </a:t>
            </a:r>
            <a:r>
              <a:rPr lang="ko-KR" altLang="en-US" sz="1600" dirty="0" smtClean="0"/>
              <a:t>페이지로 </a:t>
            </a:r>
            <a:r>
              <a:rPr lang="ko-KR" altLang="en-US" sz="1600" dirty="0" err="1" smtClean="0"/>
              <a:t>리다이렉트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59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31043</TotalTime>
  <Words>1752</Words>
  <Application>Microsoft Office PowerPoint</Application>
  <PresentationFormat>화면 슬라이드 쇼(4:3)</PresentationFormat>
  <Paragraphs>1021</Paragraphs>
  <Slides>53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가을</vt:lpstr>
      <vt:lpstr>PowerPoint 프레젠테이션</vt:lpstr>
      <vt:lpstr>목차</vt:lpstr>
      <vt:lpstr>8. Login &amp; Logout</vt:lpstr>
      <vt:lpstr>로그인 폼 작성  </vt:lpstr>
      <vt:lpstr>PowerPoint 프레젠테이션</vt:lpstr>
      <vt:lpstr>로그인 모델, 로그인된 사용자 모델 작성</vt:lpstr>
      <vt:lpstr>auth.service.ts에 로그인 기능 추가 </vt:lpstr>
      <vt:lpstr>로그인 테스트 </vt:lpstr>
      <vt:lpstr>authenticateUser 함수 </vt:lpstr>
      <vt:lpstr>storeUserData 함수 </vt:lpstr>
      <vt:lpstr>컴포넌트, 서비스 연동 </vt:lpstr>
      <vt:lpstr>JSON 데이터 변환 </vt:lpstr>
      <vt:lpstr>테스트 </vt:lpstr>
      <vt:lpstr>로그아웃 기능 추가 </vt:lpstr>
      <vt:lpstr>로그아웃 기능 추가 </vt:lpstr>
      <vt:lpstr>로그아웃 기능 추가 </vt:lpstr>
      <vt:lpstr>로그아웃 테스트</vt:lpstr>
      <vt:lpstr>9. Protected Requests &amp; Auth Guard</vt:lpstr>
      <vt:lpstr>Protected Request</vt:lpstr>
      <vt:lpstr>토큰인증 서비스 설정 </vt:lpstr>
      <vt:lpstr>토큰인증 서비스를 profile.component에 적용 </vt:lpstr>
      <vt:lpstr>Profile 페이지 작성 </vt:lpstr>
      <vt:lpstr>테스트</vt:lpstr>
      <vt:lpstr>로그인 여부에 따른 메뉴 표시 재조정 </vt:lpstr>
      <vt:lpstr>@auth0/angular-jwt 패키지 이용</vt:lpstr>
      <vt:lpstr>@auth0/angular-jwt 패키지 이용</vt:lpstr>
      <vt:lpstr>@auth0/angular-jwt 패키지 이용</vt:lpstr>
      <vt:lpstr>Navbar.component.ts에서 서비스 활용</vt:lpstr>
      <vt:lpstr>Navbar.component.html 파일에 적용 </vt:lpstr>
      <vt:lpstr>로그인 여부에 따르는 메뉴 표시</vt:lpstr>
      <vt:lpstr>로그인 안된 경우 접근 금지 설정</vt:lpstr>
      <vt:lpstr>app-routing.module.ts에 auth.guard 적용 </vt:lpstr>
      <vt:lpstr>App.module.ts에 Auth.guard 서비스 등록</vt:lpstr>
      <vt:lpstr>Dashboard에 사용자 정보 표시 </vt:lpstr>
      <vt:lpstr>CSS 조정 </vt:lpstr>
      <vt:lpstr>사용자 목록 보여주기 기능 추가 </vt:lpstr>
      <vt:lpstr>백엔드 수정 </vt:lpstr>
      <vt:lpstr>클라이언트 수정</vt:lpstr>
      <vt:lpstr>클라이언트 수정</vt:lpstr>
      <vt:lpstr>클라이언트 수정</vt:lpstr>
      <vt:lpstr>결과 </vt:lpstr>
      <vt:lpstr>최종 사이트 테스트 </vt:lpstr>
      <vt:lpstr>서비스 빌드 (컴파일)</vt:lpstr>
      <vt:lpstr>서비스 빌드</vt:lpstr>
      <vt:lpstr>준비사항 </vt:lpstr>
      <vt:lpstr>준비사항 </vt:lpstr>
      <vt:lpstr>서비스 빌드 (컴파일)</vt:lpstr>
      <vt:lpstr>빌드된 Main-es5.js 파일 </vt:lpstr>
      <vt:lpstr>서비스 테스트</vt:lpstr>
      <vt:lpstr>공용 서버에서 운영 (코드 수정)</vt:lpstr>
      <vt:lpstr>공용 서버에서 운영 (업로드)</vt:lpstr>
      <vt:lpstr>공용 서버에서 운영 (실행 및 테스트)</vt:lpstr>
      <vt:lpstr>서버 직접 운영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932</cp:revision>
  <dcterms:created xsi:type="dcterms:W3CDTF">2011-08-27T14:53:28Z</dcterms:created>
  <dcterms:modified xsi:type="dcterms:W3CDTF">2019-10-17T08:26:17Z</dcterms:modified>
</cp:coreProperties>
</file>