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4"/>
  </p:notesMasterIdLst>
  <p:sldIdLst>
    <p:sldId id="256" r:id="rId2"/>
    <p:sldId id="29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405" r:id="rId22"/>
    <p:sldId id="414" r:id="rId23"/>
    <p:sldId id="402" r:id="rId24"/>
    <p:sldId id="403" r:id="rId25"/>
    <p:sldId id="404" r:id="rId26"/>
    <p:sldId id="406" r:id="rId27"/>
    <p:sldId id="409" r:id="rId28"/>
    <p:sldId id="407" r:id="rId29"/>
    <p:sldId id="408" r:id="rId30"/>
    <p:sldId id="410" r:id="rId31"/>
    <p:sldId id="411" r:id="rId32"/>
    <p:sldId id="412" r:id="rId33"/>
    <p:sldId id="413" r:id="rId34"/>
    <p:sldId id="391" r:id="rId35"/>
    <p:sldId id="392" r:id="rId36"/>
    <p:sldId id="415" r:id="rId37"/>
    <p:sldId id="416" r:id="rId38"/>
    <p:sldId id="393" r:id="rId39"/>
    <p:sldId id="417" r:id="rId40"/>
    <p:sldId id="419" r:id="rId41"/>
    <p:sldId id="394" r:id="rId42"/>
    <p:sldId id="395" r:id="rId43"/>
    <p:sldId id="396" r:id="rId44"/>
    <p:sldId id="418" r:id="rId45"/>
    <p:sldId id="420" r:id="rId46"/>
    <p:sldId id="397" r:id="rId47"/>
    <p:sldId id="421" r:id="rId48"/>
    <p:sldId id="422" r:id="rId49"/>
    <p:sldId id="423" r:id="rId50"/>
    <p:sldId id="424" r:id="rId51"/>
    <p:sldId id="425" r:id="rId52"/>
    <p:sldId id="426" r:id="rId5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CFA1"/>
    <a:srgbClr val="53D2FF"/>
    <a:srgbClr val="F5FAF4"/>
    <a:srgbClr val="DDF0C8"/>
    <a:srgbClr val="FFD653"/>
    <a:srgbClr val="EBF4E8"/>
    <a:srgbClr val="EDECE5"/>
    <a:srgbClr val="BAE18F"/>
    <a:srgbClr val="F1F5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6" autoAdjust="0"/>
    <p:restoredTop sz="91489" autoAdjust="0"/>
  </p:normalViewPr>
  <p:slideViewPr>
    <p:cSldViewPr>
      <p:cViewPr varScale="1">
        <p:scale>
          <a:sx n="89" d="100"/>
          <a:sy n="89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514350" indent="-514350">
              <a:buSzPct val="100000"/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EdurekaIN/angular-4-tutorial-whats-new-in-angular-4-angular-training-edurek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47" y="2001614"/>
            <a:ext cx="849726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/>
              <a:t>MEAN</a:t>
            </a:r>
            <a:r>
              <a:rPr lang="ko-KR" altLang="en-US" sz="5400" dirty="0" smtClean="0"/>
              <a:t> </a:t>
            </a:r>
            <a:r>
              <a:rPr lang="en-US" altLang="ko-KR" sz="5400" dirty="0" smtClean="0"/>
              <a:t>Stack Front to Back</a:t>
            </a:r>
          </a:p>
          <a:p>
            <a:pPr algn="ctr"/>
            <a:r>
              <a:rPr lang="en-US" altLang="ko-KR" sz="5400" dirty="0" smtClean="0"/>
              <a:t>(</a:t>
            </a:r>
            <a:r>
              <a:rPr lang="en-US" altLang="ko-KR" sz="5400" dirty="0" err="1" smtClean="0"/>
              <a:t>MEANAuthApp</a:t>
            </a:r>
            <a:r>
              <a:rPr lang="en-US" altLang="ko-KR" sz="5400" dirty="0" smtClean="0"/>
              <a:t>)</a:t>
            </a:r>
          </a:p>
          <a:p>
            <a:pPr algn="ctr"/>
            <a:endParaRPr lang="en-US" altLang="ko-KR" sz="5400" dirty="0"/>
          </a:p>
          <a:p>
            <a:pPr algn="ctr"/>
            <a:r>
              <a:rPr lang="en-US" altLang="ko-KR" sz="2800" dirty="0" smtClean="0"/>
              <a:t>6</a:t>
            </a:r>
            <a:r>
              <a:rPr lang="en-US" altLang="ko-KR" sz="2800" dirty="0"/>
              <a:t>. Register Component, Validation 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&amp; </a:t>
            </a:r>
            <a:r>
              <a:rPr lang="en-US" altLang="ko-KR" sz="2800" dirty="0"/>
              <a:t>Flash </a:t>
            </a:r>
            <a:r>
              <a:rPr lang="en-US" altLang="ko-KR" sz="2800" dirty="0" smtClean="0"/>
              <a:t>messages</a:t>
            </a:r>
          </a:p>
          <a:p>
            <a:pPr algn="ctr"/>
            <a:r>
              <a:rPr lang="en-US" altLang="ko-KR" sz="2800" dirty="0" smtClean="0"/>
              <a:t>Angular</a:t>
            </a:r>
            <a:r>
              <a:rPr lang="ko-KR" altLang="en-US" sz="2800" dirty="0" smtClean="0"/>
              <a:t> </a:t>
            </a:r>
            <a:r>
              <a:rPr lang="en-US" altLang="ko-KR" sz="2800" smtClean="0"/>
              <a:t>framework review </a:t>
            </a:r>
            <a:endParaRPr lang="en-US" altLang="ko-KR" sz="2800" dirty="0" smtClean="0"/>
          </a:p>
          <a:p>
            <a:pPr algn="ctr"/>
            <a:r>
              <a:rPr lang="en-US" altLang="ko-KR" sz="2800" dirty="0"/>
              <a:t>7. </a:t>
            </a:r>
            <a:r>
              <a:rPr lang="en-US" altLang="ko-KR" sz="2800" dirty="0" err="1"/>
              <a:t>Auth</a:t>
            </a:r>
            <a:r>
              <a:rPr lang="en-US" altLang="ko-KR" sz="2800" dirty="0"/>
              <a:t> Service &amp; User Registration </a:t>
            </a:r>
          </a:p>
          <a:p>
            <a:pPr algn="ctr"/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7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입력값</a:t>
            </a:r>
            <a:r>
              <a:rPr lang="ko-KR" altLang="en-US" dirty="0" smtClean="0"/>
              <a:t> 검증 추가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 </a:t>
            </a:r>
            <a:r>
              <a:rPr lang="ko-KR" altLang="en-US" dirty="0" err="1" smtClean="0"/>
              <a:t>입력값이</a:t>
            </a:r>
            <a:r>
              <a:rPr lang="ko-KR" altLang="en-US" dirty="0" smtClean="0"/>
              <a:t> 있는지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이메일주소</a:t>
            </a:r>
            <a:r>
              <a:rPr lang="ko-KR" altLang="en-US" dirty="0" smtClean="0"/>
              <a:t> 포맷이 맞는지 검증하는 서비스 추가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서비스는</a:t>
            </a:r>
            <a:r>
              <a:rPr lang="en-US" altLang="ko-KR" dirty="0" smtClean="0"/>
              <a:t> UI </a:t>
            </a:r>
            <a:r>
              <a:rPr lang="ko-KR" altLang="en-US" dirty="0" smtClean="0"/>
              <a:t>컴포넌트가 없는 백그라운드 작업 구현에 이용 </a:t>
            </a:r>
            <a:endParaRPr lang="en-US" altLang="ko-KR" dirty="0"/>
          </a:p>
          <a:p>
            <a:r>
              <a:rPr lang="ko-KR" altLang="en-US" dirty="0" smtClean="0"/>
              <a:t>서비스 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/app/services </a:t>
            </a:r>
            <a:r>
              <a:rPr lang="ko-KR" altLang="en-US" dirty="0" smtClean="0"/>
              <a:t>폴더 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 폴더로 이동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Validate</a:t>
            </a:r>
            <a:r>
              <a:rPr lang="ko-KR" altLang="en-US" dirty="0" smtClean="0"/>
              <a:t>라는 서비스 생성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&gt; ng g service validate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1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</a:t>
            </a:r>
            <a:r>
              <a:rPr lang="en-US" altLang="ko-KR" dirty="0"/>
              <a:t> </a:t>
            </a:r>
            <a:r>
              <a:rPr lang="ko-KR" altLang="en-US" dirty="0" err="1"/>
              <a:t>입력값</a:t>
            </a:r>
            <a:r>
              <a:rPr lang="ko-KR" altLang="en-US" dirty="0"/>
              <a:t> 검증 추가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App/services </a:t>
            </a:r>
            <a:r>
              <a:rPr lang="ko-KR" altLang="en-US" dirty="0" smtClean="0"/>
              <a:t>폴더에 </a:t>
            </a:r>
            <a:r>
              <a:rPr lang="ko-KR" altLang="en-US" dirty="0" err="1" smtClean="0"/>
              <a:t>두개의</a:t>
            </a:r>
            <a:r>
              <a:rPr lang="ko-KR" altLang="en-US" dirty="0" smtClean="0"/>
              <a:t> 파일 생성됨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이렇게 생성된 서비스는 </a:t>
            </a:r>
            <a:r>
              <a:rPr lang="en-US" altLang="ko-KR" dirty="0" err="1" smtClean="0"/>
              <a:t>app.module.ts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자동적으로 추가되지 않아 직접 추가해야 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46580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</a:t>
            </a:r>
            <a:r>
              <a:rPr lang="en-US" altLang="ko-KR" dirty="0"/>
              <a:t> </a:t>
            </a:r>
            <a:r>
              <a:rPr lang="ko-KR" altLang="en-US" dirty="0" err="1"/>
              <a:t>입력값</a:t>
            </a:r>
            <a:r>
              <a:rPr lang="ko-KR" altLang="en-US" dirty="0"/>
              <a:t> 검증 추가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App.module.ts</a:t>
            </a:r>
            <a:r>
              <a:rPr lang="ko-KR" altLang="en-US" dirty="0" smtClean="0"/>
              <a:t>에 서비스 등록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다음 내용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5798" y="2420888"/>
            <a:ext cx="6256777" cy="258532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중략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import </a:t>
            </a:r>
            <a:r>
              <a:rPr lang="en-US" altLang="ko-KR" dirty="0"/>
              <a:t>{ </a:t>
            </a:r>
            <a:r>
              <a:rPr lang="en-US" altLang="ko-KR" dirty="0" err="1"/>
              <a:t>ValidateService</a:t>
            </a:r>
            <a:r>
              <a:rPr lang="en-US" altLang="ko-KR" dirty="0"/>
              <a:t> } from './services/</a:t>
            </a:r>
            <a:r>
              <a:rPr lang="en-US" altLang="ko-KR" dirty="0" err="1"/>
              <a:t>validate.service</a:t>
            </a:r>
            <a:r>
              <a:rPr lang="en-US" altLang="ko-KR" dirty="0" smtClean="0"/>
              <a:t>';</a:t>
            </a:r>
          </a:p>
          <a:p>
            <a:endParaRPr lang="en-US" altLang="ko-KR" dirty="0"/>
          </a:p>
          <a:p>
            <a:r>
              <a:rPr lang="ko-KR" altLang="en-US" dirty="0" smtClean="0"/>
              <a:t>중략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 providers: [</a:t>
            </a:r>
            <a:r>
              <a:rPr lang="en-US" altLang="ko-KR" dirty="0" err="1"/>
              <a:t>ValidateService</a:t>
            </a:r>
            <a:r>
              <a:rPr lang="en-US" altLang="ko-KR" dirty="0"/>
              <a:t>], 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04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</a:t>
            </a:r>
            <a:r>
              <a:rPr lang="en-US" altLang="ko-KR" dirty="0"/>
              <a:t> </a:t>
            </a:r>
            <a:r>
              <a:rPr lang="ko-KR" altLang="en-US" dirty="0" err="1"/>
              <a:t>입력값</a:t>
            </a:r>
            <a:r>
              <a:rPr lang="ko-KR" altLang="en-US" dirty="0"/>
              <a:t> 검증 추가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validate.service.ts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6338" y="1897662"/>
            <a:ext cx="6962162" cy="433965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import { Injectable } from '@angular/core';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dirty="0"/>
              <a:t>@Injectable()</a:t>
            </a:r>
          </a:p>
          <a:p>
            <a:r>
              <a:rPr lang="en-US" altLang="ko-KR" sz="1200" dirty="0"/>
              <a:t>export class </a:t>
            </a:r>
            <a:r>
              <a:rPr lang="en-US" altLang="ko-KR" sz="1200" dirty="0" err="1"/>
              <a:t>ValidateService</a:t>
            </a:r>
            <a:r>
              <a:rPr lang="en-US" altLang="ko-KR" sz="1200" dirty="0"/>
              <a:t> {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dirty="0"/>
              <a:t>  constructor() { }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b="1" dirty="0"/>
              <a:t>  </a:t>
            </a:r>
            <a:r>
              <a:rPr lang="en-US" altLang="ko-KR" sz="1200" b="1" dirty="0" err="1"/>
              <a:t>validateRegister</a:t>
            </a:r>
            <a:r>
              <a:rPr lang="en-US" altLang="ko-KR" sz="1200" b="1" dirty="0"/>
              <a:t>(user) {</a:t>
            </a:r>
          </a:p>
          <a:p>
            <a:r>
              <a:rPr lang="en-US" altLang="ko-KR" sz="1200" b="1" dirty="0"/>
              <a:t>    if(user.name == undefined || </a:t>
            </a:r>
            <a:r>
              <a:rPr lang="en-US" altLang="ko-KR" sz="1200" b="1" dirty="0" err="1"/>
              <a:t>user.email</a:t>
            </a:r>
            <a:r>
              <a:rPr lang="en-US" altLang="ko-KR" sz="1200" b="1" dirty="0"/>
              <a:t> == undefined || </a:t>
            </a:r>
            <a:r>
              <a:rPr lang="en-US" altLang="ko-KR" sz="1200" b="1" dirty="0" err="1"/>
              <a:t>user.username</a:t>
            </a:r>
            <a:r>
              <a:rPr lang="en-US" altLang="ko-KR" sz="1200" b="1" dirty="0"/>
              <a:t> == undefined || </a:t>
            </a:r>
            <a:r>
              <a:rPr lang="en-US" altLang="ko-KR" sz="1200" b="1" dirty="0" smtClean="0"/>
              <a:t/>
            </a:r>
            <a:br>
              <a:rPr lang="en-US" altLang="ko-KR" sz="1200" b="1" dirty="0" smtClean="0"/>
            </a:br>
            <a:r>
              <a:rPr lang="en-US" altLang="ko-KR" sz="1200" b="1" dirty="0" smtClean="0"/>
              <a:t>      </a:t>
            </a:r>
            <a:r>
              <a:rPr lang="en-US" altLang="ko-KR" sz="1200" b="1" dirty="0" err="1" smtClean="0"/>
              <a:t>user.password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== undefined) {</a:t>
            </a:r>
          </a:p>
          <a:p>
            <a:r>
              <a:rPr lang="en-US" altLang="ko-KR" sz="1200" b="1" dirty="0"/>
              <a:t>      return false;</a:t>
            </a:r>
          </a:p>
          <a:p>
            <a:r>
              <a:rPr lang="en-US" altLang="ko-KR" sz="1200" b="1" dirty="0"/>
              <a:t>    } else {</a:t>
            </a:r>
          </a:p>
          <a:p>
            <a:r>
              <a:rPr lang="en-US" altLang="ko-KR" sz="1200" b="1" dirty="0"/>
              <a:t>      return true;</a:t>
            </a:r>
          </a:p>
          <a:p>
            <a:r>
              <a:rPr lang="en-US" altLang="ko-KR" sz="1200" b="1" dirty="0"/>
              <a:t>    }</a:t>
            </a:r>
          </a:p>
          <a:p>
            <a:r>
              <a:rPr lang="en-US" altLang="ko-KR" sz="1200" b="1" dirty="0"/>
              <a:t>  }</a:t>
            </a:r>
          </a:p>
          <a:p>
            <a:r>
              <a:rPr lang="en-US" altLang="ko-KR" sz="1200" b="1" dirty="0"/>
              <a:t> </a:t>
            </a:r>
          </a:p>
          <a:p>
            <a:r>
              <a:rPr lang="en-US" altLang="ko-KR" sz="1200" b="1" dirty="0"/>
              <a:t>  </a:t>
            </a:r>
            <a:r>
              <a:rPr lang="en-US" altLang="ko-KR" sz="1200" b="1" dirty="0" err="1"/>
              <a:t>validateEmail</a:t>
            </a:r>
            <a:r>
              <a:rPr lang="en-US" altLang="ko-KR" sz="1200" b="1" dirty="0"/>
              <a:t>(email){</a:t>
            </a:r>
          </a:p>
          <a:p>
            <a:r>
              <a:rPr lang="en-US" altLang="ko-KR" sz="1200" b="1" dirty="0"/>
              <a:t>    </a:t>
            </a:r>
            <a:r>
              <a:rPr lang="en-US" altLang="ko-KR" sz="1200" b="1" dirty="0" err="1"/>
              <a:t>var</a:t>
            </a:r>
            <a:r>
              <a:rPr lang="en-US" altLang="ko-KR" sz="1200" b="1" dirty="0"/>
              <a:t> re = /^(([^&lt;&gt;()\[\]\\.,;:\s@"]+(\.[^&lt;&gt;()\[\]\\.,;:\s</a:t>
            </a:r>
            <a:r>
              <a:rPr lang="en-US" altLang="ko-KR" sz="1200" b="1" dirty="0" smtClean="0"/>
              <a:t>@"]+)*)|(".+"))@</a:t>
            </a:r>
            <a:br>
              <a:rPr lang="en-US" altLang="ko-KR" sz="1200" b="1" dirty="0" smtClean="0"/>
            </a:br>
            <a:r>
              <a:rPr lang="en-US" altLang="ko-KR" sz="1200" b="1" dirty="0" smtClean="0"/>
              <a:t>        ((\[[</a:t>
            </a:r>
            <a:r>
              <a:rPr lang="en-US" altLang="ko-KR" sz="1200" b="1" dirty="0"/>
              <a:t>0-9]{1,3}\.[0-9]{1,3}\.[0-9]{1,3}\.[0-9]{1,3}])|(([a-</a:t>
            </a:r>
            <a:r>
              <a:rPr lang="en-US" altLang="ko-KR" sz="1200" b="1" dirty="0" err="1"/>
              <a:t>zA</a:t>
            </a:r>
            <a:r>
              <a:rPr lang="en-US" altLang="ko-KR" sz="1200" b="1" dirty="0"/>
              <a:t>-Z\-0-9]+\.)+[a-</a:t>
            </a:r>
            <a:r>
              <a:rPr lang="en-US" altLang="ko-KR" sz="1200" b="1" dirty="0" err="1"/>
              <a:t>zA</a:t>
            </a:r>
            <a:r>
              <a:rPr lang="en-US" altLang="ko-KR" sz="1200" b="1" dirty="0"/>
              <a:t>-Z]{2,}))$/;</a:t>
            </a:r>
          </a:p>
          <a:p>
            <a:r>
              <a:rPr lang="en-US" altLang="ko-KR" sz="1200" b="1" dirty="0"/>
              <a:t>    return </a:t>
            </a:r>
            <a:r>
              <a:rPr lang="en-US" altLang="ko-KR" sz="1200" b="1" dirty="0" err="1"/>
              <a:t>re.test</a:t>
            </a:r>
            <a:r>
              <a:rPr lang="en-US" altLang="ko-KR" sz="1200" b="1" dirty="0"/>
              <a:t>(email);</a:t>
            </a:r>
          </a:p>
          <a:p>
            <a:r>
              <a:rPr lang="en-US" altLang="ko-KR" sz="1200" b="1" dirty="0"/>
              <a:t>  }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6011996"/>
            <a:ext cx="389754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구글</a:t>
            </a:r>
            <a:r>
              <a:rPr lang="ko-KR" altLang="en-US" dirty="0" smtClean="0"/>
              <a:t> 검색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javascript</a:t>
            </a:r>
            <a:r>
              <a:rPr lang="en-US" altLang="ko-KR" dirty="0" smtClean="0"/>
              <a:t> validate email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996952"/>
            <a:ext cx="401424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4</a:t>
            </a:r>
            <a:r>
              <a:rPr lang="ko-KR" altLang="en-US" sz="1600" dirty="0" smtClean="0"/>
              <a:t>개의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사용자 </a:t>
            </a:r>
            <a:r>
              <a:rPr lang="ko-KR" altLang="en-US" sz="1600" dirty="0" err="1" smtClean="0"/>
              <a:t>입력값</a:t>
            </a:r>
            <a:r>
              <a:rPr lang="ko-KR" altLang="en-US" sz="1600" dirty="0" smtClean="0"/>
              <a:t> 모두를 입력해야 함 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4149080"/>
            <a:ext cx="420820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이메일주소의</a:t>
            </a:r>
            <a:r>
              <a:rPr lang="ko-KR" altLang="en-US" sz="1600" dirty="0" smtClean="0"/>
              <a:t> 유효성을 검증하는 코드</a:t>
            </a:r>
            <a:endParaRPr lang="en-US" altLang="ko-KR" sz="1600" dirty="0" smtClean="0"/>
          </a:p>
          <a:p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ppt</a:t>
            </a:r>
            <a:r>
              <a:rPr lang="ko-KR" altLang="en-US" sz="1600" dirty="0" smtClean="0"/>
              <a:t>를 복사하여 사용하면 특수기호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문제로 </a:t>
            </a:r>
            <a:endParaRPr lang="en-US" altLang="ko-KR" sz="1600" dirty="0" smtClean="0"/>
          </a:p>
          <a:p>
            <a:r>
              <a:rPr lang="ko-KR" altLang="en-US" sz="1600" dirty="0" smtClean="0"/>
              <a:t>에러 발생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반드시 </a:t>
            </a:r>
            <a:r>
              <a:rPr lang="ko-KR" altLang="en-US" sz="1600" dirty="0" err="1" smtClean="0"/>
              <a:t>구글검색하여</a:t>
            </a:r>
            <a:r>
              <a:rPr lang="ko-KR" altLang="en-US" sz="1600" dirty="0" smtClean="0"/>
              <a:t> 사용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1897662"/>
            <a:ext cx="339868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검증 관련 서비스 함수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개를 등록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validateRegister</a:t>
            </a:r>
            <a:r>
              <a:rPr lang="en-US" altLang="ko-KR" sz="1600" dirty="0" smtClean="0"/>
              <a:t>(user)</a:t>
            </a:r>
          </a:p>
          <a:p>
            <a:r>
              <a:rPr lang="en-US" altLang="ko-KR" sz="1600" dirty="0" err="1" smtClean="0"/>
              <a:t>validateEmail</a:t>
            </a:r>
            <a:r>
              <a:rPr lang="en-US" altLang="ko-KR" sz="1600" dirty="0" smtClean="0"/>
              <a:t>(email)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562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register.component.ts</a:t>
            </a:r>
            <a:r>
              <a:rPr lang="en-US" altLang="ko-KR" dirty="0"/>
              <a:t> </a:t>
            </a:r>
            <a:r>
              <a:rPr lang="ko-KR" altLang="en-US" dirty="0"/>
              <a:t>파일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7504" y="1412190"/>
            <a:ext cx="5364088" cy="36009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ko-KR" sz="1200" dirty="0"/>
              <a:t>import { Component, 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 } from '@angular/core';</a:t>
            </a:r>
          </a:p>
          <a:p>
            <a:r>
              <a:rPr lang="en-US" altLang="ko-KR" sz="1200" b="1" dirty="0"/>
              <a:t>import { </a:t>
            </a:r>
            <a:r>
              <a:rPr lang="en-US" altLang="ko-KR" sz="1200" b="1" dirty="0" err="1"/>
              <a:t>ValidateService</a:t>
            </a:r>
            <a:r>
              <a:rPr lang="en-US" altLang="ko-KR" sz="1200" b="1" dirty="0"/>
              <a:t> } from '../../services/</a:t>
            </a:r>
            <a:r>
              <a:rPr lang="en-US" altLang="ko-KR" sz="1200" b="1" dirty="0" err="1"/>
              <a:t>validate.service</a:t>
            </a:r>
            <a:r>
              <a:rPr lang="en-US" altLang="ko-KR" sz="1200" b="1" dirty="0"/>
              <a:t>';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dirty="0"/>
              <a:t>@Component({</a:t>
            </a:r>
          </a:p>
          <a:p>
            <a:r>
              <a:rPr lang="en-US" altLang="ko-KR" sz="1200" dirty="0"/>
              <a:t>  selector: 'app-register',</a:t>
            </a:r>
          </a:p>
          <a:p>
            <a:r>
              <a:rPr lang="en-US" altLang="ko-KR" sz="1200" dirty="0"/>
              <a:t>  </a:t>
            </a:r>
            <a:r>
              <a:rPr lang="en-US" altLang="ko-KR" sz="1200" dirty="0" err="1"/>
              <a:t>templateUrl</a:t>
            </a:r>
            <a:r>
              <a:rPr lang="en-US" altLang="ko-KR" sz="1200" dirty="0"/>
              <a:t>: './register.component.html',</a:t>
            </a:r>
          </a:p>
          <a:p>
            <a:r>
              <a:rPr lang="en-US" altLang="ko-KR" sz="1200" dirty="0"/>
              <a:t>  </a:t>
            </a:r>
            <a:r>
              <a:rPr lang="en-US" altLang="ko-KR" sz="1200" dirty="0" err="1"/>
              <a:t>styleUrls</a:t>
            </a:r>
            <a:r>
              <a:rPr lang="en-US" altLang="ko-KR" sz="1200" dirty="0"/>
              <a:t>: ['./register.component.css']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 class </a:t>
            </a:r>
            <a:r>
              <a:rPr lang="en-US" altLang="ko-KR" sz="1200" dirty="0" err="1"/>
              <a:t>RegisterComponent</a:t>
            </a:r>
            <a:r>
              <a:rPr lang="en-US" altLang="ko-KR" sz="1200" dirty="0"/>
              <a:t> implements 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 {</a:t>
            </a:r>
          </a:p>
          <a:p>
            <a:r>
              <a:rPr lang="en-US" altLang="ko-KR" sz="1200" dirty="0"/>
              <a:t>  name: string;</a:t>
            </a:r>
          </a:p>
          <a:p>
            <a:r>
              <a:rPr lang="en-US" altLang="ko-KR" sz="1200" dirty="0"/>
              <a:t>  username: string;</a:t>
            </a:r>
          </a:p>
          <a:p>
            <a:r>
              <a:rPr lang="en-US" altLang="ko-KR" sz="1200" dirty="0"/>
              <a:t>  email: string;</a:t>
            </a:r>
          </a:p>
          <a:p>
            <a:r>
              <a:rPr lang="en-US" altLang="ko-KR" sz="1200" dirty="0"/>
              <a:t>  password: string;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b="1" dirty="0"/>
              <a:t>  constructor(private </a:t>
            </a:r>
            <a:r>
              <a:rPr lang="en-US" altLang="ko-KR" sz="1200" b="1" dirty="0" err="1"/>
              <a:t>validateService</a:t>
            </a:r>
            <a:r>
              <a:rPr lang="en-US" altLang="ko-KR" sz="1200" b="1" dirty="0"/>
              <a:t>: </a:t>
            </a:r>
            <a:r>
              <a:rPr lang="en-US" altLang="ko-KR" sz="1200" b="1" dirty="0" err="1"/>
              <a:t>ValidateService</a:t>
            </a:r>
            <a:r>
              <a:rPr lang="en-US" altLang="ko-KR" sz="1200" b="1" dirty="0"/>
              <a:t>) { }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dirty="0"/>
              <a:t>  </a:t>
            </a:r>
            <a:r>
              <a:rPr lang="en-US" altLang="ko-KR" sz="1200" dirty="0" err="1"/>
              <a:t>ngOnInit</a:t>
            </a:r>
            <a:r>
              <a:rPr lang="en-US" altLang="ko-KR" sz="1200" dirty="0"/>
              <a:t>() {</a:t>
            </a:r>
          </a:p>
          <a:p>
            <a:r>
              <a:rPr lang="en-US" altLang="ko-KR" sz="1200" dirty="0"/>
              <a:t>  }</a:t>
            </a:r>
          </a:p>
          <a:p>
            <a:r>
              <a:rPr lang="en-US" altLang="ko-KR" sz="1200" dirty="0"/>
              <a:t>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644008" y="2514376"/>
            <a:ext cx="4392488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/>
              <a:t>  </a:t>
            </a:r>
            <a:r>
              <a:rPr lang="en-US" altLang="ko-KR" sz="1200" b="1" dirty="0" err="1"/>
              <a:t>onRegisterSubmit</a:t>
            </a:r>
            <a:r>
              <a:rPr lang="en-US" altLang="ko-KR" sz="1200" b="1" dirty="0"/>
              <a:t>(){</a:t>
            </a:r>
          </a:p>
          <a:p>
            <a:r>
              <a:rPr lang="en-US" altLang="ko-KR" sz="1200" b="1" dirty="0"/>
              <a:t>    </a:t>
            </a:r>
            <a:r>
              <a:rPr lang="en-US" altLang="ko-KR" sz="1200" b="1" dirty="0" err="1"/>
              <a:t>const</a:t>
            </a:r>
            <a:r>
              <a:rPr lang="en-US" altLang="ko-KR" sz="1200" b="1" dirty="0"/>
              <a:t> user = {</a:t>
            </a:r>
          </a:p>
          <a:p>
            <a:r>
              <a:rPr lang="en-US" altLang="ko-KR" sz="1200" b="1" dirty="0"/>
              <a:t>      name: this.name,</a:t>
            </a:r>
          </a:p>
          <a:p>
            <a:r>
              <a:rPr lang="en-US" altLang="ko-KR" sz="1200" b="1" dirty="0"/>
              <a:t>      email: </a:t>
            </a:r>
            <a:r>
              <a:rPr lang="en-US" altLang="ko-KR" sz="1200" b="1" dirty="0" err="1"/>
              <a:t>this.email</a:t>
            </a:r>
            <a:r>
              <a:rPr lang="en-US" altLang="ko-KR" sz="1200" b="1" dirty="0"/>
              <a:t>,</a:t>
            </a:r>
          </a:p>
          <a:p>
            <a:r>
              <a:rPr lang="en-US" altLang="ko-KR" sz="1200" b="1" dirty="0"/>
              <a:t>      username: </a:t>
            </a:r>
            <a:r>
              <a:rPr lang="en-US" altLang="ko-KR" sz="1200" b="1" dirty="0" err="1"/>
              <a:t>this.username</a:t>
            </a:r>
            <a:r>
              <a:rPr lang="en-US" altLang="ko-KR" sz="1200" b="1" dirty="0"/>
              <a:t>,</a:t>
            </a:r>
          </a:p>
          <a:p>
            <a:r>
              <a:rPr lang="en-US" altLang="ko-KR" sz="1200" b="1" dirty="0"/>
              <a:t>      password: </a:t>
            </a:r>
            <a:r>
              <a:rPr lang="en-US" altLang="ko-KR" sz="1200" b="1" dirty="0" err="1"/>
              <a:t>this.password</a:t>
            </a:r>
            <a:endParaRPr lang="en-US" altLang="ko-KR" sz="1200" b="1" dirty="0"/>
          </a:p>
          <a:p>
            <a:r>
              <a:rPr lang="en-US" altLang="ko-KR" sz="1200" b="1" dirty="0"/>
              <a:t>    }</a:t>
            </a:r>
          </a:p>
          <a:p>
            <a:r>
              <a:rPr lang="en-US" altLang="ko-KR" sz="1200" b="1" dirty="0"/>
              <a:t> </a:t>
            </a:r>
          </a:p>
          <a:p>
            <a:r>
              <a:rPr lang="en-US" altLang="ko-KR" sz="1200" b="1" dirty="0"/>
              <a:t>    // Required Fields</a:t>
            </a:r>
          </a:p>
          <a:p>
            <a:r>
              <a:rPr lang="en-US" altLang="ko-KR" sz="1200" b="1" dirty="0"/>
              <a:t>    if(!</a:t>
            </a:r>
            <a:r>
              <a:rPr lang="en-US" altLang="ko-KR" sz="1200" b="1" dirty="0" err="1"/>
              <a:t>this.validateService.validateRegister</a:t>
            </a:r>
            <a:r>
              <a:rPr lang="en-US" altLang="ko-KR" sz="1200" b="1" dirty="0"/>
              <a:t>(user)){</a:t>
            </a:r>
          </a:p>
          <a:p>
            <a:r>
              <a:rPr lang="en-US" altLang="ko-KR" sz="1200" b="1" dirty="0"/>
              <a:t>      console.log</a:t>
            </a:r>
            <a:r>
              <a:rPr lang="en-US" altLang="ko-KR" sz="1200" b="1" dirty="0" smtClean="0"/>
              <a:t>(‘</a:t>
            </a:r>
            <a:r>
              <a:rPr lang="ko-KR" altLang="en-US" sz="1200" b="1" dirty="0" smtClean="0"/>
              <a:t>모든 필드들을 채워주세요</a:t>
            </a:r>
            <a:r>
              <a:rPr lang="en-US" altLang="ko-KR" sz="1200" b="1" dirty="0" smtClean="0"/>
              <a:t>');</a:t>
            </a:r>
            <a:endParaRPr lang="en-US" altLang="ko-KR" sz="1200" b="1" dirty="0"/>
          </a:p>
          <a:p>
            <a:r>
              <a:rPr lang="en-US" altLang="ko-KR" sz="1200" b="1" dirty="0"/>
              <a:t>      return false;</a:t>
            </a:r>
          </a:p>
          <a:p>
            <a:r>
              <a:rPr lang="en-US" altLang="ko-KR" sz="1200" b="1" dirty="0"/>
              <a:t>    }</a:t>
            </a:r>
          </a:p>
          <a:p>
            <a:r>
              <a:rPr lang="en-US" altLang="ko-KR" sz="1200" b="1" dirty="0"/>
              <a:t> </a:t>
            </a:r>
          </a:p>
          <a:p>
            <a:r>
              <a:rPr lang="en-US" altLang="ko-KR" sz="1200" b="1" dirty="0"/>
              <a:t>    // Validate Email</a:t>
            </a:r>
          </a:p>
          <a:p>
            <a:r>
              <a:rPr lang="en-US" altLang="ko-KR" sz="1200" b="1" dirty="0"/>
              <a:t>    if(!</a:t>
            </a:r>
            <a:r>
              <a:rPr lang="en-US" altLang="ko-KR" sz="1200" b="1" dirty="0" err="1"/>
              <a:t>this.validateService.validateEmail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user.email</a:t>
            </a:r>
            <a:r>
              <a:rPr lang="en-US" altLang="ko-KR" sz="1200" b="1" dirty="0"/>
              <a:t>)){</a:t>
            </a:r>
          </a:p>
          <a:p>
            <a:r>
              <a:rPr lang="en-US" altLang="ko-KR" sz="1200" b="1" dirty="0"/>
              <a:t>      console.log</a:t>
            </a:r>
            <a:r>
              <a:rPr lang="en-US" altLang="ko-KR" sz="1200" b="1" dirty="0" smtClean="0"/>
              <a:t>(‘</a:t>
            </a:r>
            <a:r>
              <a:rPr lang="ko-KR" altLang="en-US" sz="1200" b="1" dirty="0" smtClean="0"/>
              <a:t>유효한 </a:t>
            </a:r>
            <a:r>
              <a:rPr lang="ko-KR" altLang="en-US" sz="1200" b="1" dirty="0" err="1" smtClean="0"/>
              <a:t>이메일주소를</a:t>
            </a:r>
            <a:r>
              <a:rPr lang="ko-KR" altLang="en-US" sz="1200" b="1" dirty="0" smtClean="0"/>
              <a:t> 입력하세요</a:t>
            </a:r>
            <a:r>
              <a:rPr lang="en-US" altLang="ko-KR" sz="1200" b="1" dirty="0" smtClean="0"/>
              <a:t>');</a:t>
            </a:r>
            <a:endParaRPr lang="en-US" altLang="ko-KR" sz="1200" b="1" dirty="0"/>
          </a:p>
          <a:p>
            <a:r>
              <a:rPr lang="en-US" altLang="ko-KR" sz="1200" b="1" dirty="0"/>
              <a:t>      return false;</a:t>
            </a:r>
          </a:p>
          <a:p>
            <a:r>
              <a:rPr lang="en-US" altLang="ko-KR" sz="1200" b="1" dirty="0"/>
              <a:t>    }</a:t>
            </a:r>
          </a:p>
          <a:p>
            <a:r>
              <a:rPr lang="en-US" altLang="ko-KR" sz="1200" b="1" dirty="0"/>
              <a:t>  }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dirty="0"/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4239" y="1412190"/>
            <a:ext cx="311816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컴포넌트에서 서비스를 등록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9176" y="6011996"/>
            <a:ext cx="21948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서비스 함수를 이용</a:t>
            </a:r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2826512" y="1902308"/>
            <a:ext cx="548708" cy="3060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 flipV="1">
            <a:off x="2627784" y="4285834"/>
            <a:ext cx="548708" cy="3060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Validation Test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2992"/>
            <a:ext cx="7165999" cy="474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0164" y="3645024"/>
            <a:ext cx="3068469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4</a:t>
            </a:r>
            <a:r>
              <a:rPr lang="ko-KR" altLang="en-US" sz="1600" dirty="0" smtClean="0"/>
              <a:t>개의 정보를 모두 입력해야 </a:t>
            </a:r>
            <a:endParaRPr lang="en-US" altLang="ko-KR" sz="1600" dirty="0" smtClean="0"/>
          </a:p>
          <a:p>
            <a:r>
              <a:rPr lang="ko-KR" altLang="en-US" sz="1600" dirty="0" smtClean="0"/>
              <a:t>등록 가능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 smtClean="0"/>
              <a:t>유효한 </a:t>
            </a:r>
            <a:r>
              <a:rPr lang="ko-KR" altLang="en-US" sz="1600" dirty="0" err="1" smtClean="0"/>
              <a:t>이메일주소를</a:t>
            </a:r>
            <a:r>
              <a:rPr lang="ko-KR" altLang="en-US" sz="1600" dirty="0" smtClean="0"/>
              <a:t> 입력해야 </a:t>
            </a:r>
            <a:endParaRPr lang="en-US" altLang="ko-KR" sz="1600" dirty="0" smtClean="0"/>
          </a:p>
          <a:p>
            <a:r>
              <a:rPr lang="ko-KR" altLang="en-US" sz="1600" dirty="0" smtClean="0"/>
              <a:t>등록 가능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 smtClean="0"/>
              <a:t>에러가 발생한 경우 </a:t>
            </a:r>
            <a:endParaRPr lang="en-US" altLang="ko-KR" sz="1600" dirty="0" smtClean="0"/>
          </a:p>
          <a:p>
            <a:r>
              <a:rPr lang="ko-KR" altLang="en-US" sz="1600" dirty="0" smtClean="0"/>
              <a:t>브라우저 콘솔</a:t>
            </a:r>
            <a:r>
              <a:rPr lang="en-US" altLang="ko-KR" sz="1600" dirty="0" smtClean="0"/>
              <a:t>(F12)</a:t>
            </a:r>
            <a:r>
              <a:rPr lang="ko-KR" altLang="en-US" sz="1600" dirty="0" smtClean="0"/>
              <a:t>에 표시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880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Flash Message </a:t>
            </a:r>
            <a:r>
              <a:rPr lang="ko-KR" altLang="en-US" dirty="0" smtClean="0"/>
              <a:t>기능 추가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목적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에러메시지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성공여부 메시지를 브라우저 화면에 잠시 보여주도록 </a:t>
            </a:r>
            <a:r>
              <a:rPr lang="en-US" altLang="ko-KR" dirty="0" smtClean="0"/>
              <a:t>flash message </a:t>
            </a:r>
            <a:r>
              <a:rPr lang="ko-KR" altLang="en-US" dirty="0" smtClean="0"/>
              <a:t>기능을 이용하여 서비스를 수정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콘솔 화면에 보여주는 메시지는 </a:t>
            </a:r>
            <a:r>
              <a:rPr lang="ko-KR" altLang="en-US" dirty="0" err="1" smtClean="0"/>
              <a:t>개발시에만</a:t>
            </a:r>
            <a:r>
              <a:rPr lang="ko-KR" altLang="en-US" dirty="0" smtClean="0"/>
              <a:t> 활용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Flash message </a:t>
            </a:r>
            <a:r>
              <a:rPr lang="ko-KR" altLang="en-US" dirty="0" smtClean="0"/>
              <a:t>패키지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폴더에서 설치 </a:t>
            </a:r>
            <a:r>
              <a:rPr lang="en-US" altLang="ko-KR" dirty="0" smtClean="0"/>
              <a:t>(front-end</a:t>
            </a:r>
            <a:r>
              <a:rPr lang="ko-KR" altLang="en-US" dirty="0" smtClean="0"/>
              <a:t>에 적용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&gt; cd angular-</a:t>
            </a:r>
            <a:r>
              <a:rPr lang="en-US" altLang="ko-KR" dirty="0" err="1" smtClean="0"/>
              <a:t>src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npm</a:t>
            </a:r>
            <a:r>
              <a:rPr lang="en-US" altLang="ko-KR" dirty="0" smtClean="0"/>
              <a:t> </a:t>
            </a:r>
            <a:r>
              <a:rPr lang="en-US" altLang="ko-KR" dirty="0"/>
              <a:t>install angular2-flash-messages </a:t>
            </a:r>
            <a:r>
              <a:rPr lang="en-US" altLang="ko-KR" dirty="0" smtClean="0"/>
              <a:t>--save </a:t>
            </a:r>
          </a:p>
          <a:p>
            <a:pPr lvl="1"/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package.json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적용 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9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Flash Message </a:t>
            </a:r>
            <a:r>
              <a:rPr lang="ko-KR" altLang="en-US" dirty="0"/>
              <a:t>기능 추가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App.module.ts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적용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9075" y="1988840"/>
            <a:ext cx="6617261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import { </a:t>
            </a:r>
            <a:r>
              <a:rPr lang="en-US" altLang="ko-KR" sz="1600" dirty="0" err="1"/>
              <a:t>ValidateService</a:t>
            </a:r>
            <a:r>
              <a:rPr lang="en-US" altLang="ko-KR" sz="1600" dirty="0"/>
              <a:t> } from './services/</a:t>
            </a:r>
            <a:r>
              <a:rPr lang="en-US" altLang="ko-KR" sz="1600" dirty="0" err="1"/>
              <a:t>validate.service</a:t>
            </a:r>
            <a:r>
              <a:rPr lang="en-US" altLang="ko-KR" sz="1600" dirty="0" smtClean="0"/>
              <a:t>';</a:t>
            </a:r>
          </a:p>
          <a:p>
            <a:r>
              <a:rPr lang="en-US" altLang="ko-KR" sz="1600" b="1" dirty="0" smtClean="0"/>
              <a:t>import </a:t>
            </a:r>
            <a:r>
              <a:rPr lang="en-US" altLang="ko-KR" sz="1600" b="1" dirty="0"/>
              <a:t>{ </a:t>
            </a:r>
            <a:r>
              <a:rPr lang="en-US" altLang="ko-KR" sz="1600" b="1" dirty="0" err="1"/>
              <a:t>FlashMessagesModule</a:t>
            </a:r>
            <a:r>
              <a:rPr lang="en-US" altLang="ko-KR" sz="1600" b="1" dirty="0"/>
              <a:t> } from 'angular2-flash-messages</a:t>
            </a:r>
            <a:r>
              <a:rPr lang="en-US" altLang="ko-KR" sz="1600" b="1" dirty="0" smtClean="0"/>
              <a:t>';</a:t>
            </a:r>
          </a:p>
          <a:p>
            <a:r>
              <a:rPr lang="en-US" altLang="ko-KR" sz="1600" b="1" dirty="0"/>
              <a:t>import { </a:t>
            </a:r>
            <a:r>
              <a:rPr lang="en-US" altLang="ko-KR" sz="1600" b="1" dirty="0" err="1"/>
              <a:t>FlashMessagesService</a:t>
            </a:r>
            <a:r>
              <a:rPr lang="en-US" altLang="ko-KR" sz="1600" b="1" dirty="0"/>
              <a:t> } from 'angular2-flash-messages';</a:t>
            </a:r>
          </a:p>
          <a:p>
            <a:endParaRPr lang="en-US" altLang="ko-KR" sz="1600" dirty="0"/>
          </a:p>
          <a:p>
            <a:r>
              <a:rPr lang="ko-KR" altLang="en-US" sz="1600" dirty="0" smtClean="0"/>
              <a:t>중략 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/>
              <a:t>imports: [</a:t>
            </a:r>
          </a:p>
          <a:p>
            <a:r>
              <a:rPr lang="en-US" altLang="ko-KR" sz="1600" dirty="0"/>
              <a:t>  </a:t>
            </a:r>
            <a:r>
              <a:rPr lang="en-US" altLang="ko-KR" sz="1600" dirty="0" err="1"/>
              <a:t>BrowserModule</a:t>
            </a:r>
            <a:r>
              <a:rPr lang="en-US" altLang="ko-KR" sz="1600" dirty="0"/>
              <a:t>,</a:t>
            </a:r>
          </a:p>
          <a:p>
            <a:r>
              <a:rPr lang="en-US" altLang="ko-KR" sz="1600" dirty="0"/>
              <a:t>  </a:t>
            </a:r>
            <a:r>
              <a:rPr lang="en-US" altLang="ko-KR" sz="1600" dirty="0" err="1"/>
              <a:t>FormsModule</a:t>
            </a:r>
            <a:r>
              <a:rPr lang="en-US" altLang="ko-KR" sz="1600" dirty="0"/>
              <a:t>,</a:t>
            </a:r>
          </a:p>
          <a:p>
            <a:r>
              <a:rPr lang="en-US" altLang="ko-KR" sz="1600" dirty="0"/>
              <a:t>  </a:t>
            </a:r>
            <a:r>
              <a:rPr lang="en-US" altLang="ko-KR" sz="1600" dirty="0" err="1"/>
              <a:t>RouterModule.forRoot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appRoutes</a:t>
            </a:r>
            <a:r>
              <a:rPr lang="en-US" altLang="ko-KR" sz="1600" dirty="0"/>
              <a:t>),</a:t>
            </a:r>
          </a:p>
          <a:p>
            <a:r>
              <a:rPr lang="en-US" altLang="ko-KR" sz="1600" dirty="0"/>
              <a:t>  </a:t>
            </a:r>
            <a:r>
              <a:rPr lang="en-US" altLang="ko-KR" sz="1600" b="1" dirty="0" err="1"/>
              <a:t>FlashMessagesModule</a:t>
            </a:r>
            <a:endParaRPr lang="en-US" altLang="ko-KR" sz="1600" b="1" dirty="0"/>
          </a:p>
          <a:p>
            <a:r>
              <a:rPr lang="en-US" altLang="ko-KR" sz="1600" dirty="0" smtClean="0"/>
              <a:t>],</a:t>
            </a:r>
          </a:p>
          <a:p>
            <a:r>
              <a:rPr lang="en-US" altLang="ko-KR" sz="1600" dirty="0"/>
              <a:t>providers: [</a:t>
            </a:r>
            <a:r>
              <a:rPr lang="en-US" altLang="ko-KR" sz="1600" dirty="0" err="1"/>
              <a:t>ValidateService</a:t>
            </a:r>
            <a:r>
              <a:rPr lang="en-US" altLang="ko-KR" sz="1600" dirty="0"/>
              <a:t>, </a:t>
            </a:r>
            <a:r>
              <a:rPr lang="en-US" altLang="ko-KR" sz="1600" b="1" dirty="0" err="1"/>
              <a:t>FlashMessagesService</a:t>
            </a:r>
            <a:r>
              <a:rPr lang="en-US" altLang="ko-KR" sz="1600" dirty="0"/>
              <a:t>],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중략 </a:t>
            </a:r>
            <a:endParaRPr lang="ko-KR" altLang="en-US" sz="1600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3439338" y="2852936"/>
            <a:ext cx="548708" cy="3060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>
            <a:stCxn id="9" idx="1"/>
          </p:cNvCxnSpPr>
          <p:nvPr/>
        </p:nvCxnSpPr>
        <p:spPr>
          <a:xfrm flipH="1" flipV="1">
            <a:off x="3491880" y="4581128"/>
            <a:ext cx="610451" cy="1846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 flipV="1">
            <a:off x="4140257" y="5229200"/>
            <a:ext cx="548708" cy="3060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02331" y="4581128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모듈 등록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373216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서비스 등록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923928" y="3140968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패키지의 모듈과 서비스를 불러옴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9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Flash Message </a:t>
            </a:r>
            <a:r>
              <a:rPr lang="ko-KR" altLang="en-US" dirty="0"/>
              <a:t>기능 추가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App.component.html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15616" y="1988840"/>
            <a:ext cx="457200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en-US" altLang="ko-KR" dirty="0"/>
              <a:t>&lt;app-</a:t>
            </a:r>
            <a:r>
              <a:rPr lang="en-US" altLang="ko-KR" dirty="0" err="1"/>
              <a:t>navbar</a:t>
            </a:r>
            <a:r>
              <a:rPr lang="en-US" altLang="ko-KR" dirty="0"/>
              <a:t>&gt;&lt;/app-</a:t>
            </a:r>
            <a:r>
              <a:rPr lang="en-US" altLang="ko-KR" dirty="0" err="1"/>
              <a:t>navbar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 </a:t>
            </a:r>
          </a:p>
          <a:p>
            <a:r>
              <a:rPr lang="en-US" altLang="ko-KR" dirty="0"/>
              <a:t>&lt;div class="container"&gt;</a:t>
            </a:r>
          </a:p>
          <a:p>
            <a:r>
              <a:rPr lang="en-US" altLang="ko-KR" dirty="0"/>
              <a:t>  </a:t>
            </a:r>
            <a:r>
              <a:rPr lang="en-US" altLang="ko-KR" b="1" dirty="0"/>
              <a:t>&lt;flash-messages&gt;&lt;/flash-messages&gt;</a:t>
            </a:r>
          </a:p>
          <a:p>
            <a:r>
              <a:rPr lang="en-US" altLang="ko-KR" dirty="0"/>
              <a:t>  &lt;router-outlet&gt;&lt;/router-outlet&gt;</a:t>
            </a:r>
          </a:p>
          <a:p>
            <a:r>
              <a:rPr lang="en-US" altLang="ko-KR" dirty="0"/>
              <a:t>&lt;/div&gt;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4077072"/>
            <a:ext cx="771397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Flash message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메뉴바</a:t>
            </a:r>
            <a:r>
              <a:rPr lang="ko-KR" altLang="en-US" dirty="0" smtClean="0"/>
              <a:t> 아래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메인 </a:t>
            </a:r>
            <a:r>
              <a:rPr lang="ko-KR" altLang="en-US" dirty="0" err="1" smtClean="0"/>
              <a:t>콘텐츠</a:t>
            </a:r>
            <a:r>
              <a:rPr lang="ko-KR" altLang="en-US" dirty="0" smtClean="0"/>
              <a:t> 위에 표시하도록</a:t>
            </a:r>
            <a:r>
              <a:rPr lang="en-US" altLang="ko-KR" dirty="0" smtClean="0"/>
              <a:t> </a:t>
            </a:r>
            <a:r>
              <a:rPr lang="ko-KR" altLang="en-US" dirty="0" smtClean="0"/>
              <a:t>하기 위해</a:t>
            </a:r>
            <a:endParaRPr lang="en-US" altLang="ko-KR" dirty="0" smtClean="0"/>
          </a:p>
          <a:p>
            <a:r>
              <a:rPr lang="en-US" altLang="ko-KR" dirty="0" smtClean="0"/>
              <a:t>flash-messages </a:t>
            </a:r>
            <a:r>
              <a:rPr lang="ko-KR" altLang="en-US" dirty="0" err="1" smtClean="0"/>
              <a:t>지시자를</a:t>
            </a:r>
            <a:r>
              <a:rPr lang="ko-KR" altLang="en-US" dirty="0" smtClean="0"/>
              <a:t> 이용하여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생성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9177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Flash Message </a:t>
            </a:r>
            <a:r>
              <a:rPr lang="ko-KR" altLang="en-US" dirty="0"/>
              <a:t>기능 추가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Register.component.ts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0292" y="1916832"/>
            <a:ext cx="7716664" cy="45243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import { Component, 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 } from '@angular/core';</a:t>
            </a:r>
          </a:p>
          <a:p>
            <a:r>
              <a:rPr lang="en-US" altLang="ko-KR" sz="1200" dirty="0"/>
              <a:t>import { </a:t>
            </a:r>
            <a:r>
              <a:rPr lang="en-US" altLang="ko-KR" sz="1200" dirty="0" err="1"/>
              <a:t>ValidateService</a:t>
            </a:r>
            <a:r>
              <a:rPr lang="en-US" altLang="ko-KR" sz="1200" dirty="0"/>
              <a:t> } from '../../services/</a:t>
            </a:r>
            <a:r>
              <a:rPr lang="en-US" altLang="ko-KR" sz="1200" dirty="0" err="1"/>
              <a:t>validate.service</a:t>
            </a:r>
            <a:r>
              <a:rPr lang="en-US" altLang="ko-KR" sz="1200" dirty="0"/>
              <a:t>';</a:t>
            </a:r>
          </a:p>
          <a:p>
            <a:r>
              <a:rPr lang="en-US" altLang="ko-KR" sz="1200" b="1" dirty="0"/>
              <a:t>import { </a:t>
            </a:r>
            <a:r>
              <a:rPr lang="en-US" altLang="ko-KR" sz="1200" b="1" dirty="0" err="1"/>
              <a:t>FlashMessagesService</a:t>
            </a:r>
            <a:r>
              <a:rPr lang="en-US" altLang="ko-KR" sz="1200" b="1" dirty="0"/>
              <a:t> } from 'angular2-flash-messages';</a:t>
            </a:r>
          </a:p>
          <a:p>
            <a:r>
              <a:rPr lang="en-US" altLang="ko-KR" sz="1200" dirty="0"/>
              <a:t> </a:t>
            </a:r>
          </a:p>
          <a:p>
            <a:r>
              <a:rPr lang="ko-KR" altLang="en-US" sz="1200" dirty="0" smtClean="0"/>
              <a:t>중략 </a:t>
            </a:r>
            <a:endParaRPr lang="en-US" altLang="ko-KR" sz="1200" dirty="0" smtClean="0"/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dirty="0"/>
              <a:t>  constructor(private </a:t>
            </a:r>
            <a:r>
              <a:rPr lang="en-US" altLang="ko-KR" sz="1200" dirty="0" err="1"/>
              <a:t>validateService</a:t>
            </a:r>
            <a:r>
              <a:rPr lang="en-US" altLang="ko-KR" sz="1200" dirty="0"/>
              <a:t>: </a:t>
            </a:r>
            <a:r>
              <a:rPr lang="en-US" altLang="ko-KR" sz="1200" dirty="0" err="1"/>
              <a:t>ValidateService</a:t>
            </a:r>
            <a:r>
              <a:rPr lang="en-US" altLang="ko-KR" sz="1200" b="1" dirty="0"/>
              <a:t>, private </a:t>
            </a:r>
            <a:r>
              <a:rPr lang="en-US" altLang="ko-KR" sz="1200" b="1" dirty="0" err="1"/>
              <a:t>flashMessage</a:t>
            </a:r>
            <a:r>
              <a:rPr lang="en-US" altLang="ko-KR" sz="1200" b="1" dirty="0"/>
              <a:t>: </a:t>
            </a:r>
            <a:r>
              <a:rPr lang="en-US" altLang="ko-KR" sz="1200" b="1" dirty="0" err="1"/>
              <a:t>FlashMessagesService</a:t>
            </a:r>
            <a:r>
              <a:rPr lang="en-US" altLang="ko-KR" sz="1200" dirty="0"/>
              <a:t>) { }</a:t>
            </a:r>
          </a:p>
          <a:p>
            <a:r>
              <a:rPr lang="en-US" altLang="ko-KR" sz="1200" dirty="0"/>
              <a:t> </a:t>
            </a:r>
          </a:p>
          <a:p>
            <a:r>
              <a:rPr lang="ko-KR" altLang="en-US" sz="1200" dirty="0" smtClean="0"/>
              <a:t>중략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dirty="0"/>
              <a:t>    // Required Fields</a:t>
            </a:r>
          </a:p>
          <a:p>
            <a:r>
              <a:rPr lang="en-US" altLang="ko-KR" sz="1200" dirty="0"/>
              <a:t>    if(!</a:t>
            </a:r>
            <a:r>
              <a:rPr lang="en-US" altLang="ko-KR" sz="1200" dirty="0" err="1"/>
              <a:t>this.validateService.validateRegister</a:t>
            </a:r>
            <a:r>
              <a:rPr lang="en-US" altLang="ko-KR" sz="1200" dirty="0"/>
              <a:t>(user)){</a:t>
            </a:r>
          </a:p>
          <a:p>
            <a:r>
              <a:rPr lang="en-US" altLang="ko-KR" sz="1200" dirty="0"/>
              <a:t>      </a:t>
            </a:r>
            <a:r>
              <a:rPr lang="en-US" altLang="ko-KR" sz="1200" b="1" dirty="0" err="1"/>
              <a:t>this.flashMessage.show</a:t>
            </a:r>
            <a:r>
              <a:rPr lang="en-US" altLang="ko-KR" sz="1200" b="1" dirty="0" smtClean="0"/>
              <a:t>(</a:t>
            </a:r>
            <a:r>
              <a:rPr lang="ko-KR" altLang="en-US" sz="1200" dirty="0"/>
              <a:t>모든 필드들을 </a:t>
            </a:r>
            <a:r>
              <a:rPr lang="ko-KR" altLang="en-US" sz="1200" dirty="0" smtClean="0"/>
              <a:t>채워주세요</a:t>
            </a:r>
            <a:r>
              <a:rPr lang="en-US" altLang="ko-KR" sz="1200" b="1" dirty="0" smtClean="0"/>
              <a:t>', </a:t>
            </a:r>
            <a:r>
              <a:rPr lang="en-US" altLang="ko-KR" sz="1200" b="1" dirty="0"/>
              <a:t>{</a:t>
            </a:r>
            <a:r>
              <a:rPr lang="en-US" altLang="ko-KR" sz="1200" b="1" dirty="0" err="1"/>
              <a:t>cssClass</a:t>
            </a:r>
            <a:r>
              <a:rPr lang="en-US" altLang="ko-KR" sz="1200" b="1" dirty="0"/>
              <a:t>: 'alert-danger', timeout: 3000});</a:t>
            </a:r>
          </a:p>
          <a:p>
            <a:r>
              <a:rPr lang="en-US" altLang="ko-KR" sz="1200" dirty="0"/>
              <a:t>      return false;</a:t>
            </a:r>
          </a:p>
          <a:p>
            <a:r>
              <a:rPr lang="en-US" altLang="ko-KR" sz="1200" dirty="0"/>
              <a:t>    }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dirty="0"/>
              <a:t>    // Validate Email</a:t>
            </a:r>
          </a:p>
          <a:p>
            <a:r>
              <a:rPr lang="en-US" altLang="ko-KR" sz="1200" dirty="0"/>
              <a:t>    if(!</a:t>
            </a:r>
            <a:r>
              <a:rPr lang="en-US" altLang="ko-KR" sz="1200" dirty="0" err="1"/>
              <a:t>this.validateService.validateEmail</a:t>
            </a:r>
            <a:r>
              <a:rPr lang="en-US" altLang="ko-KR" sz="1200" dirty="0"/>
              <a:t>(</a:t>
            </a:r>
            <a:r>
              <a:rPr lang="en-US" altLang="ko-KR" sz="1200" dirty="0" err="1"/>
              <a:t>user.email</a:t>
            </a:r>
            <a:r>
              <a:rPr lang="en-US" altLang="ko-KR" sz="1200" dirty="0"/>
              <a:t>)){</a:t>
            </a:r>
          </a:p>
          <a:p>
            <a:r>
              <a:rPr lang="en-US" altLang="ko-KR" sz="1200" dirty="0"/>
              <a:t>      </a:t>
            </a:r>
            <a:r>
              <a:rPr lang="en-US" altLang="ko-KR" sz="1200" b="1" dirty="0" err="1"/>
              <a:t>this.flashMessage.show</a:t>
            </a:r>
            <a:r>
              <a:rPr lang="en-US" altLang="ko-KR" sz="1200" b="1" dirty="0" smtClean="0"/>
              <a:t>(‘</a:t>
            </a:r>
            <a:r>
              <a:rPr lang="ko-KR" altLang="en-US" sz="1200" dirty="0" smtClean="0"/>
              <a:t>유효한</a:t>
            </a:r>
            <a:r>
              <a:rPr lang="ko-KR" altLang="en-US" sz="1200" dirty="0"/>
              <a:t> </a:t>
            </a:r>
            <a:r>
              <a:rPr lang="ko-KR" altLang="en-US" sz="1200" dirty="0" err="1"/>
              <a:t>이메일주소를</a:t>
            </a:r>
            <a:r>
              <a:rPr lang="ko-KR" altLang="en-US" sz="1200" dirty="0"/>
              <a:t> </a:t>
            </a:r>
            <a:r>
              <a:rPr lang="ko-KR" altLang="en-US" sz="1200" dirty="0" smtClean="0"/>
              <a:t>입력하세요</a:t>
            </a:r>
            <a:r>
              <a:rPr lang="en-US" altLang="ko-KR" sz="1200" b="1" dirty="0" smtClean="0"/>
              <a:t>', </a:t>
            </a:r>
            <a:r>
              <a:rPr lang="en-US" altLang="ko-KR" sz="1200" b="1" dirty="0"/>
              <a:t>{</a:t>
            </a:r>
            <a:r>
              <a:rPr lang="en-US" altLang="ko-KR" sz="1200" b="1" dirty="0" err="1"/>
              <a:t>cssClass</a:t>
            </a:r>
            <a:r>
              <a:rPr lang="en-US" altLang="ko-KR" sz="1200" b="1" dirty="0"/>
              <a:t>: 'alert-danger', timeout: 3000});</a:t>
            </a:r>
          </a:p>
          <a:p>
            <a:r>
              <a:rPr lang="en-US" altLang="ko-KR" sz="1200" dirty="0"/>
              <a:t>      return false;</a:t>
            </a:r>
          </a:p>
          <a:p>
            <a:r>
              <a:rPr lang="en-US" altLang="ko-KR" sz="1200" dirty="0"/>
              <a:t>    }</a:t>
            </a:r>
          </a:p>
          <a:p>
            <a:r>
              <a:rPr lang="en-US" altLang="ko-KR" sz="1200" dirty="0"/>
              <a:t>  }</a:t>
            </a:r>
          </a:p>
          <a:p>
            <a:r>
              <a:rPr lang="en-US" altLang="ko-KR" sz="1200" dirty="0"/>
              <a:t> 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5351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</a:t>
            </a:r>
            <a:r>
              <a:rPr lang="en-US" altLang="ko-KR" dirty="0"/>
              <a:t>. </a:t>
            </a:r>
            <a:r>
              <a:rPr lang="ko-KR" altLang="en-US" dirty="0"/>
              <a:t>환경 </a:t>
            </a:r>
            <a:r>
              <a:rPr lang="ko-KR" altLang="en-US" dirty="0" smtClean="0"/>
              <a:t>구축</a:t>
            </a:r>
            <a:endParaRPr lang="en-US" altLang="ko-KR" dirty="0" smtClean="0"/>
          </a:p>
          <a:p>
            <a:r>
              <a:rPr lang="en-US" altLang="ko-KR" dirty="0"/>
              <a:t>2. Express Setup &amp; Routes </a:t>
            </a:r>
            <a:endParaRPr lang="en-US" altLang="ko-KR" dirty="0" smtClean="0"/>
          </a:p>
          <a:p>
            <a:r>
              <a:rPr lang="en-US" altLang="ko-KR" dirty="0"/>
              <a:t>3. User Model and </a:t>
            </a:r>
            <a:r>
              <a:rPr lang="en-US" altLang="ko-KR" dirty="0" smtClean="0"/>
              <a:t>Register</a:t>
            </a:r>
          </a:p>
          <a:p>
            <a:r>
              <a:rPr lang="en-US" altLang="ko-KR" dirty="0"/>
              <a:t>4. API authentication and </a:t>
            </a:r>
            <a:r>
              <a:rPr lang="en-US" altLang="ko-KR" dirty="0" smtClean="0"/>
              <a:t>Token</a:t>
            </a:r>
          </a:p>
          <a:p>
            <a:r>
              <a:rPr lang="en-US" altLang="ko-KR" dirty="0" smtClean="0"/>
              <a:t>5. Angular</a:t>
            </a:r>
            <a:r>
              <a:rPr lang="ko-KR" altLang="en-US" dirty="0" smtClean="0"/>
              <a:t> </a:t>
            </a:r>
            <a:r>
              <a:rPr lang="en-US" altLang="ko-KR" dirty="0" smtClean="0"/>
              <a:t>Components &amp; Routes</a:t>
            </a:r>
          </a:p>
          <a:p>
            <a:r>
              <a:rPr lang="en-US" altLang="ko-KR" b="1" dirty="0" smtClean="0"/>
              <a:t>6. Register Component, Validation &amp; Flash messages</a:t>
            </a:r>
          </a:p>
          <a:p>
            <a:r>
              <a:rPr lang="en-US" altLang="ko-KR" b="1" dirty="0" smtClean="0"/>
              <a:t>7. </a:t>
            </a:r>
            <a:r>
              <a:rPr lang="en-US" altLang="ko-KR" b="1" dirty="0" err="1" smtClean="0"/>
              <a:t>Auth</a:t>
            </a:r>
            <a:r>
              <a:rPr lang="en-US" altLang="ko-KR" b="1" dirty="0" smtClean="0"/>
              <a:t> Service &amp; User Registration </a:t>
            </a:r>
          </a:p>
          <a:p>
            <a:r>
              <a:rPr lang="en-US" altLang="ko-KR" dirty="0" smtClean="0"/>
              <a:t>8. Login &amp; Logout</a:t>
            </a:r>
          </a:p>
          <a:p>
            <a:r>
              <a:rPr lang="en-US" altLang="ko-KR" dirty="0" smtClean="0"/>
              <a:t>9. Protected Requests &amp;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Guard</a:t>
            </a:r>
          </a:p>
          <a:p>
            <a:r>
              <a:rPr lang="en-US" altLang="ko-KR" dirty="0" smtClean="0"/>
              <a:t>10. App Deployment to </a:t>
            </a:r>
            <a:r>
              <a:rPr lang="en-US" altLang="ko-KR" dirty="0" err="1" smtClean="0"/>
              <a:t>Heroku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0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Flash Message </a:t>
            </a:r>
            <a:r>
              <a:rPr lang="ko-KR" altLang="en-US" dirty="0"/>
              <a:t>기능 추가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336054" cy="463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68034"/>
            <a:ext cx="4937310" cy="42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093296"/>
            <a:ext cx="227658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일부 필드 입력 </a:t>
            </a:r>
            <a:r>
              <a:rPr lang="ko-KR" altLang="en-US" dirty="0" err="1" smtClean="0"/>
              <a:t>안함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6300028"/>
            <a:ext cx="374333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이메일주소의</a:t>
            </a:r>
            <a:r>
              <a:rPr lang="ko-KR" altLang="en-US" dirty="0" smtClean="0"/>
              <a:t> 형식을 틀리게 입력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29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</a:t>
            </a:r>
            <a:r>
              <a:rPr lang="ko-KR" altLang="en-US" dirty="0" smtClean="0"/>
              <a:t>프레임워크의 기능 리뷰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Module, </a:t>
            </a:r>
            <a:r>
              <a:rPr lang="ko-KR" altLang="en-US" dirty="0" smtClean="0"/>
              <a:t>모듈</a:t>
            </a:r>
            <a:endParaRPr lang="en-US" altLang="ko-KR" dirty="0" smtClean="0"/>
          </a:p>
          <a:p>
            <a:r>
              <a:rPr lang="en-US" altLang="ko-KR" dirty="0" smtClean="0"/>
              <a:t>Component, </a:t>
            </a:r>
            <a:r>
              <a:rPr lang="ko-KR" altLang="en-US" dirty="0" smtClean="0"/>
              <a:t>컴포넌트 </a:t>
            </a:r>
            <a:endParaRPr lang="en-US" altLang="ko-KR" dirty="0" smtClean="0"/>
          </a:p>
          <a:p>
            <a:r>
              <a:rPr lang="en-US" altLang="ko-KR" dirty="0" smtClean="0"/>
              <a:t>Metadata, </a:t>
            </a:r>
            <a:r>
              <a:rPr lang="ko-KR" altLang="en-US" dirty="0" smtClean="0"/>
              <a:t>메타데이터 </a:t>
            </a:r>
            <a:endParaRPr lang="en-US" altLang="ko-KR" dirty="0" smtClean="0"/>
          </a:p>
          <a:p>
            <a:r>
              <a:rPr lang="en-US" altLang="ko-KR" dirty="0" smtClean="0"/>
              <a:t>Template, </a:t>
            </a:r>
            <a:r>
              <a:rPr lang="ko-KR" altLang="en-US" dirty="0" smtClean="0"/>
              <a:t>템플릿</a:t>
            </a:r>
            <a:endParaRPr lang="en-US" altLang="ko-KR" dirty="0" smtClean="0"/>
          </a:p>
          <a:p>
            <a:r>
              <a:rPr lang="en-US" altLang="ko-KR" dirty="0" smtClean="0"/>
              <a:t>Data binding, </a:t>
            </a:r>
            <a:r>
              <a:rPr lang="ko-KR" altLang="en-US" dirty="0" smtClean="0"/>
              <a:t>데이터 연결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Service, </a:t>
            </a:r>
            <a:r>
              <a:rPr lang="ko-KR" altLang="en-US" dirty="0" smtClean="0"/>
              <a:t>서비스 </a:t>
            </a:r>
            <a:endParaRPr lang="en-US" altLang="ko-KR" dirty="0" smtClean="0"/>
          </a:p>
          <a:p>
            <a:r>
              <a:rPr lang="en-US" altLang="ko-KR" dirty="0" smtClean="0"/>
              <a:t>Directive, </a:t>
            </a:r>
            <a:r>
              <a:rPr lang="ko-KR" altLang="en-US" dirty="0" smtClean="0"/>
              <a:t>지시자 </a:t>
            </a:r>
            <a:endParaRPr lang="en-US" altLang="ko-KR" dirty="0" smtClean="0"/>
          </a:p>
          <a:p>
            <a:r>
              <a:rPr lang="en-US" altLang="ko-KR" dirty="0" smtClean="0"/>
              <a:t>Architecture (Angular</a:t>
            </a:r>
            <a:r>
              <a:rPr lang="ko-KR" altLang="en-US" dirty="0" smtClean="0"/>
              <a:t>의 기능 활용법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3244" y="5958572"/>
            <a:ext cx="7599196" cy="27699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hlinkClick r:id="rId2"/>
              </a:rPr>
              <a:t>https://www.slideshare.net/EdurekaIN/angular-4-tutorial-whats-new-in-angular-4-angular-training-edureka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933244" y="55892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참조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3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Architecture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871675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7528" y="5301208"/>
            <a:ext cx="3962944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템플릿과 컴포넌트의 데이터바인딩을 이용하여</a:t>
            </a:r>
            <a:endParaRPr lang="en-US" altLang="ko-KR" sz="1400" dirty="0" smtClean="0"/>
          </a:p>
          <a:p>
            <a:r>
              <a:rPr lang="ko-KR" altLang="en-US" sz="1400" dirty="0" smtClean="0"/>
              <a:t>기능을 편리하게 구현</a:t>
            </a:r>
            <a:endParaRPr lang="en-US" altLang="ko-KR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91680" y="6218148"/>
            <a:ext cx="4083169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UI</a:t>
            </a:r>
            <a:r>
              <a:rPr lang="ko-KR" altLang="en-US" sz="1400" dirty="0" smtClean="0"/>
              <a:t>가 필요하지 않은 기능들은 서비스로 정의하고</a:t>
            </a:r>
            <a:endParaRPr lang="en-US" altLang="ko-KR" sz="1400" dirty="0" smtClean="0"/>
          </a:p>
          <a:p>
            <a:r>
              <a:rPr lang="ko-KR" altLang="en-US" sz="1400" dirty="0" smtClean="0"/>
              <a:t>컴포넌트에서 불러와서 사용</a:t>
            </a:r>
            <a:endParaRPr lang="en-US" altLang="ko-KR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15816" y="1196752"/>
            <a:ext cx="3924472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기존에 정의된 외부의 모듈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컴포넌트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서비스를</a:t>
            </a:r>
            <a:endParaRPr lang="en-US" altLang="ko-KR" sz="1400" dirty="0" smtClean="0"/>
          </a:p>
          <a:p>
            <a:r>
              <a:rPr lang="ko-KR" altLang="en-US" sz="1400" dirty="0" smtClean="0"/>
              <a:t>다양하게 활용 가능 </a:t>
            </a:r>
            <a:endParaRPr lang="en-US" altLang="ko-KR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740352" y="2852936"/>
            <a:ext cx="1324402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데이터에 따라</a:t>
            </a:r>
            <a:endParaRPr lang="en-US" altLang="ko-KR" sz="1400" dirty="0" smtClean="0"/>
          </a:p>
          <a:p>
            <a:r>
              <a:rPr lang="ko-KR" altLang="en-US" sz="1400" dirty="0" smtClean="0"/>
              <a:t>템플릿을 변경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9019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Module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409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445224"/>
            <a:ext cx="493757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모듈은</a:t>
            </a:r>
            <a:r>
              <a:rPr lang="en-US" altLang="ko-KR" sz="1600" dirty="0" smtClean="0"/>
              <a:t> @</a:t>
            </a:r>
            <a:r>
              <a:rPr lang="en-US" altLang="ko-KR" sz="1600" dirty="0" err="1" smtClean="0"/>
              <a:t>NgModule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로 선언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다음 내용들을 정의</a:t>
            </a:r>
            <a:r>
              <a:rPr lang="en-US" altLang="ko-KR" sz="1600" dirty="0" smtClean="0"/>
              <a:t>...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사용되는 컴포넌트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사용되는 외부 모듈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사용되는 서비스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ko-KR" altLang="en-US" sz="1600" dirty="0" smtClean="0"/>
              <a:t>시작 컴포넌트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5445224"/>
            <a:ext cx="273825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이런 기능들을 포함하는 </a:t>
            </a:r>
            <a:endParaRPr lang="en-US" altLang="ko-KR" dirty="0" smtClean="0"/>
          </a:p>
          <a:p>
            <a:r>
              <a:rPr lang="ko-KR" altLang="en-US" dirty="0" smtClean="0"/>
              <a:t>모듈을 출력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1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– Component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3435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5157192"/>
            <a:ext cx="397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특정 입출력 기능을 컴포넌트로 정의</a:t>
            </a:r>
            <a:endParaRPr lang="en-US" altLang="ko-KR" dirty="0" smtClean="0"/>
          </a:p>
          <a:p>
            <a:r>
              <a:rPr lang="en-US" altLang="ko-KR" dirty="0" smtClean="0"/>
              <a:t>UI </a:t>
            </a:r>
            <a:r>
              <a:rPr lang="ko-KR" altLang="en-US" dirty="0" smtClean="0"/>
              <a:t>템플릿을 포함하여 기능을 정의  </a:t>
            </a:r>
            <a:endParaRPr lang="en-US" altLang="ko-KR" dirty="0" smtClean="0"/>
          </a:p>
          <a:p>
            <a:r>
              <a:rPr lang="ko-KR" altLang="en-US" dirty="0" smtClean="0"/>
              <a:t>사용자 입출력을 담당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98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– Component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6" y="1338958"/>
            <a:ext cx="8702966" cy="39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376118"/>
            <a:ext cx="5452134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컴포넌트는 </a:t>
            </a:r>
            <a:r>
              <a:rPr lang="en-US" altLang="ko-KR" sz="1600" dirty="0" smtClean="0"/>
              <a:t>@Component </a:t>
            </a:r>
            <a:r>
              <a:rPr lang="ko-KR" altLang="en-US" sz="1600" dirty="0" smtClean="0"/>
              <a:t>로 선언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다음 내용들을 정의</a:t>
            </a:r>
            <a:r>
              <a:rPr lang="en-US" altLang="ko-KR" sz="1600" dirty="0" smtClean="0"/>
              <a:t>...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selector: </a:t>
            </a:r>
            <a:r>
              <a:rPr lang="ko-KR" altLang="en-US" sz="1600" dirty="0" smtClean="0"/>
              <a:t>이 컴포넌트를 </a:t>
            </a:r>
            <a:r>
              <a:rPr lang="ko-KR" altLang="en-US" sz="1600" dirty="0" err="1" smtClean="0"/>
              <a:t>생성할때</a:t>
            </a:r>
            <a:r>
              <a:rPr lang="ko-KR" altLang="en-US" sz="1600" dirty="0" smtClean="0"/>
              <a:t> 사용하는 태그  </a:t>
            </a:r>
            <a:r>
              <a:rPr lang="en-US" altLang="ko-KR" sz="1600" dirty="0" smtClean="0"/>
              <a:t> 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en-US" altLang="ko-KR" sz="1600" dirty="0" err="1" smtClean="0"/>
              <a:t>templateUrl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템플릿 </a:t>
            </a:r>
            <a:r>
              <a:rPr lang="en-US" altLang="ko-KR" sz="1600" dirty="0" smtClean="0"/>
              <a:t>html </a:t>
            </a:r>
            <a:r>
              <a:rPr lang="ko-KR" altLang="en-US" sz="1600" dirty="0" smtClean="0"/>
              <a:t>파일을 지정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- </a:t>
            </a:r>
            <a:r>
              <a:rPr lang="en-US" altLang="ko-KR" sz="1600" dirty="0" err="1" smtClean="0"/>
              <a:t>styleUrls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스타일 파일을 지정 </a:t>
            </a:r>
            <a:endParaRPr lang="en-US" altLang="ko-KR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43896" y="3934797"/>
            <a:ext cx="265649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컴포넌트의 상세 기능을</a:t>
            </a:r>
            <a:endParaRPr lang="en-US" altLang="ko-KR" dirty="0" smtClean="0"/>
          </a:p>
          <a:p>
            <a:r>
              <a:rPr lang="ko-KR" altLang="en-US" dirty="0" smtClean="0"/>
              <a:t>이곳에서 정의함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9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– Metadata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5" y="1340768"/>
            <a:ext cx="8791303" cy="426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5619386"/>
            <a:ext cx="3967625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메타데이터 형식으로 </a:t>
            </a:r>
            <a:r>
              <a:rPr lang="en-US" altLang="ko-KR" sz="1600" dirty="0" smtClean="0"/>
              <a:t>decorator</a:t>
            </a:r>
            <a:r>
              <a:rPr lang="ko-KR" altLang="en-US" sz="1600" dirty="0" smtClean="0"/>
              <a:t>를 기술함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26047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– Template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48126" cy="40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5597867"/>
            <a:ext cx="43717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특정 컴포넌트의 </a:t>
            </a:r>
            <a:r>
              <a:rPr lang="ko-KR" altLang="en-US" sz="1600" dirty="0" err="1" smtClean="0"/>
              <a:t>웹페이지에서의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뷰를</a:t>
            </a:r>
            <a:r>
              <a:rPr lang="ko-KR" altLang="en-US" sz="1600" dirty="0" smtClean="0"/>
              <a:t> 정의함</a:t>
            </a:r>
            <a:endParaRPr lang="en-US" altLang="ko-KR" sz="1600" dirty="0" smtClean="0"/>
          </a:p>
          <a:p>
            <a:r>
              <a:rPr lang="ko-KR" altLang="en-US" sz="1600" dirty="0" smtClean="0"/>
              <a:t>컴포넌트와 템플릿은 쌍으로 동작 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28277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– Data Binding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7" y="1340768"/>
            <a:ext cx="8899699" cy="4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7045" y="2411596"/>
            <a:ext cx="87716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템플릿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12476" y="2411596"/>
            <a:ext cx="110799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컴포넌트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3049215"/>
            <a:ext cx="395172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컴포넌트에 선언된 변수를 템플릿 </a:t>
            </a:r>
            <a:r>
              <a:rPr lang="ko-KR" altLang="en-US" sz="1200" dirty="0" err="1" smtClean="0"/>
              <a:t>뷰에</a:t>
            </a:r>
            <a:r>
              <a:rPr lang="ko-KR" altLang="en-US" sz="1200" dirty="0" smtClean="0"/>
              <a:t> 표시할 수 있음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3728065"/>
            <a:ext cx="425949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템플릿 </a:t>
            </a:r>
            <a:r>
              <a:rPr lang="ko-KR" altLang="en-US" sz="1200" dirty="0" err="1" smtClean="0"/>
              <a:t>뷰에서</a:t>
            </a:r>
            <a:r>
              <a:rPr lang="ko-KR" altLang="en-US" sz="1200" dirty="0" smtClean="0"/>
              <a:t> 선언된 변수를 컴포넌트에서 수정할 수 있음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4448145"/>
            <a:ext cx="667682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템플릿 </a:t>
            </a:r>
            <a:r>
              <a:rPr lang="ko-KR" altLang="en-US" sz="1200" dirty="0" err="1" smtClean="0"/>
              <a:t>뷰에서</a:t>
            </a:r>
            <a:r>
              <a:rPr lang="ko-KR" altLang="en-US" sz="1200" dirty="0" smtClean="0"/>
              <a:t> 생성되는 이벤트에 반응하여 컴포넌트에서 정의된 </a:t>
            </a:r>
            <a:r>
              <a:rPr lang="ko-KR" altLang="en-US" sz="1200" dirty="0" err="1" smtClean="0"/>
              <a:t>이벤트핸들러</a:t>
            </a:r>
            <a:r>
              <a:rPr lang="ko-KR" altLang="en-US" sz="1200" dirty="0" smtClean="0"/>
              <a:t> 함수를 실행함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5085184"/>
            <a:ext cx="492955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템플릿 </a:t>
            </a:r>
            <a:r>
              <a:rPr lang="ko-KR" altLang="en-US" sz="1200" dirty="0" err="1" smtClean="0"/>
              <a:t>뷰에서</a:t>
            </a:r>
            <a:r>
              <a:rPr lang="ko-KR" altLang="en-US" sz="1200" dirty="0" smtClean="0"/>
              <a:t> 사용자 </a:t>
            </a:r>
            <a:r>
              <a:rPr lang="ko-KR" altLang="en-US" sz="1200" dirty="0" err="1" smtClean="0"/>
              <a:t>입력값이</a:t>
            </a:r>
            <a:r>
              <a:rPr lang="ko-KR" altLang="en-US" sz="1200" dirty="0" smtClean="0"/>
              <a:t> 컴포넌트의 변수에 직접 반영되고</a:t>
            </a:r>
            <a:endParaRPr lang="en-US" altLang="ko-KR" sz="1200" dirty="0" smtClean="0"/>
          </a:p>
          <a:p>
            <a:r>
              <a:rPr lang="ko-KR" altLang="en-US" sz="1200" dirty="0" smtClean="0"/>
              <a:t>컴포넌트의 </a:t>
            </a:r>
            <a:r>
              <a:rPr lang="ko-KR" altLang="en-US" sz="1200" dirty="0" err="1" smtClean="0"/>
              <a:t>변수값이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로직에</a:t>
            </a:r>
            <a:r>
              <a:rPr lang="ko-KR" altLang="en-US" sz="1200" dirty="0" smtClean="0"/>
              <a:t> 의해 바뀌면 템플릿 </a:t>
            </a:r>
            <a:r>
              <a:rPr lang="ko-KR" altLang="en-US" sz="1200" dirty="0" err="1" smtClean="0"/>
              <a:t>뷰에도</a:t>
            </a:r>
            <a:r>
              <a:rPr lang="ko-KR" altLang="en-US" sz="1200" dirty="0" smtClean="0"/>
              <a:t> 직접 반영됨</a:t>
            </a:r>
            <a:endParaRPr lang="en-US" altLang="ko-KR" sz="1200" dirty="0" smtClean="0"/>
          </a:p>
          <a:p>
            <a:r>
              <a:rPr lang="en-US" altLang="ko-KR" sz="1200" dirty="0" smtClean="0"/>
              <a:t>Property binding</a:t>
            </a:r>
            <a:r>
              <a:rPr lang="ko-KR" altLang="en-US" sz="1200" dirty="0" smtClean="0"/>
              <a:t>과 </a:t>
            </a:r>
            <a:r>
              <a:rPr lang="en-US" altLang="ko-KR" sz="1200" dirty="0" smtClean="0"/>
              <a:t>event binding</a:t>
            </a:r>
            <a:r>
              <a:rPr lang="ko-KR" altLang="en-US" sz="1200" dirty="0" smtClean="0"/>
              <a:t>이 동시에 실행되는 형태 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518846" y="5949280"/>
            <a:ext cx="4897495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Angular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data binding </a:t>
            </a:r>
            <a:r>
              <a:rPr lang="ko-KR" altLang="en-US" dirty="0" smtClean="0"/>
              <a:t>기능을 이용하면</a:t>
            </a:r>
            <a:endParaRPr lang="en-US" altLang="ko-KR" dirty="0" smtClean="0"/>
          </a:p>
          <a:p>
            <a:r>
              <a:rPr lang="en-US" altLang="ko-KR" dirty="0" smtClean="0"/>
              <a:t>frontend </a:t>
            </a:r>
            <a:r>
              <a:rPr lang="ko-KR" altLang="en-US" dirty="0" smtClean="0"/>
              <a:t>페이지 제작이 매우 간편해짐 </a:t>
            </a:r>
            <a:endParaRPr lang="en-US" altLang="ko-KR" dirty="0" smtClean="0"/>
          </a:p>
          <a:p>
            <a:r>
              <a:rPr lang="ko-KR" altLang="en-US" dirty="0" smtClean="0"/>
              <a:t>사용자의 동작에 대응하는 프로그래밍이 쉬움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57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Angular – Data Binding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44816" cy="520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6266" y="1988840"/>
            <a:ext cx="4259499" cy="27699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템플릿 </a:t>
            </a:r>
            <a:r>
              <a:rPr lang="ko-KR" altLang="en-US" sz="1200" dirty="0" err="1" smtClean="0"/>
              <a:t>뷰에서</a:t>
            </a:r>
            <a:r>
              <a:rPr lang="ko-KR" altLang="en-US" sz="1200" dirty="0" smtClean="0"/>
              <a:t> 선언된 변수를 컴포넌트에서 수정할 수 있음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687860" y="4734853"/>
            <a:ext cx="6676828" cy="276999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템플릿 </a:t>
            </a:r>
            <a:r>
              <a:rPr lang="ko-KR" altLang="en-US" sz="1200" dirty="0" err="1" smtClean="0"/>
              <a:t>뷰에서</a:t>
            </a:r>
            <a:r>
              <a:rPr lang="ko-KR" altLang="en-US" sz="1200" dirty="0" smtClean="0"/>
              <a:t> 생성되는 이벤트에 반응하여 컴포넌트에서 정의된 </a:t>
            </a:r>
            <a:r>
              <a:rPr lang="ko-KR" altLang="en-US" sz="1200" dirty="0" err="1" smtClean="0"/>
              <a:t>이벤트핸들러</a:t>
            </a:r>
            <a:r>
              <a:rPr lang="ko-KR" altLang="en-US" sz="1200" dirty="0" smtClean="0"/>
              <a:t> 함수를 실행함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480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Register components (</a:t>
            </a:r>
            <a:r>
              <a:rPr lang="ko-KR" altLang="en-US" dirty="0" smtClean="0"/>
              <a:t>사용자 등록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Validation (</a:t>
            </a:r>
            <a:r>
              <a:rPr lang="ko-KR" altLang="en-US" dirty="0" err="1" smtClean="0"/>
              <a:t>입력값</a:t>
            </a:r>
            <a:r>
              <a:rPr lang="ko-KR" altLang="en-US" dirty="0" smtClean="0"/>
              <a:t> 검증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Flash messages (</a:t>
            </a:r>
            <a:r>
              <a:rPr lang="ko-KR" altLang="en-US" dirty="0" smtClean="0"/>
              <a:t>플래시 메시지 사용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Register</a:t>
            </a:r>
            <a:r>
              <a:rPr lang="ko-KR" altLang="en-US" dirty="0" smtClean="0"/>
              <a:t> </a:t>
            </a:r>
            <a:r>
              <a:rPr lang="en-US" altLang="ko-KR" dirty="0" smtClean="0"/>
              <a:t>components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0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– Service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9" y="1340768"/>
            <a:ext cx="883275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0251" y="5661248"/>
            <a:ext cx="7608173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@Injectable()</a:t>
            </a:r>
            <a:r>
              <a:rPr lang="ko-KR" altLang="en-US" dirty="0" smtClean="0"/>
              <a:t>로 서비스 선언</a:t>
            </a:r>
            <a:endParaRPr lang="en-US" altLang="ko-KR" dirty="0" smtClean="0"/>
          </a:p>
          <a:p>
            <a:r>
              <a:rPr lang="ko-KR" altLang="en-US" dirty="0" smtClean="0"/>
              <a:t>사용자 </a:t>
            </a:r>
            <a:r>
              <a:rPr lang="en-US" altLang="ko-KR" dirty="0" smtClean="0"/>
              <a:t>UI</a:t>
            </a:r>
            <a:r>
              <a:rPr lang="ko-KR" altLang="en-US" dirty="0" smtClean="0"/>
              <a:t>가 없이 백그라운드에서 실행될 수 있는 기능을 서비스로 구현</a:t>
            </a:r>
            <a:endParaRPr lang="en-US" altLang="ko-KR" dirty="0" smtClean="0"/>
          </a:p>
          <a:p>
            <a:r>
              <a:rPr lang="ko-KR" altLang="en-US" dirty="0" smtClean="0"/>
              <a:t>컴포넌트에서는 서비스를 불러서 사용할 수 있음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499828"/>
            <a:ext cx="343074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서비스에서 사용할 함수를 선언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50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– Service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5" y="1340768"/>
            <a:ext cx="8910221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4127" y="5517232"/>
            <a:ext cx="521008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컴포넌트에서는 서비스를 불러서 사용할 수 있음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988840"/>
            <a:ext cx="238078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smtClean="0"/>
              <a:t>서비스 클래스를 불러옴</a:t>
            </a:r>
            <a:endParaRPr lang="ko-KR" alt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6156176" y="3378478"/>
            <a:ext cx="238078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컴포넌트에 서비스 추가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4509120"/>
            <a:ext cx="258596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서비스에서 선언된 함수의</a:t>
            </a:r>
            <a:endParaRPr lang="en-US" altLang="ko-KR" sz="1600" dirty="0" smtClean="0"/>
          </a:p>
          <a:p>
            <a:r>
              <a:rPr lang="ko-KR" altLang="en-US" sz="1600" dirty="0" smtClean="0"/>
              <a:t>기능을 이용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623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– Directive (</a:t>
            </a:r>
            <a:r>
              <a:rPr lang="ko-KR" altLang="en-US" dirty="0" smtClean="0"/>
              <a:t>지시자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8" y="1340768"/>
            <a:ext cx="8758250" cy="405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1916832"/>
            <a:ext cx="383630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DOM</a:t>
            </a:r>
            <a:r>
              <a:rPr lang="ko-KR" altLang="en-US" dirty="0" smtClean="0"/>
              <a:t>에서 사용할 수 있는 </a:t>
            </a:r>
            <a:r>
              <a:rPr lang="ko-KR" altLang="en-US" dirty="0" err="1" smtClean="0"/>
              <a:t>지시자들</a:t>
            </a:r>
            <a:endParaRPr lang="en-US" altLang="ko-K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88295" y="3001430"/>
            <a:ext cx="273504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(1) </a:t>
            </a:r>
            <a:r>
              <a:rPr lang="ko-KR" altLang="en-US" sz="1400" dirty="0" smtClean="0"/>
              <a:t>컴포넌트를 생성하는 지시자</a:t>
            </a:r>
            <a:endParaRPr lang="en-US" altLang="ko-KR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79912" y="3933056"/>
            <a:ext cx="347242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(2) DOM </a:t>
            </a:r>
            <a:r>
              <a:rPr lang="ko-KR" altLang="en-US" sz="1400" dirty="0" smtClean="0"/>
              <a:t>요소의 구조를 결정하는 지시자</a:t>
            </a:r>
            <a:endParaRPr lang="en-US" altLang="ko-KR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79912" y="4869160"/>
            <a:ext cx="423866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(3) DOM </a:t>
            </a:r>
            <a:r>
              <a:rPr lang="ko-KR" altLang="en-US" sz="1400" dirty="0" smtClean="0"/>
              <a:t>요소의 모양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행동을 바꿀 수 있는 지시자</a:t>
            </a:r>
            <a:endParaRPr lang="en-US" altLang="ko-KR" sz="1400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08" y="5400756"/>
            <a:ext cx="3803680" cy="133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3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Architecture </a:t>
            </a:r>
            <a:r>
              <a:rPr lang="ko-KR" altLang="en-US" dirty="0" smtClean="0"/>
              <a:t>복습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871675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7528" y="5301208"/>
            <a:ext cx="3962944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템플릿과 컴포넌트의 데이터바인딩을 이용하여</a:t>
            </a:r>
            <a:endParaRPr lang="en-US" altLang="ko-KR" sz="1400" dirty="0" smtClean="0"/>
          </a:p>
          <a:p>
            <a:r>
              <a:rPr lang="ko-KR" altLang="en-US" sz="1400" dirty="0" smtClean="0"/>
              <a:t>기능을 편리하게 구현</a:t>
            </a:r>
            <a:endParaRPr lang="en-US" altLang="ko-KR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91680" y="6218148"/>
            <a:ext cx="3903633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UI</a:t>
            </a:r>
            <a:r>
              <a:rPr lang="ko-KR" altLang="en-US" sz="1400" dirty="0" smtClean="0"/>
              <a:t>가 필요하지 않은 기능을 서비스로 정의하고</a:t>
            </a:r>
            <a:endParaRPr lang="en-US" altLang="ko-KR" sz="1400" dirty="0" smtClean="0"/>
          </a:p>
          <a:p>
            <a:r>
              <a:rPr lang="ko-KR" altLang="en-US" sz="1400" dirty="0" smtClean="0"/>
              <a:t>컴포넌트에 불러와서 사용</a:t>
            </a:r>
            <a:endParaRPr lang="en-US" altLang="ko-KR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15816" y="1196752"/>
            <a:ext cx="3924472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기존에 정의된 외부의 모듈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컴포넌트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서비스를</a:t>
            </a:r>
            <a:endParaRPr lang="en-US" altLang="ko-KR" sz="1400" dirty="0" smtClean="0"/>
          </a:p>
          <a:p>
            <a:r>
              <a:rPr lang="ko-KR" altLang="en-US" sz="1400" dirty="0" smtClean="0"/>
              <a:t>다양하게 활용 가능 </a:t>
            </a:r>
            <a:endParaRPr lang="en-US" altLang="ko-KR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740352" y="2852936"/>
            <a:ext cx="1324402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데이터에 따라</a:t>
            </a:r>
            <a:endParaRPr lang="en-US" altLang="ko-KR" sz="1400" dirty="0" smtClean="0"/>
          </a:p>
          <a:p>
            <a:r>
              <a:rPr lang="ko-KR" altLang="en-US" sz="1400" dirty="0" smtClean="0"/>
              <a:t>템플릿을 변경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20474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Auth</a:t>
            </a:r>
            <a:r>
              <a:rPr lang="en-US" altLang="ko-KR" dirty="0" smtClean="0"/>
              <a:t> Service (</a:t>
            </a:r>
            <a:r>
              <a:rPr lang="ko-KR" altLang="en-US" dirty="0" smtClean="0"/>
              <a:t>사용자 인증 서비스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User Registration (</a:t>
            </a:r>
            <a:r>
              <a:rPr lang="ko-KR" altLang="en-US" dirty="0" smtClean="0"/>
              <a:t>사용자 등록 페이지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7. </a:t>
            </a:r>
            <a:r>
              <a:rPr lang="en-US" altLang="ko-KR" sz="3600" dirty="0" err="1" smtClean="0"/>
              <a:t>Auth</a:t>
            </a:r>
            <a:r>
              <a:rPr lang="en-US" altLang="ko-KR" sz="3600" dirty="0" smtClean="0"/>
              <a:t> Service &amp; User Registration</a:t>
            </a:r>
            <a:endParaRPr lang="ko-KR" altLang="en-US" sz="3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6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등록시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에 저장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새로운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service </a:t>
            </a:r>
            <a:r>
              <a:rPr lang="ko-KR" altLang="en-US" dirty="0" smtClean="0"/>
              <a:t>생성 </a:t>
            </a:r>
            <a:r>
              <a:rPr lang="en-US" altLang="ko-KR" dirty="0" smtClean="0"/>
              <a:t>(</a:t>
            </a:r>
            <a:r>
              <a:rPr lang="ko-KR" altLang="en-US" dirty="0" smtClean="0"/>
              <a:t>사용자 인증 관련 각종 기능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/app/services </a:t>
            </a:r>
            <a:r>
              <a:rPr lang="ko-KR" altLang="en-US" dirty="0" smtClean="0"/>
              <a:t>폴더로 이동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ng g service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797152"/>
            <a:ext cx="704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구현할 기능</a:t>
            </a:r>
            <a:endParaRPr lang="en-US" altLang="ko-KR" b="1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사용자 </a:t>
            </a:r>
            <a:r>
              <a:rPr lang="ko-KR" altLang="en-US" dirty="0" err="1" smtClean="0"/>
              <a:t>등록시</a:t>
            </a:r>
            <a:r>
              <a:rPr lang="ko-KR" altLang="en-US" dirty="0" smtClean="0"/>
              <a:t> 서버의 </a:t>
            </a:r>
            <a:r>
              <a:rPr lang="en-US" altLang="ko-KR" dirty="0" smtClean="0"/>
              <a:t>Backend</a:t>
            </a:r>
            <a:r>
              <a:rPr lang="ko-KR" altLang="en-US" dirty="0" smtClean="0"/>
              <a:t>에 연결하여 사용자 정보를 전송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서버의 응답결과를 받아옴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4" y="2738437"/>
            <a:ext cx="8072693" cy="126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5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Http</a:t>
            </a:r>
            <a:r>
              <a:rPr lang="ko-KR" altLang="en-US" dirty="0" smtClean="0"/>
              <a:t> 모듈을 사용하기 위한 준비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dirty="0" smtClean="0"/>
              <a:t>모듈의 기능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서버와의 </a:t>
            </a:r>
            <a:r>
              <a:rPr lang="en-US" altLang="ko-KR" dirty="0" smtClean="0"/>
              <a:t>ajax </a:t>
            </a:r>
            <a:r>
              <a:rPr lang="ko-KR" altLang="en-US" dirty="0" smtClean="0"/>
              <a:t>통신을 이용하여 </a:t>
            </a:r>
            <a:r>
              <a:rPr lang="en-US" altLang="ko-KR" dirty="0" smtClean="0"/>
              <a:t>get, post, put, delete </a:t>
            </a:r>
            <a:r>
              <a:rPr lang="ko-KR" altLang="en-US" dirty="0" smtClean="0"/>
              <a:t>등의 기능을 구현 가능  </a:t>
            </a:r>
            <a:endParaRPr lang="en-US" altLang="ko-KR" dirty="0" smtClean="0"/>
          </a:p>
          <a:p>
            <a:r>
              <a:rPr lang="en-US" altLang="ko-KR" dirty="0" err="1" smtClean="0"/>
              <a:t>App.module.ts</a:t>
            </a:r>
            <a:r>
              <a:rPr lang="ko-KR" altLang="en-US" dirty="0" smtClean="0"/>
              <a:t>에 </a:t>
            </a:r>
            <a:r>
              <a:rPr lang="en-US" altLang="ko-KR" b="1" dirty="0" err="1" smtClean="0"/>
              <a:t>HttpClientModule</a:t>
            </a:r>
            <a:r>
              <a:rPr lang="ko-KR" altLang="en-US" dirty="0" smtClean="0"/>
              <a:t>을 등록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1584" y="3140968"/>
            <a:ext cx="6133859" cy="33547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import { </a:t>
            </a:r>
            <a:r>
              <a:rPr lang="en-US" altLang="ko-KR" sz="1600" b="1" dirty="0" err="1"/>
              <a:t>HttpClientModule</a:t>
            </a:r>
            <a:r>
              <a:rPr lang="en-US" altLang="ko-KR" sz="1600" b="1" dirty="0"/>
              <a:t> } from '@angular/common/http';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중략 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/>
              <a:t>imports: [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BrowserModule</a:t>
            </a:r>
            <a:r>
              <a:rPr lang="en-US" altLang="ko-KR" sz="1600" dirty="0"/>
              <a:t>,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FormsModule</a:t>
            </a:r>
            <a:r>
              <a:rPr lang="en-US" altLang="ko-KR" sz="1600" dirty="0"/>
              <a:t>,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AppRoutingModule</a:t>
            </a:r>
            <a:r>
              <a:rPr lang="en-US" altLang="ko-KR" sz="1600" dirty="0"/>
              <a:t>,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b="1" dirty="0" err="1"/>
              <a:t>HttpClientModule</a:t>
            </a:r>
            <a:r>
              <a:rPr lang="en-US" altLang="ko-KR" sz="1600" dirty="0"/>
              <a:t>,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FlashMessagesModule</a:t>
            </a:r>
            <a:endParaRPr lang="en-US" altLang="ko-KR" sz="1600" dirty="0"/>
          </a:p>
          <a:p>
            <a:r>
              <a:rPr lang="en-US" altLang="ko-KR" sz="1600" dirty="0"/>
              <a:t>  ],</a:t>
            </a:r>
          </a:p>
          <a:p>
            <a:r>
              <a:rPr lang="en-US" altLang="ko-KR" sz="1600" dirty="0" smtClean="0"/>
              <a:t> </a:t>
            </a:r>
          </a:p>
          <a:p>
            <a:r>
              <a:rPr lang="ko-KR" altLang="en-US" sz="1600" dirty="0" smtClean="0"/>
              <a:t>중략 </a:t>
            </a:r>
            <a:endParaRPr lang="ko-KR" altLang="en-US" sz="1600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3410440" y="3536650"/>
            <a:ext cx="2169672" cy="75644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>
            <a:off x="3275856" y="4445496"/>
            <a:ext cx="2304256" cy="8557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2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모델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/app/models </a:t>
            </a:r>
            <a:r>
              <a:rPr lang="ko-KR" altLang="en-US" dirty="0" smtClean="0"/>
              <a:t>폴더 생성 </a:t>
            </a:r>
            <a:endParaRPr lang="en-US" altLang="ko-KR" dirty="0" smtClean="0"/>
          </a:p>
          <a:p>
            <a:r>
              <a:rPr lang="en-US" altLang="ko-KR" dirty="0" smtClean="0"/>
              <a:t>&gt; cd models </a:t>
            </a:r>
          </a:p>
          <a:p>
            <a:r>
              <a:rPr lang="en-US" altLang="ko-KR" dirty="0" err="1" smtClean="0"/>
              <a:t>User.ts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212976"/>
            <a:ext cx="288032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export class User {</a:t>
            </a:r>
          </a:p>
          <a:p>
            <a:r>
              <a:rPr lang="en-US" altLang="ko-KR" dirty="0"/>
              <a:t>  name: string;</a:t>
            </a:r>
          </a:p>
          <a:p>
            <a:r>
              <a:rPr lang="en-US" altLang="ko-KR" dirty="0"/>
              <a:t>  email: string;</a:t>
            </a:r>
          </a:p>
          <a:p>
            <a:r>
              <a:rPr lang="en-US" altLang="ko-KR" dirty="0"/>
              <a:t>  username: string;</a:t>
            </a:r>
          </a:p>
          <a:p>
            <a:r>
              <a:rPr lang="en-US" altLang="ko-KR" dirty="0"/>
              <a:t>  password: string;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86360" y="2852936"/>
            <a:ext cx="5361148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Meanauthapp</a:t>
            </a:r>
            <a:r>
              <a:rPr lang="en-US" altLang="ko-KR" dirty="0" smtClean="0"/>
              <a:t>/angular-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/app/models/</a:t>
            </a:r>
            <a:r>
              <a:rPr lang="en-US" altLang="ko-KR" dirty="0" err="1" smtClean="0"/>
              <a:t>User.ts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5158933"/>
            <a:ext cx="5296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User</a:t>
            </a:r>
            <a:r>
              <a:rPr lang="ko-KR" altLang="en-US" dirty="0" smtClean="0"/>
              <a:t> 라는 이름으로 사용자 모델 생성</a:t>
            </a:r>
            <a:endParaRPr lang="en-US" altLang="ko-KR" dirty="0" smtClean="0"/>
          </a:p>
          <a:p>
            <a:r>
              <a:rPr lang="ko-KR" altLang="en-US" dirty="0" err="1" smtClean="0"/>
              <a:t>서버측에서의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User </a:t>
            </a:r>
            <a:r>
              <a:rPr lang="ko-KR" altLang="en-US" dirty="0" smtClean="0"/>
              <a:t>모델과 같은 필드 구조로 구성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6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</a:t>
            </a:r>
            <a:r>
              <a:rPr lang="en-US" altLang="ko-KR" dirty="0"/>
              <a:t> </a:t>
            </a:r>
            <a:r>
              <a:rPr lang="ko-KR" altLang="en-US" dirty="0" err="1"/>
              <a:t>등록시</a:t>
            </a:r>
            <a:r>
              <a:rPr lang="ko-KR" altLang="en-US" dirty="0"/>
              <a:t> </a:t>
            </a:r>
            <a:r>
              <a:rPr lang="ko-KR" altLang="en-US" dirty="0" smtClean="0"/>
              <a:t>사용자정보를 </a:t>
            </a:r>
            <a:r>
              <a:rPr lang="en-US" altLang="ko-KR" dirty="0" smtClean="0"/>
              <a:t>DB</a:t>
            </a:r>
            <a:r>
              <a:rPr lang="ko-KR" altLang="en-US" dirty="0"/>
              <a:t>에 저장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1857013"/>
            <a:ext cx="8568952" cy="47089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dirty="0"/>
              <a:t>import { Injectable } from '@angular/core';</a:t>
            </a:r>
          </a:p>
          <a:p>
            <a:r>
              <a:rPr lang="en-US" altLang="ko-KR" sz="1200" b="1" dirty="0"/>
              <a:t>import { </a:t>
            </a:r>
            <a:r>
              <a:rPr lang="en-US" altLang="ko-KR" sz="1200" b="1" dirty="0" err="1"/>
              <a:t>HttpClient</a:t>
            </a:r>
            <a:r>
              <a:rPr lang="en-US" altLang="ko-KR" sz="1200" b="1" dirty="0"/>
              <a:t>, </a:t>
            </a:r>
            <a:r>
              <a:rPr lang="en-US" altLang="ko-KR" sz="1200" b="1" dirty="0" err="1"/>
              <a:t>HttpHeaders</a:t>
            </a:r>
            <a:r>
              <a:rPr lang="en-US" altLang="ko-KR" sz="1200" b="1" dirty="0"/>
              <a:t> } from '@angular/common/http';</a:t>
            </a:r>
          </a:p>
          <a:p>
            <a:r>
              <a:rPr lang="en-US" altLang="ko-KR" sz="1200" b="1" dirty="0"/>
              <a:t>import { Observable } from '</a:t>
            </a:r>
            <a:r>
              <a:rPr lang="en-US" altLang="ko-KR" sz="1200" b="1" dirty="0" err="1"/>
              <a:t>rxjs</a:t>
            </a:r>
            <a:r>
              <a:rPr lang="en-US" altLang="ko-KR" sz="1200" b="1" dirty="0"/>
              <a:t>';</a:t>
            </a:r>
          </a:p>
          <a:p>
            <a:r>
              <a:rPr lang="en-US" altLang="ko-KR" sz="1200" b="1" dirty="0"/>
              <a:t>import { User } from '../models/User';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 err="1"/>
              <a:t>const</a:t>
            </a:r>
            <a:r>
              <a:rPr lang="en-US" altLang="ko-KR" sz="1200" b="1" dirty="0"/>
              <a:t> </a:t>
            </a:r>
            <a:r>
              <a:rPr lang="en-US" altLang="ko-KR" sz="1200" b="1" dirty="0" err="1"/>
              <a:t>httpOptions</a:t>
            </a:r>
            <a:r>
              <a:rPr lang="en-US" altLang="ko-KR" sz="1200" b="1" dirty="0"/>
              <a:t> = {</a:t>
            </a:r>
          </a:p>
          <a:p>
            <a:r>
              <a:rPr lang="en-US" altLang="ko-KR" sz="1200" b="1" dirty="0"/>
              <a:t>  headers: new </a:t>
            </a:r>
            <a:r>
              <a:rPr lang="en-US" altLang="ko-KR" sz="1200" b="1" dirty="0" err="1"/>
              <a:t>HttpHeaders</a:t>
            </a:r>
            <a:r>
              <a:rPr lang="en-US" altLang="ko-KR" sz="1200" b="1" dirty="0"/>
              <a:t>({</a:t>
            </a:r>
          </a:p>
          <a:p>
            <a:r>
              <a:rPr lang="en-US" altLang="ko-KR" sz="1200" b="1" dirty="0"/>
              <a:t>    'Content-Type': 'application/</a:t>
            </a:r>
            <a:r>
              <a:rPr lang="en-US" altLang="ko-KR" sz="1200" b="1" dirty="0" err="1"/>
              <a:t>json</a:t>
            </a:r>
            <a:r>
              <a:rPr lang="en-US" altLang="ko-KR" sz="1200" b="1" dirty="0"/>
              <a:t>'</a:t>
            </a:r>
          </a:p>
          <a:p>
            <a:r>
              <a:rPr lang="en-US" altLang="ko-KR" sz="1200" b="1" dirty="0"/>
              <a:t>  })</a:t>
            </a:r>
          </a:p>
          <a:p>
            <a:r>
              <a:rPr lang="en-US" altLang="ko-KR" sz="1200" b="1" dirty="0"/>
              <a:t>};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@Injectable({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providedIn</a:t>
            </a:r>
            <a:r>
              <a:rPr lang="en-US" altLang="ko-KR" sz="1200" dirty="0"/>
              <a:t>: 'root'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 class </a:t>
            </a:r>
            <a:r>
              <a:rPr lang="en-US" altLang="ko-KR" sz="1200" dirty="0" err="1"/>
              <a:t>AuthService</a:t>
            </a:r>
            <a:r>
              <a:rPr lang="en-US" altLang="ko-KR" sz="1200" dirty="0"/>
              <a:t> {</a:t>
            </a:r>
          </a:p>
          <a:p>
            <a:r>
              <a:rPr lang="en-US" altLang="ko-KR" sz="1200" b="1" dirty="0"/>
              <a:t>  </a:t>
            </a:r>
            <a:r>
              <a:rPr lang="en-US" altLang="ko-KR" sz="1200" b="1" dirty="0" err="1"/>
              <a:t>authToken</a:t>
            </a:r>
            <a:r>
              <a:rPr lang="en-US" altLang="ko-KR" sz="1200" b="1" dirty="0"/>
              <a:t>: any;</a:t>
            </a:r>
          </a:p>
          <a:p>
            <a:r>
              <a:rPr lang="en-US" altLang="ko-KR" sz="1200" b="1" dirty="0"/>
              <a:t>  user: User;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constructor(</a:t>
            </a:r>
            <a:r>
              <a:rPr lang="en-US" altLang="ko-KR" sz="1200" b="1" dirty="0"/>
              <a:t>private http: </a:t>
            </a:r>
            <a:r>
              <a:rPr lang="en-US" altLang="ko-KR" sz="1200" b="1" dirty="0" err="1"/>
              <a:t>HttpClient</a:t>
            </a:r>
            <a:r>
              <a:rPr lang="en-US" altLang="ko-KR" sz="1200" dirty="0"/>
              <a:t>) {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/>
              <a:t>  </a:t>
            </a:r>
            <a:r>
              <a:rPr lang="en-US" altLang="ko-KR" sz="1200" b="1" dirty="0" err="1" smtClean="0"/>
              <a:t>registerUser</a:t>
            </a:r>
            <a:r>
              <a:rPr lang="en-US" altLang="ko-KR" sz="1200" b="1" dirty="0" smtClean="0"/>
              <a:t>(user):</a:t>
            </a:r>
            <a:r>
              <a:rPr lang="en-US" altLang="ko-KR" sz="1200" b="1" dirty="0"/>
              <a:t> Observable&lt;any&gt; {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const</a:t>
            </a:r>
            <a:r>
              <a:rPr lang="en-US" altLang="ko-KR" sz="1200" b="1" dirty="0"/>
              <a:t> </a:t>
            </a:r>
            <a:r>
              <a:rPr lang="en-US" altLang="ko-KR" sz="1200" b="1" dirty="0" err="1"/>
              <a:t>registerUrl</a:t>
            </a:r>
            <a:r>
              <a:rPr lang="en-US" altLang="ko-KR" sz="1200" b="1" dirty="0"/>
              <a:t> = 'http://localhost:3000/users/register';</a:t>
            </a:r>
          </a:p>
          <a:p>
            <a:r>
              <a:rPr lang="en-US" altLang="ko-KR" sz="1200" b="1" dirty="0"/>
              <a:t>    return </a:t>
            </a:r>
            <a:r>
              <a:rPr lang="en-US" altLang="ko-KR" sz="1200" b="1" dirty="0" err="1"/>
              <a:t>this.http.post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registerUrl</a:t>
            </a:r>
            <a:r>
              <a:rPr lang="en-US" altLang="ko-KR" sz="1200" b="1" dirty="0"/>
              <a:t>, user, </a:t>
            </a:r>
            <a:r>
              <a:rPr lang="en-US" altLang="ko-KR" sz="1200" b="1" dirty="0" err="1"/>
              <a:t>httpOptions</a:t>
            </a:r>
            <a:r>
              <a:rPr lang="en-US" altLang="ko-KR" sz="1200" b="1" dirty="0"/>
              <a:t>);</a:t>
            </a:r>
          </a:p>
          <a:p>
            <a:r>
              <a:rPr lang="en-US" altLang="ko-KR" sz="1200" b="1" dirty="0"/>
              <a:t>  }</a:t>
            </a:r>
          </a:p>
          <a:p>
            <a:r>
              <a:rPr lang="en-US" altLang="ko-KR" sz="12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1988840"/>
            <a:ext cx="3409651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HttpClient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HttpHeaders</a:t>
            </a:r>
            <a:r>
              <a:rPr lang="ko-KR" altLang="en-US" sz="1400" dirty="0" smtClean="0"/>
              <a:t> 모듈 이용 준비</a:t>
            </a:r>
            <a:endParaRPr lang="en-US" altLang="ko-KR" sz="1400" dirty="0" smtClean="0"/>
          </a:p>
          <a:p>
            <a:r>
              <a:rPr lang="en-US" altLang="ko-KR" sz="1400" dirty="0" err="1" smtClean="0"/>
              <a:t>Rxjs</a:t>
            </a:r>
            <a:r>
              <a:rPr lang="ko-KR" altLang="en-US" sz="1400" dirty="0" smtClean="0"/>
              <a:t>의</a:t>
            </a:r>
            <a:r>
              <a:rPr lang="en-US" altLang="ko-KR" sz="1400" dirty="0" smtClean="0"/>
              <a:t> Observable</a:t>
            </a:r>
            <a:r>
              <a:rPr lang="ko-KR" altLang="en-US" sz="1400" dirty="0" smtClean="0"/>
              <a:t>사용 준비 </a:t>
            </a:r>
            <a:endParaRPr lang="en-US" altLang="ko-KR" sz="1400" dirty="0" smtClean="0"/>
          </a:p>
          <a:p>
            <a:r>
              <a:rPr lang="en-US" altLang="ko-KR" sz="1400" dirty="0" smtClean="0"/>
              <a:t>User </a:t>
            </a:r>
            <a:r>
              <a:rPr lang="ko-KR" altLang="en-US" sz="1400" dirty="0" smtClean="0"/>
              <a:t>모델 이용 준비 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4489375"/>
            <a:ext cx="274626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인증토큰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사용자정보 객체 생성</a:t>
            </a:r>
            <a:endParaRPr lang="en-US" altLang="ko-KR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07850" y="3284984"/>
            <a:ext cx="276870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요청시</a:t>
            </a:r>
            <a:r>
              <a:rPr lang="ko-KR" altLang="en-US" sz="1400" dirty="0" smtClean="0"/>
              <a:t> 사용할 헤더의 옵션 준비</a:t>
            </a:r>
            <a:endParaRPr lang="en-US" altLang="ko-KR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543486" y="5661248"/>
            <a:ext cx="301076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서버에 사용자 정보 </a:t>
            </a:r>
            <a:r>
              <a:rPr lang="ko-KR" altLang="en-US" sz="1400" dirty="0" err="1" smtClean="0"/>
              <a:t>등록시</a:t>
            </a:r>
            <a:r>
              <a:rPr lang="ko-KR" altLang="en-US" sz="1400" dirty="0" smtClean="0"/>
              <a:t> 사용할 </a:t>
            </a:r>
            <a:endParaRPr lang="en-US" altLang="ko-KR" sz="1400" dirty="0" smtClean="0"/>
          </a:p>
          <a:p>
            <a:r>
              <a:rPr lang="en-US" altLang="ko-KR" sz="1400" dirty="0" err="1" smtClean="0"/>
              <a:t>registerUser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함수 선언 </a:t>
            </a:r>
            <a:endParaRPr lang="en-US" altLang="ko-KR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5157192"/>
            <a:ext cx="3611886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httpClient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서비스를 이용할 </a:t>
            </a:r>
            <a:r>
              <a:rPr lang="en-US" altLang="ko-KR" sz="1400" dirty="0" smtClean="0"/>
              <a:t>http </a:t>
            </a:r>
            <a:r>
              <a:rPr lang="ko-KR" altLang="en-US" sz="1400" dirty="0" smtClean="0"/>
              <a:t>객체 선언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5762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</a:t>
            </a:r>
            <a:r>
              <a:rPr lang="en-US" altLang="ko-KR" dirty="0"/>
              <a:t> </a:t>
            </a:r>
            <a:r>
              <a:rPr lang="ko-KR" altLang="en-US" dirty="0" err="1"/>
              <a:t>등록시</a:t>
            </a:r>
            <a:r>
              <a:rPr lang="ko-KR" altLang="en-US" dirty="0"/>
              <a:t> 사용자정보를 </a:t>
            </a:r>
            <a:r>
              <a:rPr lang="en-US" altLang="ko-KR" dirty="0"/>
              <a:t>DB</a:t>
            </a:r>
            <a:r>
              <a:rPr lang="ko-KR" altLang="en-US" dirty="0"/>
              <a:t>에 저장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ko-KR" altLang="en-US" dirty="0" smtClean="0"/>
              <a:t>에 선언된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사용자 등록 함수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363" y="2060848"/>
            <a:ext cx="636994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registerUser</a:t>
            </a:r>
            <a:r>
              <a:rPr lang="en-US" altLang="ko-KR" dirty="0" smtClean="0"/>
              <a:t>(user):</a:t>
            </a:r>
            <a:r>
              <a:rPr lang="en-US" altLang="ko-KR" dirty="0"/>
              <a:t> Observable&lt;any&gt; {</a:t>
            </a:r>
          </a:p>
          <a:p>
            <a:r>
              <a:rPr lang="en-US" altLang="ko-KR" dirty="0"/>
              <a:t>    </a:t>
            </a:r>
            <a:r>
              <a:rPr lang="en-US" altLang="ko-KR" dirty="0" err="1"/>
              <a:t>const</a:t>
            </a:r>
            <a:r>
              <a:rPr lang="en-US" altLang="ko-KR" dirty="0"/>
              <a:t> </a:t>
            </a:r>
            <a:r>
              <a:rPr lang="en-US" altLang="ko-KR" dirty="0" err="1"/>
              <a:t>registerUrl</a:t>
            </a:r>
            <a:r>
              <a:rPr lang="en-US" altLang="ko-KR" dirty="0"/>
              <a:t> = 'http://localhost:3000/users/register';</a:t>
            </a:r>
          </a:p>
          <a:p>
            <a:r>
              <a:rPr lang="en-US" altLang="ko-KR" dirty="0"/>
              <a:t>    return </a:t>
            </a:r>
            <a:r>
              <a:rPr lang="en-US" altLang="ko-KR" dirty="0" err="1"/>
              <a:t>this.http.post</a:t>
            </a:r>
            <a:r>
              <a:rPr lang="en-US" altLang="ko-KR" dirty="0"/>
              <a:t>(</a:t>
            </a:r>
            <a:r>
              <a:rPr lang="en-US" altLang="ko-KR" dirty="0" err="1"/>
              <a:t>registerUrl</a:t>
            </a:r>
            <a:r>
              <a:rPr lang="en-US" altLang="ko-KR" dirty="0"/>
              <a:t>, user, </a:t>
            </a:r>
            <a:r>
              <a:rPr lang="en-US" altLang="ko-KR" dirty="0" err="1"/>
              <a:t>httpOptions</a:t>
            </a:r>
            <a:r>
              <a:rPr lang="en-US" altLang="ko-KR" dirty="0"/>
              <a:t>);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447" y="3861048"/>
            <a:ext cx="62648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입력 </a:t>
            </a:r>
            <a:r>
              <a:rPr lang="ko-KR" altLang="en-US" dirty="0" err="1" smtClean="0"/>
              <a:t>파라메터</a:t>
            </a:r>
            <a:r>
              <a:rPr lang="en-US" altLang="ko-KR" dirty="0" smtClean="0"/>
              <a:t>: User </a:t>
            </a:r>
            <a:r>
              <a:rPr lang="ko-KR" altLang="en-US" dirty="0" smtClean="0"/>
              <a:t>형식의 객체 </a:t>
            </a:r>
            <a:r>
              <a:rPr lang="en-US" altLang="ko-KR" dirty="0" smtClean="0"/>
              <a:t>user </a:t>
            </a:r>
          </a:p>
          <a:p>
            <a:endParaRPr lang="en-US" altLang="ko-KR" dirty="0"/>
          </a:p>
          <a:p>
            <a:r>
              <a:rPr lang="ko-KR" altLang="en-US" dirty="0" smtClean="0"/>
              <a:t>반환되는 데이터</a:t>
            </a:r>
            <a:r>
              <a:rPr lang="en-US" altLang="ko-KR" dirty="0" smtClean="0"/>
              <a:t>: &lt;any&gt; </a:t>
            </a:r>
            <a:r>
              <a:rPr lang="ko-KR" altLang="en-US" dirty="0" smtClean="0"/>
              <a:t>데이터 형식으로 받아들여서 리턴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Observable: </a:t>
            </a:r>
            <a:r>
              <a:rPr lang="en-US" altLang="ko-KR" dirty="0" err="1" smtClean="0"/>
              <a:t>rxjs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방식으로 서버의 응답을 받아서 전달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서버에 사용자정보 등록을 요청하고 실패</a:t>
            </a:r>
            <a:r>
              <a:rPr lang="en-US" altLang="ko-KR" dirty="0" smtClean="0"/>
              <a:t>/</a:t>
            </a:r>
            <a:r>
              <a:rPr lang="ko-KR" altLang="en-US" dirty="0" smtClean="0"/>
              <a:t>성공의 결과를</a:t>
            </a:r>
            <a:endParaRPr lang="en-US" altLang="ko-KR" dirty="0" smtClean="0"/>
          </a:p>
          <a:p>
            <a:r>
              <a:rPr lang="ko-KR" altLang="en-US" dirty="0" smtClean="0"/>
              <a:t>받아서 </a:t>
            </a:r>
            <a:r>
              <a:rPr lang="ko-KR" altLang="en-US" dirty="0" err="1" smtClean="0"/>
              <a:t>리턴해주는</a:t>
            </a:r>
            <a:r>
              <a:rPr lang="ko-KR" altLang="en-US" dirty="0" smtClean="0"/>
              <a:t> 함수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03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Home component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home/home.component.html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89856" y="1913051"/>
            <a:ext cx="7686600" cy="398570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ko-KR" sz="1100" dirty="0"/>
              <a:t>&lt;div class="</a:t>
            </a:r>
            <a:r>
              <a:rPr lang="en-US" altLang="ko-KR" sz="1100" dirty="0" err="1"/>
              <a:t>jumbotron</a:t>
            </a:r>
            <a:r>
              <a:rPr lang="en-US" altLang="ko-KR" sz="1100" dirty="0"/>
              <a:t> text-center"&gt;</a:t>
            </a:r>
          </a:p>
          <a:p>
            <a:r>
              <a:rPr lang="en-US" altLang="ko-KR" sz="1100" dirty="0"/>
              <a:t>    &lt;h1&gt;MEAN Authentication App&lt;/h1&gt;</a:t>
            </a:r>
          </a:p>
          <a:p>
            <a:r>
              <a:rPr lang="en-US" altLang="ko-KR" sz="1100" dirty="0"/>
              <a:t>    &lt;p class="lead"&gt;Welcome to our custom MEAN authentication app&lt;/p&gt;</a:t>
            </a:r>
          </a:p>
          <a:p>
            <a:r>
              <a:rPr lang="en-US" altLang="ko-KR" sz="1100" dirty="0"/>
              <a:t>    &lt;div&gt;</a:t>
            </a:r>
          </a:p>
          <a:p>
            <a:r>
              <a:rPr lang="en-US" altLang="ko-KR" sz="1100" dirty="0"/>
              <a:t>        &lt;a class="</a:t>
            </a:r>
            <a:r>
              <a:rPr lang="en-US" altLang="ko-KR" sz="1100" dirty="0" err="1"/>
              <a:t>btn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btn</a:t>
            </a:r>
            <a:r>
              <a:rPr lang="en-US" altLang="ko-KR" sz="1100" dirty="0"/>
              <a:t>-primary"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='/register'&gt;Register&lt;/a&gt;</a:t>
            </a:r>
          </a:p>
          <a:p>
            <a:r>
              <a:rPr lang="en-US" altLang="ko-KR" sz="1100" dirty="0"/>
              <a:t>        &lt;a class="</a:t>
            </a:r>
            <a:r>
              <a:rPr lang="en-US" altLang="ko-KR" sz="1100" dirty="0" err="1"/>
              <a:t>btn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btn</a:t>
            </a:r>
            <a:r>
              <a:rPr lang="en-US" altLang="ko-KR" sz="1100" dirty="0"/>
              <a:t>-success"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='/login'&gt;Login&lt;/a&gt;</a:t>
            </a:r>
          </a:p>
          <a:p>
            <a:r>
              <a:rPr lang="en-US" altLang="ko-KR" sz="1100" dirty="0"/>
              <a:t>      &lt;/div&gt;</a:t>
            </a:r>
          </a:p>
          <a:p>
            <a:r>
              <a:rPr lang="en-US" altLang="ko-KR" sz="1100" dirty="0"/>
              <a:t>&lt;/div&gt;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dirty="0"/>
              <a:t>&lt;div class="row"&gt;</a:t>
            </a:r>
          </a:p>
          <a:p>
            <a:r>
              <a:rPr lang="en-US" altLang="ko-KR" sz="1100" dirty="0"/>
              <a:t>    &lt;div class="col"&gt;</a:t>
            </a:r>
          </a:p>
          <a:p>
            <a:r>
              <a:rPr lang="en-US" altLang="ko-KR" sz="1100" dirty="0"/>
              <a:t>        &lt;h3&gt;Express Backend&lt;/h3&gt;</a:t>
            </a:r>
          </a:p>
          <a:p>
            <a:r>
              <a:rPr lang="en-US" altLang="ko-KR" sz="1100" dirty="0"/>
              <a:t>        &lt;</a:t>
            </a:r>
            <a:r>
              <a:rPr lang="en-US" altLang="ko-KR" sz="1100" dirty="0" smtClean="0"/>
              <a:t>p&gt;A</a:t>
            </a:r>
            <a:r>
              <a:rPr lang="en-US" altLang="ko-KR" sz="1100" dirty="0"/>
              <a:t> rock solid Node.js/Express server using Mongoose to organize models and query the database.&lt;/p&gt;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smtClean="0"/>
              <a:t>&lt;/</a:t>
            </a:r>
            <a:r>
              <a:rPr lang="en-US" altLang="ko-KR" sz="1100" dirty="0"/>
              <a:t>div&gt;</a:t>
            </a:r>
          </a:p>
          <a:p>
            <a:r>
              <a:rPr lang="en-US" altLang="ko-KR" sz="1100" dirty="0"/>
              <a:t>    &lt;div class="col"&gt;</a:t>
            </a:r>
          </a:p>
          <a:p>
            <a:r>
              <a:rPr lang="en-US" altLang="ko-KR" sz="1100" dirty="0"/>
              <a:t>        &lt;h3&gt;Angular/CLI&lt;/h3&gt;</a:t>
            </a:r>
          </a:p>
          <a:p>
            <a:r>
              <a:rPr lang="en-US" altLang="ko-KR" sz="1100" dirty="0"/>
              <a:t>        &lt;p&gt;Angular/CLI to generate components, services and more. Local dev server and easy compilation&lt;/p&gt;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smtClean="0"/>
              <a:t>&lt;/</a:t>
            </a:r>
            <a:r>
              <a:rPr lang="en-US" altLang="ko-KR" sz="1100" dirty="0"/>
              <a:t>div&gt;</a:t>
            </a:r>
          </a:p>
          <a:p>
            <a:r>
              <a:rPr lang="en-US" altLang="ko-KR" sz="1100" dirty="0"/>
              <a:t>    &lt;div class="col"&gt;</a:t>
            </a:r>
          </a:p>
          <a:p>
            <a:r>
              <a:rPr lang="en-US" altLang="ko-KR" sz="1100" dirty="0"/>
              <a:t>        &lt;h3&gt;JWT Tokens&lt;/h3&gt;</a:t>
            </a:r>
          </a:p>
          <a:p>
            <a:r>
              <a:rPr lang="en-US" altLang="ko-KR" sz="1100" dirty="0"/>
              <a:t>        &lt;p&gt;Full featured authentication using JSON web tokens. Login and store user data&lt;/p&gt;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smtClean="0"/>
              <a:t>&lt;/</a:t>
            </a:r>
            <a:r>
              <a:rPr lang="en-US" altLang="ko-KR" sz="1100" dirty="0"/>
              <a:t>div&gt;</a:t>
            </a:r>
          </a:p>
          <a:p>
            <a:r>
              <a:rPr lang="en-US" altLang="ko-KR" sz="1100" dirty="0"/>
              <a:t>&lt;/div&gt;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264" y="5714091"/>
            <a:ext cx="328166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메인 페이지 정적 </a:t>
            </a:r>
            <a:r>
              <a:rPr lang="ko-KR" altLang="en-US" dirty="0" err="1" smtClean="0"/>
              <a:t>컨텐츠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73912" y="2492896"/>
            <a:ext cx="1563954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Register</a:t>
            </a:r>
            <a:r>
              <a:rPr lang="ko-KR" altLang="en-US" dirty="0" smtClean="0"/>
              <a:t> 버튼</a:t>
            </a:r>
            <a:endParaRPr lang="en-US" altLang="ko-KR" dirty="0" smtClean="0"/>
          </a:p>
          <a:p>
            <a:r>
              <a:rPr lang="en-US" altLang="ko-KR" dirty="0" smtClean="0"/>
              <a:t>Login </a:t>
            </a:r>
            <a:r>
              <a:rPr lang="ko-KR" altLang="en-US" dirty="0" smtClean="0"/>
              <a:t>버튼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3563888" y="3008422"/>
            <a:ext cx="1152128" cy="5332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8024" y="3286725"/>
            <a:ext cx="279807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href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대신 </a:t>
            </a:r>
            <a:r>
              <a:rPr lang="en-US" altLang="ko-KR" sz="1600" dirty="0" err="1" smtClean="0"/>
              <a:t>routerLink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속성을 </a:t>
            </a:r>
            <a:endParaRPr lang="en-US" altLang="ko-KR" sz="1600" dirty="0" smtClean="0"/>
          </a:p>
          <a:p>
            <a:r>
              <a:rPr lang="ko-KR" altLang="en-US" sz="1600" dirty="0" smtClean="0"/>
              <a:t>이용하여 링크 생성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14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Observable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subscribe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pic>
        <p:nvPicPr>
          <p:cNvPr id="1026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4" y="1412776"/>
            <a:ext cx="8294643" cy="46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1907540"/>
            <a:ext cx="87716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감시자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4149080"/>
            <a:ext cx="87716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구독자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9691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</a:t>
            </a:r>
            <a:r>
              <a:rPr lang="en-US" altLang="ko-KR" dirty="0"/>
              <a:t> </a:t>
            </a:r>
            <a:r>
              <a:rPr lang="ko-KR" altLang="en-US" dirty="0" err="1"/>
              <a:t>등록시</a:t>
            </a:r>
            <a:r>
              <a:rPr lang="ko-KR" altLang="en-US" dirty="0"/>
              <a:t> </a:t>
            </a:r>
            <a:r>
              <a:rPr lang="en-US" altLang="ko-KR" dirty="0"/>
              <a:t>DB</a:t>
            </a:r>
            <a:r>
              <a:rPr lang="ko-KR" altLang="en-US" dirty="0"/>
              <a:t>에 저장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참고</a:t>
            </a:r>
            <a:r>
              <a:rPr lang="en-US" altLang="ko-KR" b="1" dirty="0" smtClean="0"/>
              <a:t>: routes/users.js </a:t>
            </a:r>
            <a:r>
              <a:rPr lang="en-US" altLang="ko-KR" dirty="0" smtClean="0"/>
              <a:t>(Backend server</a:t>
            </a:r>
            <a:r>
              <a:rPr lang="ko-KR" altLang="en-US" dirty="0" smtClean="0"/>
              <a:t>의 응답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0047" y="1929021"/>
            <a:ext cx="5928803" cy="4524315"/>
          </a:xfrm>
          <a:prstGeom prst="rect">
            <a:avLst/>
          </a:prstGeom>
          <a:solidFill>
            <a:srgbClr val="ADCFA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// Register</a:t>
            </a:r>
          </a:p>
          <a:p>
            <a:r>
              <a:rPr lang="en-US" altLang="ko-KR" sz="1600" dirty="0" err="1"/>
              <a:t>router.post</a:t>
            </a:r>
            <a:r>
              <a:rPr lang="en-US" altLang="ko-KR" sz="1600" dirty="0"/>
              <a:t>('/register', (</a:t>
            </a:r>
            <a:r>
              <a:rPr lang="en-US" altLang="ko-KR" sz="1600" dirty="0" err="1"/>
              <a:t>req</a:t>
            </a:r>
            <a:r>
              <a:rPr lang="en-US" altLang="ko-KR" sz="1600" dirty="0"/>
              <a:t>, res, next) =&gt; {</a:t>
            </a:r>
          </a:p>
          <a:p>
            <a:r>
              <a:rPr lang="en-US" altLang="ko-KR" sz="1600" dirty="0"/>
              <a:t>  let </a:t>
            </a:r>
            <a:r>
              <a:rPr lang="en-US" altLang="ko-KR" sz="1600" dirty="0" err="1"/>
              <a:t>newUser</a:t>
            </a:r>
            <a:r>
              <a:rPr lang="en-US" altLang="ko-KR" sz="1600" dirty="0"/>
              <a:t> = new User({</a:t>
            </a:r>
          </a:p>
          <a:p>
            <a:r>
              <a:rPr lang="en-US" altLang="ko-KR" sz="1600" dirty="0"/>
              <a:t>    name: req.body.name,</a:t>
            </a:r>
          </a:p>
          <a:p>
            <a:r>
              <a:rPr lang="en-US" altLang="ko-KR" sz="1600" dirty="0"/>
              <a:t>    email: </a:t>
            </a:r>
            <a:r>
              <a:rPr lang="en-US" altLang="ko-KR" sz="1600" dirty="0" err="1"/>
              <a:t>req.body.email</a:t>
            </a:r>
            <a:r>
              <a:rPr lang="en-US" altLang="ko-KR" sz="1600" dirty="0"/>
              <a:t>,</a:t>
            </a:r>
          </a:p>
          <a:p>
            <a:r>
              <a:rPr lang="en-US" altLang="ko-KR" sz="1600" dirty="0"/>
              <a:t>    username: </a:t>
            </a:r>
            <a:r>
              <a:rPr lang="en-US" altLang="ko-KR" sz="1600" dirty="0" err="1"/>
              <a:t>req.body.username</a:t>
            </a:r>
            <a:r>
              <a:rPr lang="en-US" altLang="ko-KR" sz="1600" dirty="0"/>
              <a:t>,</a:t>
            </a:r>
          </a:p>
          <a:p>
            <a:r>
              <a:rPr lang="en-US" altLang="ko-KR" sz="1600" dirty="0"/>
              <a:t>    password: </a:t>
            </a:r>
            <a:r>
              <a:rPr lang="en-US" altLang="ko-KR" sz="1600" dirty="0" err="1"/>
              <a:t>req.body.password</a:t>
            </a:r>
            <a:endParaRPr lang="en-US" altLang="ko-KR" sz="1600" dirty="0"/>
          </a:p>
          <a:p>
            <a:r>
              <a:rPr lang="en-US" altLang="ko-KR" sz="1600" dirty="0"/>
              <a:t>  });</a:t>
            </a:r>
          </a:p>
          <a:p>
            <a:r>
              <a:rPr lang="en-US" altLang="ko-KR" sz="1600" dirty="0"/>
              <a:t> </a:t>
            </a:r>
          </a:p>
          <a:p>
            <a:r>
              <a:rPr lang="en-US" altLang="ko-KR" sz="1600" dirty="0"/>
              <a:t>  </a:t>
            </a:r>
            <a:r>
              <a:rPr lang="en-US" altLang="ko-KR" sz="1600" dirty="0" err="1"/>
              <a:t>User.addUser</a:t>
            </a:r>
            <a:r>
              <a:rPr lang="en-US" altLang="ko-KR" sz="1600" dirty="0"/>
              <a:t>(</a:t>
            </a:r>
            <a:r>
              <a:rPr lang="en-US" altLang="ko-KR" sz="1600" dirty="0" err="1"/>
              <a:t>newUser</a:t>
            </a:r>
            <a:r>
              <a:rPr lang="en-US" altLang="ko-KR" sz="1600" dirty="0"/>
              <a:t>, (err, user)=&gt;{</a:t>
            </a:r>
          </a:p>
          <a:p>
            <a:r>
              <a:rPr lang="en-US" altLang="ko-KR" sz="1600" dirty="0"/>
              <a:t>    if(err) {</a:t>
            </a:r>
          </a:p>
          <a:p>
            <a:r>
              <a:rPr lang="en-US" altLang="ko-KR" sz="1600" dirty="0"/>
              <a:t>      </a:t>
            </a:r>
            <a:r>
              <a:rPr lang="en-US" altLang="ko-KR" sz="1600" b="1" dirty="0" err="1"/>
              <a:t>res.json</a:t>
            </a:r>
            <a:r>
              <a:rPr lang="en-US" altLang="ko-KR" sz="1600" b="1" dirty="0"/>
              <a:t>({success: false, </a:t>
            </a:r>
            <a:r>
              <a:rPr lang="en-US" altLang="ko-KR" sz="1600" b="1" dirty="0" err="1"/>
              <a:t>msg</a:t>
            </a:r>
            <a:r>
              <a:rPr lang="en-US" altLang="ko-KR" sz="1600" b="1" dirty="0"/>
              <a:t>: 'Failed to register user'});</a:t>
            </a:r>
          </a:p>
          <a:p>
            <a:r>
              <a:rPr lang="en-US" altLang="ko-KR" sz="1600" dirty="0"/>
              <a:t>    } else {</a:t>
            </a:r>
          </a:p>
          <a:p>
            <a:r>
              <a:rPr lang="en-US" altLang="ko-KR" sz="1600" dirty="0"/>
              <a:t>      </a:t>
            </a:r>
            <a:r>
              <a:rPr lang="en-US" altLang="ko-KR" sz="1600" b="1" dirty="0" err="1"/>
              <a:t>res.json</a:t>
            </a:r>
            <a:r>
              <a:rPr lang="en-US" altLang="ko-KR" sz="1600" b="1" dirty="0"/>
              <a:t>({success: true, </a:t>
            </a:r>
            <a:r>
              <a:rPr lang="en-US" altLang="ko-KR" sz="1600" b="1" dirty="0" err="1"/>
              <a:t>msg</a:t>
            </a:r>
            <a:r>
              <a:rPr lang="en-US" altLang="ko-KR" sz="1600" b="1" dirty="0"/>
              <a:t>: 'User registered'});</a:t>
            </a:r>
          </a:p>
          <a:p>
            <a:r>
              <a:rPr lang="en-US" altLang="ko-KR" sz="1600" dirty="0"/>
              <a:t>    }</a:t>
            </a:r>
          </a:p>
          <a:p>
            <a:r>
              <a:rPr lang="en-US" altLang="ko-KR" sz="1600" dirty="0"/>
              <a:t>  });</a:t>
            </a:r>
          </a:p>
          <a:p>
            <a:r>
              <a:rPr lang="en-US" altLang="ko-KR" sz="1600" dirty="0"/>
              <a:t>});</a:t>
            </a:r>
          </a:p>
          <a:p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05929" y="4149080"/>
            <a:ext cx="201048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mongoDB</a:t>
            </a:r>
            <a:r>
              <a:rPr lang="ko-KR" altLang="en-US" dirty="0" smtClean="0"/>
              <a:t>에 저장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2564904"/>
            <a:ext cx="219483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 </a:t>
            </a:r>
            <a:r>
              <a:rPr lang="ko-KR" altLang="en-US" dirty="0" err="1" smtClean="0"/>
              <a:t>입력값으로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newUser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생성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5013176"/>
            <a:ext cx="252665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JSON </a:t>
            </a:r>
            <a:r>
              <a:rPr lang="ko-KR" altLang="en-US" dirty="0"/>
              <a:t>형식 </a:t>
            </a:r>
            <a:r>
              <a:rPr lang="ko-KR" altLang="en-US" dirty="0" smtClean="0"/>
              <a:t>응답메시지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27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</a:t>
            </a:r>
            <a:r>
              <a:rPr lang="en-US" altLang="ko-KR" dirty="0"/>
              <a:t> </a:t>
            </a:r>
            <a:r>
              <a:rPr lang="ko-KR" altLang="en-US" dirty="0" err="1"/>
              <a:t>등록시</a:t>
            </a:r>
            <a:r>
              <a:rPr lang="ko-KR" altLang="en-US" dirty="0"/>
              <a:t> </a:t>
            </a:r>
            <a:r>
              <a:rPr lang="en-US" altLang="ko-KR" dirty="0"/>
              <a:t>DB</a:t>
            </a:r>
            <a:r>
              <a:rPr lang="ko-KR" altLang="en-US" dirty="0"/>
              <a:t>에 저장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err="1" smtClean="0"/>
              <a:t>App.module.ts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파일에서 </a:t>
            </a:r>
            <a:r>
              <a:rPr lang="en-US" altLang="ko-KR" sz="2000" dirty="0" err="1" smtClean="0"/>
              <a:t>auth.service</a:t>
            </a:r>
            <a:r>
              <a:rPr lang="ko-KR" altLang="en-US" sz="2000" dirty="0" smtClean="0"/>
              <a:t>를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등록해야 사용가능 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05753" y="1844824"/>
            <a:ext cx="7344816" cy="48320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/>
              <a:t>import { </a:t>
            </a:r>
            <a:r>
              <a:rPr lang="en-US" altLang="ko-KR" sz="1400" dirty="0" err="1"/>
              <a:t>BrowserModule</a:t>
            </a:r>
            <a:r>
              <a:rPr lang="en-US" altLang="ko-KR" sz="1400" dirty="0"/>
              <a:t> } from '@angular/platform-browser';</a:t>
            </a:r>
          </a:p>
          <a:p>
            <a:r>
              <a:rPr lang="en-US" altLang="ko-KR" sz="1400" dirty="0"/>
              <a:t>import { </a:t>
            </a:r>
            <a:r>
              <a:rPr lang="en-US" altLang="ko-KR" sz="1400" dirty="0" err="1"/>
              <a:t>NgModule</a:t>
            </a:r>
            <a:r>
              <a:rPr lang="en-US" altLang="ko-KR" sz="1400" dirty="0"/>
              <a:t> } from '@angular/core';</a:t>
            </a:r>
          </a:p>
          <a:p>
            <a:r>
              <a:rPr lang="en-US" altLang="ko-KR" sz="1400" b="1" dirty="0"/>
              <a:t>import { </a:t>
            </a:r>
            <a:r>
              <a:rPr lang="en-US" altLang="ko-KR" sz="1400" b="1" dirty="0" err="1" smtClean="0"/>
              <a:t>FormsModule</a:t>
            </a:r>
            <a:r>
              <a:rPr lang="en-US" altLang="ko-KR" sz="1400" b="1" dirty="0"/>
              <a:t> </a:t>
            </a:r>
            <a:r>
              <a:rPr lang="en-US" altLang="ko-KR" sz="1400" b="1" dirty="0" smtClean="0"/>
              <a:t>} </a:t>
            </a:r>
            <a:r>
              <a:rPr lang="en-US" altLang="ko-KR" sz="1400" b="1" dirty="0"/>
              <a:t>from '@angular/forms';</a:t>
            </a:r>
          </a:p>
          <a:p>
            <a:r>
              <a:rPr lang="en-US" altLang="ko-KR" sz="1400" b="1" dirty="0"/>
              <a:t>import { </a:t>
            </a:r>
            <a:r>
              <a:rPr lang="en-US" altLang="ko-KR" sz="1400" b="1" dirty="0" err="1"/>
              <a:t>HttpClientModule</a:t>
            </a:r>
            <a:r>
              <a:rPr lang="en-US" altLang="ko-KR" sz="1400" b="1" dirty="0"/>
              <a:t> } from '@angular/common/http</a:t>
            </a:r>
            <a:r>
              <a:rPr lang="en-US" altLang="ko-KR" sz="1400" b="1" dirty="0" smtClean="0"/>
              <a:t>';</a:t>
            </a:r>
          </a:p>
          <a:p>
            <a:r>
              <a:rPr lang="en-US" altLang="ko-KR" sz="1400" dirty="0"/>
              <a:t>import { </a:t>
            </a:r>
            <a:r>
              <a:rPr lang="en-US" altLang="ko-KR" sz="1400" dirty="0" err="1"/>
              <a:t>AppRoutingModule</a:t>
            </a:r>
            <a:r>
              <a:rPr lang="en-US" altLang="ko-KR" sz="1400" dirty="0"/>
              <a:t> } from './app-</a:t>
            </a:r>
            <a:r>
              <a:rPr lang="en-US" altLang="ko-KR" sz="1400" dirty="0" err="1"/>
              <a:t>routing.module</a:t>
            </a:r>
            <a:r>
              <a:rPr lang="en-US" altLang="ko-KR" sz="1400" dirty="0"/>
              <a:t>';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중략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import </a:t>
            </a:r>
            <a:r>
              <a:rPr lang="en-US" altLang="ko-KR" sz="1400" dirty="0"/>
              <a:t>{ </a:t>
            </a:r>
            <a:r>
              <a:rPr lang="en-US" altLang="ko-KR" sz="1400" dirty="0" err="1"/>
              <a:t>ValidateService</a:t>
            </a:r>
            <a:r>
              <a:rPr lang="en-US" altLang="ko-KR" sz="1400" dirty="0"/>
              <a:t> } from './services/</a:t>
            </a:r>
            <a:r>
              <a:rPr lang="en-US" altLang="ko-KR" sz="1400" dirty="0" err="1"/>
              <a:t>validate.service</a:t>
            </a:r>
            <a:r>
              <a:rPr lang="en-US" altLang="ko-KR" sz="1400" dirty="0"/>
              <a:t>';</a:t>
            </a:r>
          </a:p>
          <a:p>
            <a:r>
              <a:rPr lang="en-US" altLang="ko-KR" sz="1400" b="1" dirty="0"/>
              <a:t>import { </a:t>
            </a:r>
            <a:r>
              <a:rPr lang="en-US" altLang="ko-KR" sz="1400" b="1" dirty="0" err="1"/>
              <a:t>AuthService</a:t>
            </a:r>
            <a:r>
              <a:rPr lang="en-US" altLang="ko-KR" sz="1400" b="1" dirty="0"/>
              <a:t> } from './services/</a:t>
            </a:r>
            <a:r>
              <a:rPr lang="en-US" altLang="ko-KR" sz="1400" b="1" dirty="0" err="1"/>
              <a:t>auth.service</a:t>
            </a:r>
            <a:r>
              <a:rPr lang="en-US" altLang="ko-KR" sz="1400" b="1" dirty="0"/>
              <a:t>';</a:t>
            </a:r>
          </a:p>
          <a:p>
            <a:r>
              <a:rPr lang="en-US" altLang="ko-KR" sz="1400" dirty="0"/>
              <a:t>import { </a:t>
            </a:r>
            <a:r>
              <a:rPr lang="en-US" altLang="ko-KR" sz="1400" dirty="0" err="1"/>
              <a:t>FlashMessagesModule</a:t>
            </a:r>
            <a:r>
              <a:rPr lang="en-US" altLang="ko-KR" sz="1400" dirty="0"/>
              <a:t> } from 'angular2-flash-messages</a:t>
            </a:r>
            <a:r>
              <a:rPr lang="en-US" altLang="ko-KR" sz="1400" dirty="0" smtClean="0"/>
              <a:t>';</a:t>
            </a:r>
          </a:p>
          <a:p>
            <a:r>
              <a:rPr lang="en-US" altLang="ko-KR" sz="1400" dirty="0"/>
              <a:t>import { </a:t>
            </a:r>
            <a:r>
              <a:rPr lang="en-US" altLang="ko-KR" sz="1400" dirty="0" err="1"/>
              <a:t>FlashMessagesService</a:t>
            </a:r>
            <a:r>
              <a:rPr lang="en-US" altLang="ko-KR" sz="1400" dirty="0"/>
              <a:t> } from 'angular2-flash-messages';</a:t>
            </a:r>
          </a:p>
          <a:p>
            <a:r>
              <a:rPr lang="en-US" altLang="ko-KR" sz="1400" dirty="0"/>
              <a:t> </a:t>
            </a:r>
            <a:endParaRPr lang="en-US" altLang="ko-KR" sz="1400" dirty="0" smtClean="0"/>
          </a:p>
          <a:p>
            <a:r>
              <a:rPr lang="ko-KR" altLang="en-US" sz="1400" dirty="0" smtClean="0"/>
              <a:t>중략 </a:t>
            </a:r>
            <a:endParaRPr lang="en-US" altLang="ko-KR" sz="1400" dirty="0" smtClean="0"/>
          </a:p>
          <a:p>
            <a:r>
              <a:rPr lang="en-US" altLang="ko-KR" sz="1400" dirty="0"/>
              <a:t>imports: [</a:t>
            </a:r>
          </a:p>
          <a:p>
            <a:r>
              <a:rPr lang="en-US" altLang="ko-KR" sz="1400" dirty="0"/>
              <a:t>  </a:t>
            </a:r>
            <a:r>
              <a:rPr lang="en-US" altLang="ko-KR" sz="1400" dirty="0" err="1"/>
              <a:t>BrowserModule</a:t>
            </a:r>
            <a:r>
              <a:rPr lang="en-US" altLang="ko-KR" sz="1400" dirty="0"/>
              <a:t>,</a:t>
            </a:r>
          </a:p>
          <a:p>
            <a:r>
              <a:rPr lang="en-US" altLang="ko-KR" sz="1400" b="1" dirty="0"/>
              <a:t>  </a:t>
            </a:r>
            <a:r>
              <a:rPr lang="en-US" altLang="ko-KR" sz="1400" b="1" dirty="0" err="1"/>
              <a:t>FormsModule</a:t>
            </a:r>
            <a:r>
              <a:rPr lang="en-US" altLang="ko-KR" sz="1400" b="1" dirty="0" smtClean="0"/>
              <a:t>,</a:t>
            </a:r>
          </a:p>
          <a:p>
            <a:r>
              <a:rPr lang="en-US" altLang="ko-KR" sz="1400" dirty="0" smtClean="0"/>
              <a:t> 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AppRoutingModule</a:t>
            </a:r>
            <a:r>
              <a:rPr lang="en-US" altLang="ko-KR" sz="1400" dirty="0"/>
              <a:t>,</a:t>
            </a:r>
          </a:p>
          <a:p>
            <a:r>
              <a:rPr lang="en-US" altLang="ko-KR" sz="1400" b="1" dirty="0"/>
              <a:t>  </a:t>
            </a:r>
            <a:r>
              <a:rPr lang="en-US" altLang="ko-KR" sz="1400" b="1" dirty="0" err="1" smtClean="0"/>
              <a:t>HttpClientModule</a:t>
            </a:r>
            <a:r>
              <a:rPr lang="en-US" altLang="ko-KR" sz="1400" b="1" dirty="0" smtClean="0"/>
              <a:t>, </a:t>
            </a:r>
            <a:endParaRPr lang="en-US" altLang="ko-KR" sz="1400" dirty="0"/>
          </a:p>
          <a:p>
            <a:r>
              <a:rPr lang="en-US" altLang="ko-KR" sz="1400" dirty="0"/>
              <a:t>  </a:t>
            </a:r>
            <a:r>
              <a:rPr lang="en-US" altLang="ko-KR" sz="1400" dirty="0" err="1"/>
              <a:t>FlashMessagesModule</a:t>
            </a:r>
            <a:endParaRPr lang="en-US" altLang="ko-KR" sz="1400" dirty="0"/>
          </a:p>
          <a:p>
            <a:r>
              <a:rPr lang="en-US" altLang="ko-KR" sz="1400" dirty="0" smtClean="0"/>
              <a:t>],</a:t>
            </a:r>
            <a:r>
              <a:rPr lang="en-US" altLang="ko-KR" sz="1400" dirty="0"/>
              <a:t> </a:t>
            </a:r>
          </a:p>
          <a:p>
            <a:r>
              <a:rPr lang="en-US" altLang="ko-KR" sz="1400" b="1" dirty="0"/>
              <a:t>providers: [</a:t>
            </a:r>
            <a:r>
              <a:rPr lang="en-US" altLang="ko-KR" sz="1400" b="1" dirty="0" err="1"/>
              <a:t>ValidateService</a:t>
            </a:r>
            <a:r>
              <a:rPr lang="en-US" altLang="ko-KR" sz="1400" b="1" dirty="0"/>
              <a:t>, </a:t>
            </a:r>
            <a:r>
              <a:rPr lang="en-US" altLang="ko-KR" sz="1400" b="1" dirty="0" err="1" smtClean="0"/>
              <a:t>AuthService</a:t>
            </a:r>
            <a:r>
              <a:rPr lang="en-US" altLang="ko-KR" sz="1400" b="1" dirty="0" smtClean="0"/>
              <a:t>, </a:t>
            </a:r>
            <a:r>
              <a:rPr lang="en-US" altLang="ko-KR" sz="1400" dirty="0" err="1" smtClean="0"/>
              <a:t>FlashMessagesService</a:t>
            </a:r>
            <a:r>
              <a:rPr lang="en-US" altLang="ko-KR" sz="1400" b="1" dirty="0" smtClean="0"/>
              <a:t>],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2555612"/>
            <a:ext cx="22068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필요한 모듈 </a:t>
            </a:r>
            <a:r>
              <a:rPr lang="en-US" altLang="ko-KR" dirty="0" smtClean="0"/>
              <a:t>import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3851756"/>
            <a:ext cx="24377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필요한 서비스 </a:t>
            </a:r>
            <a:r>
              <a:rPr lang="en-US" altLang="ko-KR" dirty="0" smtClean="0"/>
              <a:t>import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5075892"/>
            <a:ext cx="11897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모듈 등</a:t>
            </a:r>
            <a:r>
              <a:rPr lang="ko-KR" altLang="en-US"/>
              <a:t>록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6011996"/>
            <a:ext cx="14205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서비스 등록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5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</a:t>
            </a:r>
            <a:r>
              <a:rPr lang="en-US" altLang="ko-KR" dirty="0"/>
              <a:t> </a:t>
            </a:r>
            <a:r>
              <a:rPr lang="ko-KR" altLang="en-US" dirty="0" err="1"/>
              <a:t>등록시</a:t>
            </a:r>
            <a:r>
              <a:rPr lang="ko-KR" altLang="en-US" dirty="0"/>
              <a:t> </a:t>
            </a:r>
            <a:r>
              <a:rPr lang="en-US" altLang="ko-KR" dirty="0"/>
              <a:t>DB</a:t>
            </a:r>
            <a:r>
              <a:rPr lang="ko-KR" altLang="en-US" dirty="0"/>
              <a:t>에 저장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01445"/>
            <a:ext cx="7757252" cy="53399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import { Component, </a:t>
            </a:r>
            <a:r>
              <a:rPr lang="en-US" altLang="ko-KR" sz="1100" dirty="0" err="1"/>
              <a:t>OnInit</a:t>
            </a:r>
            <a:r>
              <a:rPr lang="en-US" altLang="ko-KR" sz="1100" dirty="0"/>
              <a:t> } from '@angular/core';</a:t>
            </a:r>
          </a:p>
          <a:p>
            <a:r>
              <a:rPr lang="en-US" altLang="ko-KR" sz="1100" b="1" dirty="0"/>
              <a:t>import { </a:t>
            </a:r>
            <a:r>
              <a:rPr lang="en-US" altLang="ko-KR" sz="1100" b="1" dirty="0" err="1"/>
              <a:t>ValidateService</a:t>
            </a:r>
            <a:r>
              <a:rPr lang="en-US" altLang="ko-KR" sz="1100" b="1" dirty="0"/>
              <a:t> } from '../../services/</a:t>
            </a:r>
            <a:r>
              <a:rPr lang="en-US" altLang="ko-KR" sz="1100" b="1" dirty="0" err="1"/>
              <a:t>validate.service</a:t>
            </a:r>
            <a:r>
              <a:rPr lang="en-US" altLang="ko-KR" sz="1100" b="1" dirty="0"/>
              <a:t>';</a:t>
            </a:r>
          </a:p>
          <a:p>
            <a:r>
              <a:rPr lang="en-US" altLang="ko-KR" sz="1100" b="1" dirty="0"/>
              <a:t>import { </a:t>
            </a:r>
            <a:r>
              <a:rPr lang="en-US" altLang="ko-KR" sz="1100" b="1" dirty="0" err="1"/>
              <a:t>AuthService</a:t>
            </a:r>
            <a:r>
              <a:rPr lang="en-US" altLang="ko-KR" sz="1100" b="1" dirty="0"/>
              <a:t> } from '../../services/</a:t>
            </a:r>
            <a:r>
              <a:rPr lang="en-US" altLang="ko-KR" sz="1100" b="1" dirty="0" err="1"/>
              <a:t>auth.service</a:t>
            </a:r>
            <a:r>
              <a:rPr lang="en-US" altLang="ko-KR" sz="1100" b="1" dirty="0"/>
              <a:t>';</a:t>
            </a:r>
          </a:p>
          <a:p>
            <a:r>
              <a:rPr lang="en-US" altLang="ko-KR" sz="1100" dirty="0"/>
              <a:t>import { </a:t>
            </a:r>
            <a:r>
              <a:rPr lang="en-US" altLang="ko-KR" sz="1100" dirty="0" err="1"/>
              <a:t>FlashMessagesService</a:t>
            </a:r>
            <a:r>
              <a:rPr lang="en-US" altLang="ko-KR" sz="1100" dirty="0"/>
              <a:t> } from 'angular2-flash-messages';</a:t>
            </a:r>
          </a:p>
          <a:p>
            <a:r>
              <a:rPr lang="en-US" altLang="ko-KR" sz="1100" b="1" dirty="0"/>
              <a:t>import { Router } from '@angular/router';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중략 </a:t>
            </a:r>
            <a:endParaRPr lang="en-US" altLang="ko-KR" sz="1100" dirty="0" smtClean="0"/>
          </a:p>
          <a:p>
            <a:endParaRPr lang="en-US" altLang="ko-KR" sz="1100" dirty="0"/>
          </a:p>
          <a:p>
            <a:r>
              <a:rPr lang="en-US" altLang="ko-KR" sz="1100" b="1" dirty="0"/>
              <a:t>  constructor(</a:t>
            </a:r>
          </a:p>
          <a:p>
            <a:r>
              <a:rPr lang="en-US" altLang="ko-KR" sz="1100" b="1" dirty="0"/>
              <a:t>    private </a:t>
            </a:r>
            <a:r>
              <a:rPr lang="en-US" altLang="ko-KR" sz="1100" b="1" dirty="0" err="1"/>
              <a:t>validateService</a:t>
            </a:r>
            <a:r>
              <a:rPr lang="en-US" altLang="ko-KR" sz="1100" b="1" dirty="0"/>
              <a:t>: </a:t>
            </a:r>
            <a:r>
              <a:rPr lang="en-US" altLang="ko-KR" sz="1100" b="1" dirty="0" err="1"/>
              <a:t>ValidateService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 private </a:t>
            </a:r>
            <a:r>
              <a:rPr lang="en-US" altLang="ko-KR" sz="1100" b="1" dirty="0" err="1"/>
              <a:t>flashMessage</a:t>
            </a:r>
            <a:r>
              <a:rPr lang="en-US" altLang="ko-KR" sz="1100" b="1" dirty="0"/>
              <a:t>: </a:t>
            </a:r>
            <a:r>
              <a:rPr lang="en-US" altLang="ko-KR" sz="1100" b="1" dirty="0" err="1"/>
              <a:t>FlashMessagesService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 private </a:t>
            </a:r>
            <a:r>
              <a:rPr lang="en-US" altLang="ko-KR" sz="1100" b="1" dirty="0" err="1"/>
              <a:t>authService</a:t>
            </a:r>
            <a:r>
              <a:rPr lang="en-US" altLang="ko-KR" sz="1100" b="1" dirty="0"/>
              <a:t>: </a:t>
            </a:r>
            <a:r>
              <a:rPr lang="en-US" altLang="ko-KR" sz="1100" b="1" dirty="0" err="1"/>
              <a:t>AuthService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 private router: Router</a:t>
            </a:r>
          </a:p>
          <a:p>
            <a:r>
              <a:rPr lang="en-US" altLang="ko-KR" sz="1100" b="1" dirty="0"/>
              <a:t>    ) { }</a:t>
            </a:r>
          </a:p>
          <a:p>
            <a:endParaRPr lang="en-US" altLang="ko-KR" sz="1100" dirty="0" smtClean="0"/>
          </a:p>
          <a:p>
            <a:r>
              <a:rPr lang="en-US" altLang="ko-KR" sz="1100" dirty="0"/>
              <a:t>    // Validate Email</a:t>
            </a:r>
          </a:p>
          <a:p>
            <a:r>
              <a:rPr lang="en-US" altLang="ko-KR" sz="1100" dirty="0"/>
              <a:t>    if(!</a:t>
            </a:r>
            <a:r>
              <a:rPr lang="en-US" altLang="ko-KR" sz="1100" dirty="0" err="1"/>
              <a:t>this.validateService.validateEmail</a:t>
            </a:r>
            <a:r>
              <a:rPr lang="en-US" altLang="ko-KR" sz="1100" dirty="0"/>
              <a:t>(</a:t>
            </a:r>
            <a:r>
              <a:rPr lang="en-US" altLang="ko-KR" sz="1100" dirty="0" err="1"/>
              <a:t>user.email</a:t>
            </a:r>
            <a:r>
              <a:rPr lang="en-US" altLang="ko-KR" sz="1100" dirty="0"/>
              <a:t>)){</a:t>
            </a:r>
          </a:p>
          <a:p>
            <a:r>
              <a:rPr lang="en-US" altLang="ko-KR" sz="1100" dirty="0"/>
              <a:t>      </a:t>
            </a:r>
            <a:r>
              <a:rPr lang="en-US" altLang="ko-KR" sz="1100" dirty="0" err="1"/>
              <a:t>this.flashMessage.show</a:t>
            </a:r>
            <a:r>
              <a:rPr lang="en-US" altLang="ko-KR" sz="1100" dirty="0"/>
              <a:t>('Please use a valid email', {</a:t>
            </a:r>
            <a:r>
              <a:rPr lang="en-US" altLang="ko-KR" sz="1100" dirty="0" err="1"/>
              <a:t>cssClass</a:t>
            </a:r>
            <a:r>
              <a:rPr lang="en-US" altLang="ko-KR" sz="1100" dirty="0"/>
              <a:t>: 'alert-danger', timeout: 3000});</a:t>
            </a:r>
          </a:p>
          <a:p>
            <a:r>
              <a:rPr lang="en-US" altLang="ko-KR" sz="1100" dirty="0"/>
              <a:t>      return false;</a:t>
            </a:r>
          </a:p>
          <a:p>
            <a:r>
              <a:rPr lang="en-US" altLang="ko-KR" sz="1100" dirty="0"/>
              <a:t>    }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b="1" dirty="0"/>
              <a:t>    // Register User</a:t>
            </a:r>
          </a:p>
          <a:p>
            <a:r>
              <a:rPr lang="en-US" altLang="ko-KR" sz="1100" b="1" dirty="0"/>
              <a:t>    </a:t>
            </a:r>
            <a:r>
              <a:rPr lang="en-US" altLang="ko-KR" sz="1100" b="1" dirty="0" err="1"/>
              <a:t>this.authService.registerUser</a:t>
            </a:r>
            <a:r>
              <a:rPr lang="en-US" altLang="ko-KR" sz="1100" b="1" dirty="0"/>
              <a:t>(user).subscribe(data =&gt; {</a:t>
            </a:r>
          </a:p>
          <a:p>
            <a:r>
              <a:rPr lang="en-US" altLang="ko-KR" sz="1100" b="1" dirty="0"/>
              <a:t>      if(</a:t>
            </a:r>
            <a:r>
              <a:rPr lang="en-US" altLang="ko-KR" sz="1100" b="1" dirty="0" err="1"/>
              <a:t>data.success</a:t>
            </a:r>
            <a:r>
              <a:rPr lang="en-US" altLang="ko-KR" sz="1100" b="1" dirty="0"/>
              <a:t>) {</a:t>
            </a:r>
          </a:p>
          <a:p>
            <a:r>
              <a:rPr lang="en-US" altLang="ko-KR" sz="1100" b="1" dirty="0"/>
              <a:t>        </a:t>
            </a:r>
            <a:r>
              <a:rPr lang="en-US" altLang="ko-KR" sz="1100" b="1" dirty="0" err="1"/>
              <a:t>this.flashMessage.show</a:t>
            </a:r>
            <a:r>
              <a:rPr lang="en-US" altLang="ko-KR" sz="1100" b="1" dirty="0"/>
              <a:t>('You are now registered and can log in', {</a:t>
            </a:r>
            <a:r>
              <a:rPr lang="en-US" altLang="ko-KR" sz="1100" b="1" dirty="0" err="1"/>
              <a:t>cssClass</a:t>
            </a:r>
            <a:r>
              <a:rPr lang="en-US" altLang="ko-KR" sz="1100" b="1" dirty="0"/>
              <a:t>: 'alert-success', timeout: 3000});</a:t>
            </a:r>
          </a:p>
          <a:p>
            <a:r>
              <a:rPr lang="en-US" altLang="ko-KR" sz="1100" b="1" dirty="0"/>
              <a:t>        </a:t>
            </a:r>
            <a:r>
              <a:rPr lang="en-US" altLang="ko-KR" sz="1100" b="1" dirty="0" err="1"/>
              <a:t>this.router.navigate</a:t>
            </a:r>
            <a:r>
              <a:rPr lang="en-US" altLang="ko-KR" sz="1100" b="1" dirty="0"/>
              <a:t>(['/login']);</a:t>
            </a:r>
          </a:p>
          <a:p>
            <a:r>
              <a:rPr lang="en-US" altLang="ko-KR" sz="1100" b="1" dirty="0"/>
              <a:t>      } else {</a:t>
            </a:r>
          </a:p>
          <a:p>
            <a:r>
              <a:rPr lang="en-US" altLang="ko-KR" sz="1100" b="1" dirty="0"/>
              <a:t>        </a:t>
            </a:r>
            <a:r>
              <a:rPr lang="en-US" altLang="ko-KR" sz="1100" b="1" dirty="0" err="1"/>
              <a:t>this.flashMessage.show</a:t>
            </a:r>
            <a:r>
              <a:rPr lang="en-US" altLang="ko-KR" sz="1100" b="1" dirty="0"/>
              <a:t>('Something went wrong', {</a:t>
            </a:r>
            <a:r>
              <a:rPr lang="en-US" altLang="ko-KR" sz="1100" b="1" dirty="0" err="1"/>
              <a:t>cssClass</a:t>
            </a:r>
            <a:r>
              <a:rPr lang="en-US" altLang="ko-KR" sz="1100" b="1" dirty="0"/>
              <a:t>: 'alert-danger', timeout: 3000});</a:t>
            </a:r>
          </a:p>
          <a:p>
            <a:r>
              <a:rPr lang="en-US" altLang="ko-KR" sz="1100" b="1" dirty="0"/>
              <a:t>      </a:t>
            </a:r>
            <a:r>
              <a:rPr lang="en-US" altLang="ko-KR" sz="1100" b="1" dirty="0" err="1"/>
              <a:t>this.router.navigate</a:t>
            </a:r>
            <a:r>
              <a:rPr lang="en-US" altLang="ko-KR" sz="1100" b="1" dirty="0"/>
              <a:t>(['/register']);</a:t>
            </a:r>
          </a:p>
          <a:p>
            <a:r>
              <a:rPr lang="en-US" altLang="ko-KR" sz="1100" b="1" dirty="0"/>
              <a:t>      }</a:t>
            </a:r>
          </a:p>
          <a:p>
            <a:r>
              <a:rPr lang="en-US" altLang="ko-KR" sz="1100" b="1" dirty="0"/>
              <a:t>    </a:t>
            </a:r>
            <a:r>
              <a:rPr lang="en-US" altLang="ko-KR" sz="1100" b="1" dirty="0" smtClean="0"/>
              <a:t>});</a:t>
            </a:r>
            <a:endParaRPr lang="en-US" altLang="ko-KR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51985" y="1401445"/>
            <a:ext cx="350903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register.component.ts</a:t>
            </a:r>
            <a:r>
              <a:rPr lang="en-US" altLang="ko-KR" dirty="0"/>
              <a:t> </a:t>
            </a:r>
            <a:r>
              <a:rPr lang="ko-KR" altLang="en-US" dirty="0"/>
              <a:t>파일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9514" y="4653136"/>
            <a:ext cx="265810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서버의 응답을 받아서 처리</a:t>
            </a:r>
            <a:endParaRPr lang="en-US" altLang="ko-KR" sz="1600" dirty="0" smtClean="0"/>
          </a:p>
          <a:p>
            <a:r>
              <a:rPr lang="en-US" altLang="ko-KR" sz="1600" dirty="0" smtClean="0"/>
              <a:t>Subscribe </a:t>
            </a:r>
            <a:r>
              <a:rPr lang="ko-KR" altLang="en-US" sz="1600" dirty="0" err="1" smtClean="0"/>
              <a:t>메서드</a:t>
            </a:r>
            <a:r>
              <a:rPr lang="ko-KR" altLang="en-US" sz="1600" dirty="0" smtClean="0"/>
              <a:t> 이용</a:t>
            </a:r>
            <a:endParaRPr lang="en-US" altLang="ko-KR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96136" y="1988840"/>
            <a:ext cx="324826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필요한 서비스 </a:t>
            </a:r>
            <a:r>
              <a:rPr lang="en-US" altLang="ko-KR" sz="1600" dirty="0" smtClean="0"/>
              <a:t>import</a:t>
            </a:r>
          </a:p>
          <a:p>
            <a:r>
              <a:rPr lang="en-US" altLang="ko-KR" sz="1200" dirty="0" err="1" smtClean="0"/>
              <a:t>Auth.service</a:t>
            </a:r>
            <a:r>
              <a:rPr lang="ko-KR" altLang="en-US" sz="1200" dirty="0" smtClean="0"/>
              <a:t>는 사용자정보를 서버에 저장</a:t>
            </a:r>
            <a:endParaRPr lang="en-US" altLang="ko-KR" sz="1200" dirty="0" smtClean="0"/>
          </a:p>
          <a:p>
            <a:r>
              <a:rPr lang="en-US" altLang="ko-KR" sz="1200" dirty="0" smtClean="0"/>
              <a:t>Router</a:t>
            </a:r>
            <a:r>
              <a:rPr lang="ko-KR" altLang="en-US" sz="1200" dirty="0" smtClean="0"/>
              <a:t>서비스는 페이지 </a:t>
            </a:r>
            <a:r>
              <a:rPr lang="ko-KR" altLang="en-US" sz="1200" dirty="0" err="1" smtClean="0"/>
              <a:t>리다이렉트에</a:t>
            </a:r>
            <a:r>
              <a:rPr lang="ko-KR" altLang="en-US" sz="1200" dirty="0" smtClean="0"/>
              <a:t> 사용 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96136" y="3140968"/>
            <a:ext cx="128272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서비스 등록</a:t>
            </a:r>
            <a:endParaRPr lang="en-US" altLang="ko-KR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796136" y="5682734"/>
            <a:ext cx="301877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등록 </a:t>
            </a:r>
            <a:r>
              <a:rPr lang="ko-KR" altLang="en-US" sz="1200" dirty="0" err="1" smtClean="0"/>
              <a:t>성공시</a:t>
            </a:r>
            <a:r>
              <a:rPr lang="ko-KR" altLang="en-US" sz="1200" dirty="0" smtClean="0"/>
              <a:t> 로그인 페이지로 </a:t>
            </a:r>
            <a:r>
              <a:rPr lang="ko-KR" altLang="en-US" sz="1200" dirty="0" err="1" smtClean="0"/>
              <a:t>리다이렉트</a:t>
            </a:r>
            <a:endParaRPr lang="en-US" altLang="ko-KR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6176337"/>
            <a:ext cx="2864887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등록 </a:t>
            </a:r>
            <a:r>
              <a:rPr lang="ko-KR" altLang="en-US" sz="1200" dirty="0" err="1" smtClean="0"/>
              <a:t>실패시</a:t>
            </a:r>
            <a:r>
              <a:rPr lang="ko-KR" altLang="en-US" sz="1200" dirty="0" smtClean="0"/>
              <a:t> 등록 페이지로 </a:t>
            </a:r>
            <a:r>
              <a:rPr lang="ko-KR" altLang="en-US" sz="1200" dirty="0" err="1" smtClean="0"/>
              <a:t>리다이렉트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38316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컴포넌트의 연동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546" y="2063750"/>
            <a:ext cx="457804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err="1" smtClean="0"/>
              <a:t>registerUser</a:t>
            </a:r>
            <a:r>
              <a:rPr lang="en-US" altLang="ko-KR" sz="1200" b="1" dirty="0" smtClean="0"/>
              <a:t>(user):</a:t>
            </a:r>
            <a:r>
              <a:rPr lang="en-US" altLang="ko-KR" sz="1200" b="1" dirty="0"/>
              <a:t> Observable&lt;any&gt; {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const</a:t>
            </a:r>
            <a:r>
              <a:rPr lang="en-US" altLang="ko-KR" sz="1200" b="1" dirty="0"/>
              <a:t> </a:t>
            </a:r>
            <a:r>
              <a:rPr lang="en-US" altLang="ko-KR" sz="1200" b="1" dirty="0" err="1"/>
              <a:t>registerUrl</a:t>
            </a:r>
            <a:r>
              <a:rPr lang="en-US" altLang="ko-KR" sz="1200" b="1" dirty="0"/>
              <a:t> = 'http://localhost:3000/users/register';</a:t>
            </a:r>
          </a:p>
          <a:p>
            <a:r>
              <a:rPr lang="en-US" altLang="ko-KR" sz="1200" b="1" dirty="0"/>
              <a:t>    return </a:t>
            </a:r>
            <a:r>
              <a:rPr lang="en-US" altLang="ko-KR" sz="1200" b="1" dirty="0" err="1"/>
              <a:t>this.http.post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registerUrl</a:t>
            </a:r>
            <a:r>
              <a:rPr lang="en-US" altLang="ko-KR" sz="1200" b="1" dirty="0"/>
              <a:t>, user, </a:t>
            </a:r>
            <a:r>
              <a:rPr lang="en-US" altLang="ko-KR" sz="1200" b="1" dirty="0" err="1"/>
              <a:t>httpOptions</a:t>
            </a:r>
            <a:r>
              <a:rPr lang="en-US" altLang="ko-KR" sz="1200" b="1" dirty="0"/>
              <a:t>);</a:t>
            </a:r>
          </a:p>
          <a:p>
            <a:r>
              <a:rPr lang="en-US" altLang="ko-KR" sz="1200" b="1" dirty="0" smtClean="0"/>
              <a:t>}</a:t>
            </a:r>
            <a:endParaRPr lang="ko-KR" altLang="en-US" sz="1200" b="1" dirty="0"/>
          </a:p>
        </p:txBody>
      </p:sp>
      <p:sp>
        <p:nvSpPr>
          <p:cNvPr id="7" name="직사각형 6"/>
          <p:cNvSpPr/>
          <p:nvPr/>
        </p:nvSpPr>
        <p:spPr>
          <a:xfrm>
            <a:off x="281577" y="4653136"/>
            <a:ext cx="7954125" cy="1785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100" b="1" dirty="0"/>
              <a:t>    // Register User</a:t>
            </a:r>
          </a:p>
          <a:p>
            <a:r>
              <a:rPr lang="en-US" altLang="ko-KR" sz="1100" b="1" dirty="0"/>
              <a:t>    </a:t>
            </a:r>
            <a:r>
              <a:rPr lang="en-US" altLang="ko-KR" sz="1100" b="1" dirty="0" err="1"/>
              <a:t>this.authService.registerUser</a:t>
            </a:r>
            <a:r>
              <a:rPr lang="en-US" altLang="ko-KR" sz="1100" b="1" dirty="0"/>
              <a:t>(user).subscribe(data =&gt; {</a:t>
            </a:r>
          </a:p>
          <a:p>
            <a:r>
              <a:rPr lang="en-US" altLang="ko-KR" sz="1100" b="1" dirty="0"/>
              <a:t>      if(</a:t>
            </a:r>
            <a:r>
              <a:rPr lang="en-US" altLang="ko-KR" sz="1100" b="1" dirty="0" err="1"/>
              <a:t>data.success</a:t>
            </a:r>
            <a:r>
              <a:rPr lang="en-US" altLang="ko-KR" sz="1100" b="1" dirty="0"/>
              <a:t>) {</a:t>
            </a:r>
          </a:p>
          <a:p>
            <a:r>
              <a:rPr lang="en-US" altLang="ko-KR" sz="1100" b="1" dirty="0"/>
              <a:t>        </a:t>
            </a:r>
            <a:r>
              <a:rPr lang="en-US" altLang="ko-KR" sz="1100" b="1" dirty="0" err="1"/>
              <a:t>this.flashMessage.show</a:t>
            </a:r>
            <a:r>
              <a:rPr lang="en-US" altLang="ko-KR" sz="1100" b="1" dirty="0"/>
              <a:t>('You are now registered and can log in', {</a:t>
            </a:r>
            <a:r>
              <a:rPr lang="en-US" altLang="ko-KR" sz="1100" b="1" dirty="0" err="1"/>
              <a:t>cssClass</a:t>
            </a:r>
            <a:r>
              <a:rPr lang="en-US" altLang="ko-KR" sz="1100" b="1" dirty="0"/>
              <a:t>: 'alert-success', timeout: 3000});</a:t>
            </a:r>
          </a:p>
          <a:p>
            <a:r>
              <a:rPr lang="en-US" altLang="ko-KR" sz="1100" b="1" dirty="0"/>
              <a:t>        </a:t>
            </a:r>
            <a:r>
              <a:rPr lang="en-US" altLang="ko-KR" sz="1100" b="1" dirty="0" err="1"/>
              <a:t>this.router.navigate</a:t>
            </a:r>
            <a:r>
              <a:rPr lang="en-US" altLang="ko-KR" sz="1100" b="1" dirty="0"/>
              <a:t>(['/login']);</a:t>
            </a:r>
          </a:p>
          <a:p>
            <a:r>
              <a:rPr lang="en-US" altLang="ko-KR" sz="1100" b="1" dirty="0"/>
              <a:t>      } else {</a:t>
            </a:r>
          </a:p>
          <a:p>
            <a:r>
              <a:rPr lang="en-US" altLang="ko-KR" sz="1100" b="1" dirty="0"/>
              <a:t>        </a:t>
            </a:r>
            <a:r>
              <a:rPr lang="en-US" altLang="ko-KR" sz="1100" b="1" dirty="0" err="1"/>
              <a:t>this.flashMessage.show</a:t>
            </a:r>
            <a:r>
              <a:rPr lang="en-US" altLang="ko-KR" sz="1100" b="1" dirty="0"/>
              <a:t>('Something went wrong', {</a:t>
            </a:r>
            <a:r>
              <a:rPr lang="en-US" altLang="ko-KR" sz="1100" b="1" dirty="0" err="1"/>
              <a:t>cssClass</a:t>
            </a:r>
            <a:r>
              <a:rPr lang="en-US" altLang="ko-KR" sz="1100" b="1" dirty="0"/>
              <a:t>: 'alert-danger', timeout: 3000});</a:t>
            </a:r>
          </a:p>
          <a:p>
            <a:r>
              <a:rPr lang="en-US" altLang="ko-KR" sz="1100" b="1" dirty="0"/>
              <a:t>      </a:t>
            </a:r>
            <a:r>
              <a:rPr lang="en-US" altLang="ko-KR" sz="1100" b="1" dirty="0" err="1"/>
              <a:t>this.router.navigate</a:t>
            </a:r>
            <a:r>
              <a:rPr lang="en-US" altLang="ko-KR" sz="1100" b="1" dirty="0"/>
              <a:t>(['/register']);</a:t>
            </a:r>
          </a:p>
          <a:p>
            <a:r>
              <a:rPr lang="en-US" altLang="ko-KR" sz="1100" b="1" dirty="0"/>
              <a:t>      }</a:t>
            </a:r>
          </a:p>
          <a:p>
            <a:r>
              <a:rPr lang="en-US" altLang="ko-KR" sz="1100" b="1" dirty="0"/>
              <a:t>    });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703710"/>
            <a:ext cx="164859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auth.service.ts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5480" y="4283804"/>
            <a:ext cx="242220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register.component.ts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703710"/>
            <a:ext cx="4150495" cy="2800767"/>
          </a:xfrm>
          <a:prstGeom prst="rect">
            <a:avLst/>
          </a:prstGeom>
          <a:solidFill>
            <a:srgbClr val="ADCFA1"/>
          </a:solidFill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// Register</a:t>
            </a:r>
          </a:p>
          <a:p>
            <a:r>
              <a:rPr lang="en-US" altLang="ko-KR" sz="1100" b="1" dirty="0" err="1"/>
              <a:t>router.post</a:t>
            </a:r>
            <a:r>
              <a:rPr lang="en-US" altLang="ko-KR" sz="1100" b="1" dirty="0"/>
              <a:t>('/register', (</a:t>
            </a:r>
            <a:r>
              <a:rPr lang="en-US" altLang="ko-KR" sz="1100" b="1" dirty="0" err="1"/>
              <a:t>req</a:t>
            </a:r>
            <a:r>
              <a:rPr lang="en-US" altLang="ko-KR" sz="1100" b="1" dirty="0"/>
              <a:t>, res, next) =&gt; {</a:t>
            </a:r>
          </a:p>
          <a:p>
            <a:r>
              <a:rPr lang="en-US" altLang="ko-KR" sz="1100" b="1" dirty="0"/>
              <a:t>  let </a:t>
            </a:r>
            <a:r>
              <a:rPr lang="en-US" altLang="ko-KR" sz="1100" b="1" dirty="0" err="1"/>
              <a:t>newUser</a:t>
            </a:r>
            <a:r>
              <a:rPr lang="en-US" altLang="ko-KR" sz="1100" b="1" dirty="0"/>
              <a:t> = new User({</a:t>
            </a:r>
          </a:p>
          <a:p>
            <a:r>
              <a:rPr lang="en-US" altLang="ko-KR" sz="1100" b="1" dirty="0"/>
              <a:t>    name: req.body.name,</a:t>
            </a:r>
          </a:p>
          <a:p>
            <a:r>
              <a:rPr lang="en-US" altLang="ko-KR" sz="1100" b="1" dirty="0"/>
              <a:t>    email: </a:t>
            </a:r>
            <a:r>
              <a:rPr lang="en-US" altLang="ko-KR" sz="1100" b="1" dirty="0" err="1"/>
              <a:t>req.body.email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 username: </a:t>
            </a:r>
            <a:r>
              <a:rPr lang="en-US" altLang="ko-KR" sz="1100" b="1" dirty="0" err="1"/>
              <a:t>req.body.username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 password: </a:t>
            </a:r>
            <a:r>
              <a:rPr lang="en-US" altLang="ko-KR" sz="1100" b="1" dirty="0" err="1"/>
              <a:t>req.body.password</a:t>
            </a:r>
            <a:endParaRPr lang="en-US" altLang="ko-KR" sz="1100" b="1" dirty="0"/>
          </a:p>
          <a:p>
            <a:r>
              <a:rPr lang="en-US" altLang="ko-KR" sz="1100" b="1" dirty="0"/>
              <a:t>  </a:t>
            </a:r>
            <a:r>
              <a:rPr lang="en-US" altLang="ko-KR" sz="1100" b="1" dirty="0" smtClean="0"/>
              <a:t>});</a:t>
            </a:r>
            <a:r>
              <a:rPr lang="en-US" altLang="ko-KR" sz="1100" b="1" dirty="0"/>
              <a:t> </a:t>
            </a:r>
          </a:p>
          <a:p>
            <a:r>
              <a:rPr lang="en-US" altLang="ko-KR" sz="1100" b="1" dirty="0"/>
              <a:t>  </a:t>
            </a:r>
            <a:r>
              <a:rPr lang="en-US" altLang="ko-KR" sz="1100" b="1" dirty="0" err="1"/>
              <a:t>User.addUser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newUser</a:t>
            </a:r>
            <a:r>
              <a:rPr lang="en-US" altLang="ko-KR" sz="1100" b="1" dirty="0"/>
              <a:t>, (err, user)=&gt;{</a:t>
            </a:r>
          </a:p>
          <a:p>
            <a:r>
              <a:rPr lang="en-US" altLang="ko-KR" sz="1100" b="1" dirty="0"/>
              <a:t>    if(err) {</a:t>
            </a:r>
          </a:p>
          <a:p>
            <a:r>
              <a:rPr lang="en-US" altLang="ko-KR" sz="1100" b="1" dirty="0"/>
              <a:t>      </a:t>
            </a:r>
            <a:r>
              <a:rPr lang="en-US" altLang="ko-KR" sz="1100" b="1" dirty="0" err="1"/>
              <a:t>res.json</a:t>
            </a:r>
            <a:r>
              <a:rPr lang="en-US" altLang="ko-KR" sz="1100" b="1" dirty="0"/>
              <a:t>({success: false, </a:t>
            </a:r>
            <a:r>
              <a:rPr lang="en-US" altLang="ko-KR" sz="1100" b="1" dirty="0" err="1"/>
              <a:t>msg</a:t>
            </a:r>
            <a:r>
              <a:rPr lang="en-US" altLang="ko-KR" sz="1100" b="1" dirty="0"/>
              <a:t>: 'Failed to register user'});</a:t>
            </a:r>
          </a:p>
          <a:p>
            <a:r>
              <a:rPr lang="en-US" altLang="ko-KR" sz="1100" b="1" dirty="0"/>
              <a:t>    } else {</a:t>
            </a:r>
          </a:p>
          <a:p>
            <a:r>
              <a:rPr lang="en-US" altLang="ko-KR" sz="1100" b="1" dirty="0"/>
              <a:t>      </a:t>
            </a:r>
            <a:r>
              <a:rPr lang="en-US" altLang="ko-KR" sz="1100" b="1" dirty="0" err="1"/>
              <a:t>res.json</a:t>
            </a:r>
            <a:r>
              <a:rPr lang="en-US" altLang="ko-KR" sz="1100" b="1" dirty="0"/>
              <a:t>({success: true, </a:t>
            </a:r>
            <a:r>
              <a:rPr lang="en-US" altLang="ko-KR" sz="1100" b="1" dirty="0" err="1"/>
              <a:t>msg</a:t>
            </a:r>
            <a:r>
              <a:rPr lang="en-US" altLang="ko-KR" sz="1100" b="1" dirty="0"/>
              <a:t>: 'User registered'});</a:t>
            </a:r>
          </a:p>
          <a:p>
            <a:r>
              <a:rPr lang="en-US" altLang="ko-KR" sz="1100" b="1" dirty="0"/>
              <a:t>    }</a:t>
            </a:r>
          </a:p>
          <a:p>
            <a:r>
              <a:rPr lang="en-US" altLang="ko-KR" sz="1100" b="1" dirty="0"/>
              <a:t>  });</a:t>
            </a:r>
          </a:p>
          <a:p>
            <a:r>
              <a:rPr lang="en-US" altLang="ko-KR" sz="1100" b="1" dirty="0" smtClean="0"/>
              <a:t>});</a:t>
            </a:r>
            <a:endParaRPr lang="ko-KR" alt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1334378"/>
            <a:ext cx="163192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routes/user.js </a:t>
            </a:r>
            <a:endParaRPr lang="ko-KR" altLang="en-US" dirty="0"/>
          </a:p>
        </p:txBody>
      </p:sp>
      <p:cxnSp>
        <p:nvCxnSpPr>
          <p:cNvPr id="12" name="직선 화살표 연결선 11"/>
          <p:cNvCxnSpPr/>
          <p:nvPr/>
        </p:nvCxnSpPr>
        <p:spPr>
          <a:xfrm flipH="1" flipV="1">
            <a:off x="755576" y="2276145"/>
            <a:ext cx="1296146" cy="252100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1900113" y="2073042"/>
            <a:ext cx="3031927" cy="40620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 flipV="1">
            <a:off x="2697682" y="2276145"/>
            <a:ext cx="2234358" cy="1512895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627784" y="2276145"/>
            <a:ext cx="504056" cy="2593015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899" y="393305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컴포넌트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9512" y="13407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서비스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04248" y="135624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백엔드</a:t>
            </a:r>
            <a:r>
              <a:rPr lang="ko-KR" altLang="en-US" dirty="0" smtClean="0"/>
              <a:t> 서버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691516"/>
            <a:ext cx="144212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Observable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03848" y="4283804"/>
            <a:ext cx="118814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Subscribe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8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서비스와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컴포넌트의 연동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899" y="2765098"/>
            <a:ext cx="433554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registerUser</a:t>
            </a:r>
            <a:r>
              <a:rPr lang="en-US" altLang="ko-KR" b="1" dirty="0" smtClean="0"/>
              <a:t>(user):</a:t>
            </a:r>
            <a:r>
              <a:rPr lang="en-US" altLang="ko-KR" b="1" dirty="0"/>
              <a:t> Observable&lt;any&gt; </a:t>
            </a:r>
            <a:endParaRPr lang="ko-KR" altLang="en-US" b="1" dirty="0"/>
          </a:p>
        </p:txBody>
      </p:sp>
      <p:sp>
        <p:nvSpPr>
          <p:cNvPr id="7" name="직사각형 6"/>
          <p:cNvSpPr/>
          <p:nvPr/>
        </p:nvSpPr>
        <p:spPr>
          <a:xfrm>
            <a:off x="281577" y="4653136"/>
            <a:ext cx="558656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b="1" dirty="0"/>
              <a:t>    // Register User</a:t>
            </a:r>
          </a:p>
          <a:p>
            <a:r>
              <a:rPr lang="en-US" altLang="ko-KR" sz="1600" b="1" dirty="0"/>
              <a:t>    </a:t>
            </a:r>
            <a:r>
              <a:rPr lang="en-US" altLang="ko-KR" sz="1600" b="1" dirty="0" err="1"/>
              <a:t>this.authService.registerUser</a:t>
            </a:r>
            <a:r>
              <a:rPr lang="en-US" altLang="ko-KR" sz="1600" b="1" dirty="0"/>
              <a:t>(user).</a:t>
            </a:r>
            <a:r>
              <a:rPr lang="en-US" altLang="ko-KR" sz="1600" b="1" dirty="0" smtClean="0"/>
              <a:t>subscribe(data);</a:t>
            </a:r>
            <a:endParaRPr lang="en-US" altLang="ko-K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9477" y="2383553"/>
            <a:ext cx="164859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auth.service.ts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5480" y="4283804"/>
            <a:ext cx="242220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register.component.ts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703710"/>
            <a:ext cx="4150495" cy="2800767"/>
          </a:xfrm>
          <a:prstGeom prst="rect">
            <a:avLst/>
          </a:prstGeom>
          <a:solidFill>
            <a:srgbClr val="ADCFA1"/>
          </a:solidFill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// Register</a:t>
            </a:r>
          </a:p>
          <a:p>
            <a:r>
              <a:rPr lang="en-US" altLang="ko-KR" sz="1100" b="1" dirty="0" err="1"/>
              <a:t>router.post</a:t>
            </a:r>
            <a:r>
              <a:rPr lang="en-US" altLang="ko-KR" sz="1100" b="1" dirty="0"/>
              <a:t>('/register', (</a:t>
            </a:r>
            <a:r>
              <a:rPr lang="en-US" altLang="ko-KR" sz="1100" b="1" dirty="0" err="1"/>
              <a:t>req</a:t>
            </a:r>
            <a:r>
              <a:rPr lang="en-US" altLang="ko-KR" sz="1100" b="1" dirty="0"/>
              <a:t>, res, next) =&gt; {</a:t>
            </a:r>
          </a:p>
          <a:p>
            <a:r>
              <a:rPr lang="en-US" altLang="ko-KR" sz="1100" b="1" dirty="0"/>
              <a:t>  let </a:t>
            </a:r>
            <a:r>
              <a:rPr lang="en-US" altLang="ko-KR" sz="1100" b="1" dirty="0" err="1"/>
              <a:t>newUser</a:t>
            </a:r>
            <a:r>
              <a:rPr lang="en-US" altLang="ko-KR" sz="1100" b="1" dirty="0"/>
              <a:t> = new User({</a:t>
            </a:r>
          </a:p>
          <a:p>
            <a:r>
              <a:rPr lang="en-US" altLang="ko-KR" sz="1100" b="1" dirty="0"/>
              <a:t>    name: req.body.name,</a:t>
            </a:r>
          </a:p>
          <a:p>
            <a:r>
              <a:rPr lang="en-US" altLang="ko-KR" sz="1100" b="1" dirty="0"/>
              <a:t>    email: </a:t>
            </a:r>
            <a:r>
              <a:rPr lang="en-US" altLang="ko-KR" sz="1100" b="1" dirty="0" err="1"/>
              <a:t>req.body.email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 username: </a:t>
            </a:r>
            <a:r>
              <a:rPr lang="en-US" altLang="ko-KR" sz="1100" b="1" dirty="0" err="1"/>
              <a:t>req.body.username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 password: </a:t>
            </a:r>
            <a:r>
              <a:rPr lang="en-US" altLang="ko-KR" sz="1100" b="1" dirty="0" err="1"/>
              <a:t>req.body.password</a:t>
            </a:r>
            <a:endParaRPr lang="en-US" altLang="ko-KR" sz="1100" b="1" dirty="0"/>
          </a:p>
          <a:p>
            <a:r>
              <a:rPr lang="en-US" altLang="ko-KR" sz="1100" b="1" dirty="0"/>
              <a:t>  </a:t>
            </a:r>
            <a:r>
              <a:rPr lang="en-US" altLang="ko-KR" sz="1100" b="1" dirty="0" smtClean="0"/>
              <a:t>});</a:t>
            </a:r>
            <a:r>
              <a:rPr lang="en-US" altLang="ko-KR" sz="1100" b="1" dirty="0"/>
              <a:t> </a:t>
            </a:r>
          </a:p>
          <a:p>
            <a:r>
              <a:rPr lang="en-US" altLang="ko-KR" sz="1100" b="1" dirty="0"/>
              <a:t>  </a:t>
            </a:r>
            <a:r>
              <a:rPr lang="en-US" altLang="ko-KR" sz="1100" b="1" dirty="0" err="1"/>
              <a:t>User.addUser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newUser</a:t>
            </a:r>
            <a:r>
              <a:rPr lang="en-US" altLang="ko-KR" sz="1100" b="1" dirty="0"/>
              <a:t>, (err, user)=&gt;{</a:t>
            </a:r>
          </a:p>
          <a:p>
            <a:r>
              <a:rPr lang="en-US" altLang="ko-KR" sz="1100" b="1" dirty="0"/>
              <a:t>    if(err) {</a:t>
            </a:r>
          </a:p>
          <a:p>
            <a:r>
              <a:rPr lang="en-US" altLang="ko-KR" sz="1100" b="1" dirty="0"/>
              <a:t>      </a:t>
            </a:r>
            <a:r>
              <a:rPr lang="en-US" altLang="ko-KR" sz="1100" b="1" dirty="0" err="1"/>
              <a:t>res.json</a:t>
            </a:r>
            <a:r>
              <a:rPr lang="en-US" altLang="ko-KR" sz="1100" b="1" dirty="0"/>
              <a:t>({success: false, </a:t>
            </a:r>
            <a:r>
              <a:rPr lang="en-US" altLang="ko-KR" sz="1100" b="1" dirty="0" err="1"/>
              <a:t>msg</a:t>
            </a:r>
            <a:r>
              <a:rPr lang="en-US" altLang="ko-KR" sz="1100" b="1" dirty="0"/>
              <a:t>: 'Failed to register user'});</a:t>
            </a:r>
          </a:p>
          <a:p>
            <a:r>
              <a:rPr lang="en-US" altLang="ko-KR" sz="1100" b="1" dirty="0"/>
              <a:t>    } else {</a:t>
            </a:r>
          </a:p>
          <a:p>
            <a:r>
              <a:rPr lang="en-US" altLang="ko-KR" sz="1100" b="1" dirty="0"/>
              <a:t>      </a:t>
            </a:r>
            <a:r>
              <a:rPr lang="en-US" altLang="ko-KR" sz="1100" b="1" dirty="0" err="1"/>
              <a:t>res.json</a:t>
            </a:r>
            <a:r>
              <a:rPr lang="en-US" altLang="ko-KR" sz="1100" b="1" dirty="0"/>
              <a:t>({success: true, </a:t>
            </a:r>
            <a:r>
              <a:rPr lang="en-US" altLang="ko-KR" sz="1100" b="1" dirty="0" err="1"/>
              <a:t>msg</a:t>
            </a:r>
            <a:r>
              <a:rPr lang="en-US" altLang="ko-KR" sz="1100" b="1" dirty="0"/>
              <a:t>: 'User registered'});</a:t>
            </a:r>
          </a:p>
          <a:p>
            <a:r>
              <a:rPr lang="en-US" altLang="ko-KR" sz="1100" b="1" dirty="0"/>
              <a:t>    }</a:t>
            </a:r>
          </a:p>
          <a:p>
            <a:r>
              <a:rPr lang="en-US" altLang="ko-KR" sz="1100" b="1" dirty="0"/>
              <a:t>  });</a:t>
            </a:r>
          </a:p>
          <a:p>
            <a:r>
              <a:rPr lang="en-US" altLang="ko-KR" sz="1100" b="1" dirty="0" smtClean="0"/>
              <a:t>});</a:t>
            </a:r>
            <a:endParaRPr lang="ko-KR" alt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1334378"/>
            <a:ext cx="163192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routes/user.js </a:t>
            </a:r>
            <a:endParaRPr lang="ko-KR" altLang="en-US" dirty="0"/>
          </a:p>
        </p:txBody>
      </p:sp>
      <p:cxnSp>
        <p:nvCxnSpPr>
          <p:cNvPr id="12" name="직선 화살표 연결선 11"/>
          <p:cNvCxnSpPr/>
          <p:nvPr/>
        </p:nvCxnSpPr>
        <p:spPr>
          <a:xfrm flipH="1" flipV="1">
            <a:off x="1907704" y="3111061"/>
            <a:ext cx="1623570" cy="186499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2089147" y="2204864"/>
            <a:ext cx="2914901" cy="5960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 flipV="1">
            <a:off x="3923928" y="3134430"/>
            <a:ext cx="1008113" cy="654612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3797921" y="3134430"/>
            <a:ext cx="1206127" cy="1841623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899" y="393305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컴포넌트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9512" y="19888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서비스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04248" y="1356248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백엔드</a:t>
            </a:r>
            <a:r>
              <a:rPr lang="ko-KR" altLang="en-US" dirty="0" smtClean="0"/>
              <a:t> 서버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9147" y="2382098"/>
            <a:ext cx="144212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Observable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03848" y="4283804"/>
            <a:ext cx="118814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Subscribe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32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41713" y="1484784"/>
            <a:ext cx="185178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(1) </a:t>
            </a:r>
            <a:r>
              <a:rPr lang="ko-KR" altLang="en-US" dirty="0" smtClean="0"/>
              <a:t>사용자 등록 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458716" cy="366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15" y="2049271"/>
            <a:ext cx="3746748" cy="397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3341618"/>
            <a:ext cx="3118161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(2) </a:t>
            </a:r>
            <a:r>
              <a:rPr lang="ko-KR" altLang="en-US" dirty="0" smtClean="0"/>
              <a:t>사용자 등록 성공</a:t>
            </a:r>
            <a:endParaRPr lang="en-US" altLang="ko-KR" dirty="0" smtClean="0"/>
          </a:p>
          <a:p>
            <a:r>
              <a:rPr lang="ko-KR" altLang="en-US" dirty="0" smtClean="0"/>
              <a:t>로그인 페이지로 </a:t>
            </a:r>
            <a:r>
              <a:rPr lang="ko-KR" altLang="en-US" dirty="0" err="1" smtClean="0"/>
              <a:t>리다이렉트</a:t>
            </a:r>
            <a:endParaRPr lang="ko-KR" alt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3762320" cy="247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0" y="5949280"/>
            <a:ext cx="215155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(3) DB</a:t>
            </a:r>
            <a:r>
              <a:rPr lang="ko-KR" altLang="en-US" dirty="0" smtClean="0"/>
              <a:t>에 저장 확인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24328" y="4797152"/>
            <a:ext cx="135966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4000" dirty="0" smtClean="0"/>
              <a:t>성공</a:t>
            </a:r>
            <a:r>
              <a:rPr lang="en-US" altLang="ko-KR" sz="4000" dirty="0"/>
              <a:t>!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777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</a:t>
            </a:r>
            <a:r>
              <a:rPr lang="ko-KR" altLang="en-US" dirty="0" err="1" smtClean="0"/>
              <a:t>등록시</a:t>
            </a:r>
            <a:r>
              <a:rPr lang="ko-KR" altLang="en-US" dirty="0"/>
              <a:t> </a:t>
            </a:r>
            <a:r>
              <a:rPr lang="ko-KR" altLang="en-US" dirty="0" smtClean="0"/>
              <a:t>시나리오 업데이트 </a:t>
            </a:r>
            <a:r>
              <a:rPr lang="en-US" altLang="ko-KR" dirty="0" smtClean="0"/>
              <a:t>1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사용자 </a:t>
            </a:r>
            <a:r>
              <a:rPr lang="ko-KR" altLang="en-US" dirty="0" err="1" smtClean="0"/>
              <a:t>등록시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smtClean="0"/>
              <a:t>번의 패스워드 입력이 일치하는지 확인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079"/>
            <a:ext cx="6120680" cy="46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7824" y="5157192"/>
            <a:ext cx="128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password1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5651956"/>
            <a:ext cx="128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password2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330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</a:t>
            </a:r>
            <a:r>
              <a:rPr lang="ko-KR" altLang="en-US" dirty="0" err="1"/>
              <a:t>등록시</a:t>
            </a:r>
            <a:r>
              <a:rPr lang="ko-KR" altLang="en-US" dirty="0"/>
              <a:t> 시나리오 </a:t>
            </a:r>
            <a:r>
              <a:rPr lang="ko-KR" altLang="en-US" dirty="0" smtClean="0"/>
              <a:t>업데이트 </a:t>
            </a:r>
            <a:r>
              <a:rPr lang="en-US" altLang="ko-KR" dirty="0" smtClean="0"/>
              <a:t>1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6617517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&lt;h2 class="page-header"&gt;Register&lt;/h2&gt;</a:t>
            </a:r>
          </a:p>
          <a:p>
            <a:r>
              <a:rPr lang="en-US" altLang="ko-KR" sz="1100" dirty="0"/>
              <a:t>&lt;form (</a:t>
            </a:r>
            <a:r>
              <a:rPr lang="en-US" altLang="ko-KR" sz="1100" dirty="0" err="1"/>
              <a:t>ngSubmit</a:t>
            </a:r>
            <a:r>
              <a:rPr lang="en-US" altLang="ko-KR" sz="1100" dirty="0"/>
              <a:t>)="</a:t>
            </a:r>
            <a:r>
              <a:rPr lang="en-US" altLang="ko-KR" sz="1100" dirty="0" err="1"/>
              <a:t>onRegisterSubmit</a:t>
            </a:r>
            <a:r>
              <a:rPr lang="en-US" altLang="ko-KR" sz="1100" dirty="0"/>
              <a:t>()"&gt;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Name &lt;/label&gt;</a:t>
            </a:r>
          </a:p>
          <a:p>
            <a:r>
              <a:rPr lang="en-US" altLang="ko-KR" sz="1100" dirty="0"/>
              <a:t>    &lt;input type="text" 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)]="name" name="name" 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Email &lt;/label&gt;</a:t>
            </a:r>
          </a:p>
          <a:p>
            <a:r>
              <a:rPr lang="en-US" altLang="ko-KR" sz="1100" dirty="0"/>
              <a:t>    &lt;input type="text" 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)]="email" name="email" 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Age &lt;/label&gt;</a:t>
            </a:r>
          </a:p>
          <a:p>
            <a:r>
              <a:rPr lang="en-US" altLang="ko-KR" sz="1100" dirty="0"/>
              <a:t>    &lt;input type="text" 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)]="age" name="age" 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Username &lt;/label&gt;</a:t>
            </a:r>
          </a:p>
          <a:p>
            <a:r>
              <a:rPr lang="en-US" altLang="ko-KR" sz="1100" dirty="0"/>
              <a:t>    &lt;input type="text" 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)]="username" name="username" 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Password1 &lt;/label&gt;</a:t>
            </a:r>
          </a:p>
          <a:p>
            <a:r>
              <a:rPr lang="en-US" altLang="ko-KR" sz="1100" dirty="0"/>
              <a:t>    &lt;input type="password"</a:t>
            </a:r>
            <a:r>
              <a:rPr lang="en-US" altLang="ko-KR" sz="1100" b="1" dirty="0"/>
              <a:t> [(</a:t>
            </a:r>
            <a:r>
              <a:rPr lang="en-US" altLang="ko-KR" sz="1100" b="1" dirty="0" err="1"/>
              <a:t>ngModel</a:t>
            </a:r>
            <a:r>
              <a:rPr lang="en-US" altLang="ko-KR" sz="1100" b="1" dirty="0"/>
              <a:t>)]="password1" name="password1" </a:t>
            </a:r>
            <a:r>
              <a:rPr lang="en-US" altLang="ko-KR" sz="1100" dirty="0"/>
              <a:t>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Password2 &lt;/label&gt;</a:t>
            </a:r>
          </a:p>
          <a:p>
            <a:r>
              <a:rPr lang="en-US" altLang="ko-KR" sz="1100" dirty="0"/>
              <a:t>    &lt;input type="password" </a:t>
            </a:r>
            <a:r>
              <a:rPr lang="en-US" altLang="ko-KR" sz="1100" b="1" dirty="0"/>
              <a:t>[(</a:t>
            </a:r>
            <a:r>
              <a:rPr lang="en-US" altLang="ko-KR" sz="1100" b="1" dirty="0" err="1"/>
              <a:t>ngModel</a:t>
            </a:r>
            <a:r>
              <a:rPr lang="en-US" altLang="ko-KR" sz="1100" b="1" dirty="0"/>
              <a:t>)]="password2" name="password2"</a:t>
            </a:r>
            <a:r>
              <a:rPr lang="en-US" altLang="ko-KR" sz="1100" dirty="0"/>
              <a:t> 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&lt;input type="submit" class="</a:t>
            </a:r>
            <a:r>
              <a:rPr lang="en-US" altLang="ko-KR" sz="1100" dirty="0" err="1"/>
              <a:t>btn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btn</a:t>
            </a:r>
            <a:r>
              <a:rPr lang="en-US" altLang="ko-KR" sz="1100" dirty="0"/>
              <a:t>-primary" value="Submit"&gt;</a:t>
            </a:r>
          </a:p>
          <a:p>
            <a:r>
              <a:rPr lang="en-US" altLang="ko-KR" sz="1100" dirty="0"/>
              <a:t>&lt;/form</a:t>
            </a:r>
            <a:r>
              <a:rPr lang="en-US" altLang="ko-KR" sz="1100" dirty="0" smtClean="0"/>
              <a:t>&gt;</a:t>
            </a:r>
            <a:endParaRPr lang="en-US" altLang="ko-K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277114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Register.component.html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5301208"/>
            <a:ext cx="24256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err="1" smtClean="0"/>
              <a:t>두번의</a:t>
            </a:r>
            <a:r>
              <a:rPr lang="ko-KR" altLang="en-US" dirty="0" smtClean="0"/>
              <a:t> 패스워드 입력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850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8965"/>
            <a:ext cx="7568097" cy="6186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export class </a:t>
            </a:r>
            <a:r>
              <a:rPr lang="en-US" altLang="ko-KR" sz="1100" dirty="0" err="1"/>
              <a:t>RegisterComponent</a:t>
            </a:r>
            <a:r>
              <a:rPr lang="en-US" altLang="ko-KR" sz="1100" dirty="0"/>
              <a:t> implements </a:t>
            </a:r>
            <a:r>
              <a:rPr lang="en-US" altLang="ko-KR" sz="1100" dirty="0" err="1"/>
              <a:t>OnInit</a:t>
            </a:r>
            <a:r>
              <a:rPr lang="en-US" altLang="ko-KR" sz="1100" dirty="0"/>
              <a:t> {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name: string;</a:t>
            </a:r>
          </a:p>
          <a:p>
            <a:r>
              <a:rPr lang="en-US" altLang="ko-KR" sz="1100" dirty="0"/>
              <a:t>  email: string;</a:t>
            </a:r>
          </a:p>
          <a:p>
            <a:r>
              <a:rPr lang="en-US" altLang="ko-KR" sz="1100" dirty="0"/>
              <a:t>  username: string;</a:t>
            </a:r>
          </a:p>
          <a:p>
            <a:r>
              <a:rPr lang="en-US" altLang="ko-KR" sz="1100" b="1" dirty="0"/>
              <a:t>  password1: string;</a:t>
            </a:r>
          </a:p>
          <a:p>
            <a:r>
              <a:rPr lang="en-US" altLang="ko-KR" sz="1100" b="1" dirty="0"/>
              <a:t>  password2: string;</a:t>
            </a:r>
          </a:p>
          <a:p>
            <a:r>
              <a:rPr lang="en-US" altLang="ko-KR" sz="1100" b="1" dirty="0"/>
              <a:t>  password: string;</a:t>
            </a:r>
          </a:p>
          <a:p>
            <a:r>
              <a:rPr lang="en-US" altLang="ko-KR" sz="1100" dirty="0"/>
              <a:t>  age: number;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 smtClean="0"/>
              <a:t>  </a:t>
            </a:r>
            <a:r>
              <a:rPr lang="ko-KR" altLang="en-US" sz="1100" dirty="0" smtClean="0"/>
              <a:t>중략</a:t>
            </a:r>
            <a:r>
              <a:rPr lang="en-US" altLang="ko-KR" sz="1100" dirty="0" smtClean="0"/>
              <a:t>…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</a:t>
            </a:r>
            <a:r>
              <a:rPr lang="en-US" altLang="ko-KR" sz="1100" dirty="0" err="1"/>
              <a:t>ngOnInit</a:t>
            </a:r>
            <a:r>
              <a:rPr lang="en-US" altLang="ko-KR" sz="1100" dirty="0"/>
              <a:t>() {</a:t>
            </a:r>
          </a:p>
          <a:p>
            <a:r>
              <a:rPr lang="en-US" altLang="ko-KR" sz="1100" dirty="0"/>
              <a:t>  }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</a:t>
            </a:r>
            <a:r>
              <a:rPr lang="en-US" altLang="ko-KR" sz="1100" dirty="0" err="1"/>
              <a:t>onRegisterSubmit</a:t>
            </a:r>
            <a:r>
              <a:rPr lang="en-US" altLang="ko-KR" sz="1100" dirty="0"/>
              <a:t>() {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b="1" dirty="0"/>
              <a:t>    // </a:t>
            </a:r>
            <a:r>
              <a:rPr lang="ko-KR" altLang="en-US" sz="1100" b="1" dirty="0"/>
              <a:t>패스워드 값이 같은지 확인</a:t>
            </a:r>
          </a:p>
          <a:p>
            <a:r>
              <a:rPr lang="ko-KR" altLang="en-US" sz="1100" b="1" dirty="0"/>
              <a:t>    </a:t>
            </a:r>
            <a:r>
              <a:rPr lang="en-US" altLang="ko-KR" sz="1100" b="1" dirty="0"/>
              <a:t>if (this.password1 !== this.password2) {</a:t>
            </a:r>
          </a:p>
          <a:p>
            <a:r>
              <a:rPr lang="en-US" altLang="ko-KR" sz="1100" b="1" dirty="0"/>
              <a:t>      console.log('</a:t>
            </a:r>
            <a:r>
              <a:rPr lang="ko-KR" altLang="en-US" sz="1100" b="1" dirty="0"/>
              <a:t>패스워드가 다릅니다</a:t>
            </a:r>
            <a:r>
              <a:rPr lang="en-US" altLang="ko-KR" sz="1100" b="1" dirty="0"/>
              <a:t>...');</a:t>
            </a:r>
          </a:p>
          <a:p>
            <a:r>
              <a:rPr lang="en-US" altLang="ko-KR" sz="1100" b="1" dirty="0"/>
              <a:t>      </a:t>
            </a:r>
            <a:r>
              <a:rPr lang="en-US" altLang="ko-KR" sz="1100" b="1" dirty="0" err="1"/>
              <a:t>this.flashMessage.show</a:t>
            </a:r>
            <a:r>
              <a:rPr lang="en-US" altLang="ko-KR" sz="1100" b="1" dirty="0"/>
              <a:t>('</a:t>
            </a:r>
            <a:r>
              <a:rPr lang="ko-KR" altLang="en-US" sz="1100" b="1" dirty="0"/>
              <a:t>패스워드가 다릅니다</a:t>
            </a:r>
            <a:r>
              <a:rPr lang="en-US" altLang="ko-KR" sz="1100" b="1" dirty="0"/>
              <a:t>. </a:t>
            </a:r>
            <a:r>
              <a:rPr lang="ko-KR" altLang="en-US" sz="1100" b="1" dirty="0"/>
              <a:t>다시 입력하세요</a:t>
            </a:r>
            <a:r>
              <a:rPr lang="en-US" altLang="ko-KR" sz="1100" b="1" dirty="0"/>
              <a:t>', { </a:t>
            </a:r>
            <a:r>
              <a:rPr lang="en-US" altLang="ko-KR" sz="1100" b="1" dirty="0" err="1"/>
              <a:t>cssClass</a:t>
            </a:r>
            <a:r>
              <a:rPr lang="en-US" altLang="ko-KR" sz="1100" b="1" dirty="0"/>
              <a:t>: 'alert-danger', timeout: 3000 });</a:t>
            </a:r>
          </a:p>
          <a:p>
            <a:r>
              <a:rPr lang="en-US" altLang="ko-KR" sz="1100" b="1" dirty="0"/>
              <a:t>      return false;</a:t>
            </a:r>
          </a:p>
          <a:p>
            <a:r>
              <a:rPr lang="en-US" altLang="ko-KR" sz="1100" b="1" dirty="0"/>
              <a:t>    }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b="1" dirty="0"/>
              <a:t>    // UI </a:t>
            </a:r>
            <a:r>
              <a:rPr lang="ko-KR" altLang="en-US" sz="1100" b="1" dirty="0"/>
              <a:t>에서 입력한 사용자 등록정보를 이용하여 </a:t>
            </a:r>
            <a:r>
              <a:rPr lang="en-US" altLang="ko-KR" sz="1100" b="1" dirty="0"/>
              <a:t>user </a:t>
            </a:r>
            <a:r>
              <a:rPr lang="ko-KR" altLang="en-US" sz="1100" b="1" dirty="0"/>
              <a:t>객체 생성</a:t>
            </a:r>
          </a:p>
          <a:p>
            <a:r>
              <a:rPr lang="ko-KR" altLang="en-US" sz="1100" b="1" dirty="0"/>
              <a:t>    </a:t>
            </a:r>
            <a:r>
              <a:rPr lang="en-US" altLang="ko-KR" sz="1100" b="1" dirty="0" err="1"/>
              <a:t>const</a:t>
            </a:r>
            <a:r>
              <a:rPr lang="en-US" altLang="ko-KR" sz="1100" b="1" dirty="0"/>
              <a:t> user = {</a:t>
            </a:r>
          </a:p>
          <a:p>
            <a:r>
              <a:rPr lang="en-US" altLang="ko-KR" sz="1100" b="1" dirty="0"/>
              <a:t>      name: this.name,</a:t>
            </a:r>
          </a:p>
          <a:p>
            <a:r>
              <a:rPr lang="en-US" altLang="ko-KR" sz="1100" b="1" dirty="0"/>
              <a:t>      email: </a:t>
            </a:r>
            <a:r>
              <a:rPr lang="en-US" altLang="ko-KR" sz="1100" b="1" dirty="0" err="1"/>
              <a:t>this.email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   username: </a:t>
            </a:r>
            <a:r>
              <a:rPr lang="en-US" altLang="ko-KR" sz="1100" b="1" dirty="0" err="1"/>
              <a:t>this.username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   password: this.password1,</a:t>
            </a:r>
          </a:p>
          <a:p>
            <a:r>
              <a:rPr lang="en-US" altLang="ko-KR" sz="1100" b="1" dirty="0"/>
              <a:t>      age: </a:t>
            </a:r>
            <a:r>
              <a:rPr lang="en-US" altLang="ko-KR" sz="1100" b="1" dirty="0" err="1"/>
              <a:t>this.age</a:t>
            </a:r>
            <a:endParaRPr lang="en-US" altLang="ko-KR" sz="1100" b="1" dirty="0"/>
          </a:p>
          <a:p>
            <a:r>
              <a:rPr lang="en-US" altLang="ko-KR" sz="1100" b="1" dirty="0"/>
              <a:t>    </a:t>
            </a:r>
            <a:r>
              <a:rPr lang="en-US" altLang="ko-KR" sz="1100" b="1" dirty="0" smtClean="0"/>
              <a:t>};</a:t>
            </a:r>
          </a:p>
          <a:p>
            <a:endParaRPr lang="en-US" altLang="ko-KR" sz="1100" dirty="0"/>
          </a:p>
          <a:p>
            <a:r>
              <a:rPr lang="en-US" altLang="ko-KR" sz="1100" dirty="0" smtClean="0"/>
              <a:t>    </a:t>
            </a:r>
            <a:r>
              <a:rPr lang="ko-KR" altLang="en-US" sz="1100" dirty="0" smtClean="0"/>
              <a:t>중략</a:t>
            </a:r>
            <a:r>
              <a:rPr lang="en-US" altLang="ko-KR" sz="1100" dirty="0" smtClean="0"/>
              <a:t>… </a:t>
            </a:r>
            <a:r>
              <a:rPr lang="en-US" altLang="ko-KR" sz="1100" dirty="0"/>
              <a:t> </a:t>
            </a:r>
            <a:br>
              <a:rPr lang="en-US" altLang="ko-KR" sz="1100" dirty="0"/>
            </a:br>
            <a:r>
              <a:rPr lang="en-US" altLang="ko-KR" sz="1100" dirty="0"/>
              <a:t>  }</a:t>
            </a:r>
          </a:p>
          <a:p>
            <a:r>
              <a:rPr lang="en-US" altLang="ko-KR" sz="1100" dirty="0" smtClean="0"/>
              <a:t>}</a:t>
            </a:r>
            <a:endParaRPr lang="en-US" altLang="ko-K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694606" y="207998"/>
            <a:ext cx="247779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Register.component.ts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5704" y="1300118"/>
            <a:ext cx="1765227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필요한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변수 선언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2924944"/>
            <a:ext cx="306846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2</a:t>
            </a:r>
            <a:r>
              <a:rPr lang="ko-KR" altLang="en-US" sz="1600" dirty="0" smtClean="0"/>
              <a:t>개의 패스워드 입력이 다르면</a:t>
            </a:r>
            <a:endParaRPr lang="en-US" altLang="ko-KR" sz="1600" dirty="0" smtClean="0"/>
          </a:p>
          <a:p>
            <a:r>
              <a:rPr lang="en-US" altLang="ko-KR" sz="1600" dirty="0" smtClean="0"/>
              <a:t>return false;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50204" y="4725144"/>
            <a:ext cx="26581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패스워드 정보를 이용하여 </a:t>
            </a:r>
            <a:endParaRPr lang="en-US" altLang="ko-KR" sz="1600" dirty="0" smtClean="0"/>
          </a:p>
          <a:p>
            <a:r>
              <a:rPr lang="en-US" altLang="ko-KR" sz="1600" dirty="0" smtClean="0"/>
              <a:t>user </a:t>
            </a:r>
            <a:r>
              <a:rPr lang="ko-KR" altLang="en-US" sz="1600" dirty="0" smtClean="0"/>
              <a:t>객체 생성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5781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Home component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126776" cy="516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88" y="3456747"/>
            <a:ext cx="130991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Jumbotron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78549" y="5075892"/>
            <a:ext cx="171393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mtClean="0"/>
              <a:t>3-col </a:t>
            </a:r>
            <a:r>
              <a:rPr lang="ko-KR" altLang="en-US" dirty="0" smtClean="0"/>
              <a:t>레이아웃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64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</a:t>
            </a:r>
            <a:r>
              <a:rPr lang="ko-KR" altLang="en-US" dirty="0" err="1"/>
              <a:t>등록시</a:t>
            </a:r>
            <a:r>
              <a:rPr lang="ko-KR" altLang="en-US" dirty="0"/>
              <a:t> 시나리오 업데이트 </a:t>
            </a:r>
            <a:r>
              <a:rPr lang="en-US" altLang="ko-KR" dirty="0"/>
              <a:t>1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95789"/>
            <a:ext cx="6875696" cy="51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5373216"/>
            <a:ext cx="36391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번의 패스워드 입력이 다를 경우</a:t>
            </a:r>
            <a:endParaRPr lang="en-US" altLang="ko-KR" dirty="0" smtClean="0"/>
          </a:p>
          <a:p>
            <a:r>
              <a:rPr lang="ko-KR" altLang="en-US" dirty="0" smtClean="0"/>
              <a:t>에러메시지 보여줌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등록 안됨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5015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</a:t>
            </a:r>
            <a:r>
              <a:rPr lang="ko-KR" altLang="en-US" dirty="0" err="1"/>
              <a:t>등록시</a:t>
            </a:r>
            <a:r>
              <a:rPr lang="ko-KR" altLang="en-US" dirty="0"/>
              <a:t> 시나리오 업데이트 </a:t>
            </a:r>
            <a:r>
              <a:rPr lang="en-US" altLang="ko-KR" dirty="0" smtClean="0"/>
              <a:t>2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등록시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username</a:t>
            </a:r>
            <a:r>
              <a:rPr lang="ko-KR" altLang="en-US" dirty="0" smtClean="0"/>
              <a:t>이 중복되는지 확인하고 등록 진행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16832"/>
            <a:ext cx="6837577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// Register </a:t>
            </a:r>
            <a:r>
              <a:rPr lang="ko-KR" altLang="en-US" sz="1200" dirty="0"/>
              <a:t>사용자등록 </a:t>
            </a:r>
          </a:p>
          <a:p>
            <a:r>
              <a:rPr lang="en-US" altLang="ko-KR" sz="1200" dirty="0" err="1"/>
              <a:t>router.post</a:t>
            </a:r>
            <a:r>
              <a:rPr lang="en-US" altLang="ko-KR" sz="1200" dirty="0"/>
              <a:t>('/register', (</a:t>
            </a:r>
            <a:r>
              <a:rPr lang="en-US" altLang="ko-KR" sz="1200" dirty="0" err="1"/>
              <a:t>req</a:t>
            </a:r>
            <a:r>
              <a:rPr lang="en-US" altLang="ko-KR" sz="1200" dirty="0"/>
              <a:t>, res, next) =&gt; {</a:t>
            </a:r>
          </a:p>
          <a:p>
            <a:r>
              <a:rPr lang="en-US" altLang="ko-KR" sz="1200" dirty="0"/>
              <a:t>  let </a:t>
            </a:r>
            <a:r>
              <a:rPr lang="en-US" altLang="ko-KR" sz="1200" dirty="0" err="1"/>
              <a:t>newUser</a:t>
            </a:r>
            <a:r>
              <a:rPr lang="en-US" altLang="ko-KR" sz="1200" dirty="0"/>
              <a:t> = new User({</a:t>
            </a:r>
          </a:p>
          <a:p>
            <a:r>
              <a:rPr lang="en-US" altLang="ko-KR" sz="1200" dirty="0"/>
              <a:t>    name: req.body.name,</a:t>
            </a:r>
          </a:p>
          <a:p>
            <a:r>
              <a:rPr lang="en-US" altLang="ko-KR" sz="1200" dirty="0"/>
              <a:t>    email: </a:t>
            </a:r>
            <a:r>
              <a:rPr lang="en-US" altLang="ko-KR" sz="1200" dirty="0" err="1"/>
              <a:t>req.body.email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username: </a:t>
            </a:r>
            <a:r>
              <a:rPr lang="en-US" altLang="ko-KR" sz="1200" dirty="0" err="1"/>
              <a:t>req.body.username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password: </a:t>
            </a:r>
            <a:r>
              <a:rPr lang="en-US" altLang="ko-KR" sz="1200" dirty="0" err="1"/>
              <a:t>req.body.password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age: </a:t>
            </a:r>
            <a:r>
              <a:rPr lang="en-US" altLang="ko-KR" sz="1200" dirty="0" err="1"/>
              <a:t>req.body.age</a:t>
            </a:r>
            <a:endParaRPr lang="en-US" altLang="ko-KR" sz="1200" dirty="0"/>
          </a:p>
          <a:p>
            <a:r>
              <a:rPr lang="en-US" altLang="ko-KR" sz="1200" dirty="0"/>
              <a:t>  });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/>
              <a:t>  </a:t>
            </a:r>
            <a:r>
              <a:rPr lang="en-US" altLang="ko-KR" sz="1200" b="1" dirty="0" err="1"/>
              <a:t>User.getUserByUsername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newUser.username</a:t>
            </a:r>
            <a:r>
              <a:rPr lang="en-US" altLang="ko-KR" sz="1200" b="1" dirty="0"/>
              <a:t>, (err, user) =&gt; {</a:t>
            </a:r>
          </a:p>
          <a:p>
            <a:r>
              <a:rPr lang="en-US" altLang="ko-KR" sz="1200" b="1" dirty="0"/>
              <a:t>    if (err) throw err;</a:t>
            </a:r>
          </a:p>
          <a:p>
            <a:r>
              <a:rPr lang="en-US" altLang="ko-KR" sz="1200" b="1" dirty="0"/>
              <a:t>    if (user) {</a:t>
            </a:r>
          </a:p>
          <a:p>
            <a:r>
              <a:rPr lang="en-US" altLang="ko-KR" sz="1200" b="1" dirty="0"/>
              <a:t>      return </a:t>
            </a:r>
            <a:r>
              <a:rPr lang="en-US" altLang="ko-KR" sz="1200" b="1" dirty="0" err="1"/>
              <a:t>res.json</a:t>
            </a:r>
            <a:r>
              <a:rPr lang="en-US" altLang="ko-KR" sz="1200" b="1" dirty="0"/>
              <a:t>({ success: false, </a:t>
            </a:r>
            <a:r>
              <a:rPr lang="en-US" altLang="ko-KR" sz="1200" b="1" dirty="0" err="1"/>
              <a:t>msg</a:t>
            </a:r>
            <a:r>
              <a:rPr lang="en-US" altLang="ko-KR" sz="1200" b="1" dirty="0"/>
              <a:t>: "</a:t>
            </a:r>
            <a:r>
              <a:rPr lang="ko-KR" altLang="en-US" sz="1200" b="1" dirty="0"/>
              <a:t>동일한 아이디가 존재합니다</a:t>
            </a:r>
            <a:r>
              <a:rPr lang="en-US" altLang="ko-KR" sz="1200" b="1" dirty="0"/>
              <a:t>. </a:t>
            </a:r>
            <a:r>
              <a:rPr lang="ko-KR" altLang="en-US" sz="1200" b="1" dirty="0"/>
              <a:t>사용자 등록 실패</a:t>
            </a:r>
            <a:r>
              <a:rPr lang="en-US" altLang="ko-KR" sz="1200" b="1" dirty="0"/>
              <a:t>."</a:t>
            </a:r>
            <a:r>
              <a:rPr lang="ko-KR" altLang="en-US" sz="1200" b="1" dirty="0"/>
              <a:t> </a:t>
            </a:r>
            <a:r>
              <a:rPr lang="en-US" altLang="ko-KR" sz="1200" b="1" dirty="0"/>
              <a:t>});</a:t>
            </a:r>
          </a:p>
          <a:p>
            <a:r>
              <a:rPr lang="en-US" altLang="ko-KR" sz="1200" b="1" dirty="0"/>
              <a:t>    } else {</a:t>
            </a:r>
          </a:p>
          <a:p>
            <a:r>
              <a:rPr lang="en-US" altLang="ko-KR" sz="1200" b="1" dirty="0"/>
              <a:t>      </a:t>
            </a:r>
            <a:r>
              <a:rPr lang="en-US" altLang="ko-KR" sz="1200" b="1" dirty="0" err="1"/>
              <a:t>User.addUser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newUser</a:t>
            </a:r>
            <a:r>
              <a:rPr lang="en-US" altLang="ko-KR" sz="1200" b="1" dirty="0"/>
              <a:t>, (err, user) =&gt; {</a:t>
            </a:r>
          </a:p>
          <a:p>
            <a:r>
              <a:rPr lang="en-US" altLang="ko-KR" sz="1200" b="1" dirty="0"/>
              <a:t>        if (err) {</a:t>
            </a:r>
          </a:p>
          <a:p>
            <a:r>
              <a:rPr lang="en-US" altLang="ko-KR" sz="1200" b="1" dirty="0"/>
              <a:t>          </a:t>
            </a:r>
            <a:r>
              <a:rPr lang="en-US" altLang="ko-KR" sz="1200" b="1" dirty="0" err="1"/>
              <a:t>res.json</a:t>
            </a:r>
            <a:r>
              <a:rPr lang="en-US" altLang="ko-KR" sz="1200" b="1" dirty="0"/>
              <a:t>({ success: false, </a:t>
            </a:r>
            <a:r>
              <a:rPr lang="en-US" altLang="ko-KR" sz="1200" b="1" dirty="0" err="1"/>
              <a:t>msg</a:t>
            </a:r>
            <a:r>
              <a:rPr lang="en-US" altLang="ko-KR" sz="1200" b="1" dirty="0"/>
              <a:t>: '</a:t>
            </a:r>
            <a:r>
              <a:rPr lang="ko-KR" altLang="en-US" sz="1200" b="1" dirty="0"/>
              <a:t>사용자 등록 실패</a:t>
            </a:r>
            <a:r>
              <a:rPr lang="en-US" altLang="ko-KR" sz="1200" b="1" dirty="0"/>
              <a:t>'</a:t>
            </a:r>
            <a:r>
              <a:rPr lang="ko-KR" altLang="en-US" sz="1200" b="1" dirty="0"/>
              <a:t> </a:t>
            </a:r>
            <a:r>
              <a:rPr lang="en-US" altLang="ko-KR" sz="1200" b="1" dirty="0"/>
              <a:t>});</a:t>
            </a:r>
          </a:p>
          <a:p>
            <a:r>
              <a:rPr lang="en-US" altLang="ko-KR" sz="1200" b="1" dirty="0"/>
              <a:t>        } else {</a:t>
            </a:r>
          </a:p>
          <a:p>
            <a:r>
              <a:rPr lang="en-US" altLang="ko-KR" sz="1200" b="1" dirty="0"/>
              <a:t>          </a:t>
            </a:r>
            <a:r>
              <a:rPr lang="en-US" altLang="ko-KR" sz="1200" b="1" dirty="0" err="1"/>
              <a:t>res.json</a:t>
            </a:r>
            <a:r>
              <a:rPr lang="en-US" altLang="ko-KR" sz="1200" b="1" dirty="0"/>
              <a:t>({ success: true, </a:t>
            </a:r>
            <a:r>
              <a:rPr lang="en-US" altLang="ko-KR" sz="1200" b="1" dirty="0" err="1"/>
              <a:t>msg</a:t>
            </a:r>
            <a:r>
              <a:rPr lang="en-US" altLang="ko-KR" sz="1200" b="1" dirty="0"/>
              <a:t>: '</a:t>
            </a:r>
            <a:r>
              <a:rPr lang="ko-KR" altLang="en-US" sz="1200" b="1" dirty="0"/>
              <a:t>사용자 등록 성공</a:t>
            </a:r>
            <a:r>
              <a:rPr lang="en-US" altLang="ko-KR" sz="1200" b="1" dirty="0"/>
              <a:t>'</a:t>
            </a:r>
            <a:r>
              <a:rPr lang="ko-KR" altLang="en-US" sz="1200" b="1" dirty="0"/>
              <a:t> </a:t>
            </a:r>
            <a:r>
              <a:rPr lang="en-US" altLang="ko-KR" sz="1200" b="1" dirty="0"/>
              <a:t>});</a:t>
            </a:r>
          </a:p>
          <a:p>
            <a:r>
              <a:rPr lang="en-US" altLang="ko-KR" sz="1200" b="1" dirty="0"/>
              <a:t>        }</a:t>
            </a:r>
          </a:p>
          <a:p>
            <a:r>
              <a:rPr lang="en-US" altLang="ko-KR" sz="1200" b="1" dirty="0"/>
              <a:t>      });</a:t>
            </a:r>
          </a:p>
          <a:p>
            <a:r>
              <a:rPr lang="en-US" altLang="ko-KR" sz="1200" b="1" dirty="0"/>
              <a:t>    }</a:t>
            </a:r>
          </a:p>
          <a:p>
            <a:r>
              <a:rPr lang="en-US" altLang="ko-KR" sz="1200" b="1" dirty="0"/>
              <a:t>  });</a:t>
            </a:r>
          </a:p>
          <a:p>
            <a:r>
              <a:rPr lang="en-US" altLang="ko-KR" sz="1200" dirty="0" smtClean="0"/>
              <a:t>});</a:t>
            </a:r>
            <a:endParaRPr lang="en-US" altLang="ko-K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59214" y="1916832"/>
            <a:ext cx="243419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백엔드</a:t>
            </a:r>
            <a:r>
              <a:rPr lang="ko-KR" altLang="en-US" dirty="0" smtClean="0"/>
              <a:t> 수정 </a:t>
            </a:r>
            <a:endParaRPr lang="en-US" altLang="ko-KR" dirty="0" smtClean="0"/>
          </a:p>
          <a:p>
            <a:r>
              <a:rPr lang="en-US" altLang="ko-KR" dirty="0" smtClean="0"/>
              <a:t>Routes/users.js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3717032"/>
            <a:ext cx="269779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smtClean="0"/>
              <a:t>Username</a:t>
            </a:r>
            <a:r>
              <a:rPr lang="ko-KR" altLang="en-US" sz="1600" dirty="0" smtClean="0"/>
              <a:t>으로 검색해보고 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4653136"/>
            <a:ext cx="238078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중복되지 않는 경우에만</a:t>
            </a:r>
            <a:endParaRPr lang="en-US" altLang="ko-KR" sz="1600" dirty="0" smtClean="0"/>
          </a:p>
          <a:p>
            <a:r>
              <a:rPr lang="en-US" altLang="ko-KR" sz="1600" dirty="0" err="1" smtClean="0"/>
              <a:t>addUser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진행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30846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사용자 </a:t>
            </a:r>
            <a:r>
              <a:rPr lang="ko-KR" altLang="en-US" dirty="0" err="1"/>
              <a:t>등록시</a:t>
            </a:r>
            <a:r>
              <a:rPr lang="ko-KR" altLang="en-US" dirty="0"/>
              <a:t> 시나리오 업데이트 </a:t>
            </a:r>
            <a:r>
              <a:rPr lang="en-US" altLang="ko-KR" dirty="0"/>
              <a:t>2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128792" cy="536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3948" y="2996952"/>
            <a:ext cx="438087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동일한 </a:t>
            </a:r>
            <a:r>
              <a:rPr lang="en-US" altLang="ko-KR" dirty="0"/>
              <a:t>username</a:t>
            </a:r>
            <a:r>
              <a:rPr lang="ko-KR" altLang="en-US" dirty="0"/>
              <a:t> 등록 </a:t>
            </a:r>
            <a:r>
              <a:rPr lang="ko-KR" altLang="en-US" dirty="0" err="1"/>
              <a:t>시도시</a:t>
            </a:r>
            <a:r>
              <a:rPr lang="ko-KR" altLang="en-US" dirty="0"/>
              <a:t> 등록 </a:t>
            </a:r>
            <a:r>
              <a:rPr lang="ko-KR" altLang="en-US" dirty="0" smtClean="0"/>
              <a:t>실패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181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Register component (</a:t>
            </a:r>
            <a:r>
              <a:rPr lang="ko-KR" altLang="en-US" dirty="0" smtClean="0"/>
              <a:t>사용자등록 페이지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Register/</a:t>
            </a:r>
            <a:r>
              <a:rPr lang="en-US" altLang="ko-KR" dirty="0" err="1" smtClean="0"/>
              <a:t>register.component.ts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43608" y="1844824"/>
            <a:ext cx="3960440" cy="48320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ko-KR" sz="1100" dirty="0"/>
              <a:t>import { Component, </a:t>
            </a:r>
            <a:r>
              <a:rPr lang="en-US" altLang="ko-KR" sz="1100" dirty="0" err="1"/>
              <a:t>OnInit</a:t>
            </a:r>
            <a:r>
              <a:rPr lang="en-US" altLang="ko-KR" sz="1100" dirty="0"/>
              <a:t> } from '@angular/core';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dirty="0"/>
              <a:t>@Component({</a:t>
            </a:r>
          </a:p>
          <a:p>
            <a:r>
              <a:rPr lang="en-US" altLang="ko-KR" sz="1100" dirty="0"/>
              <a:t>  selector: 'app-register',</a:t>
            </a:r>
          </a:p>
          <a:p>
            <a:r>
              <a:rPr lang="en-US" altLang="ko-KR" sz="1100" dirty="0"/>
              <a:t>  </a:t>
            </a:r>
            <a:r>
              <a:rPr lang="en-US" altLang="ko-KR" sz="1100" dirty="0" err="1"/>
              <a:t>templateUrl</a:t>
            </a:r>
            <a:r>
              <a:rPr lang="en-US" altLang="ko-KR" sz="1100" dirty="0"/>
              <a:t>: './register.component.html',</a:t>
            </a:r>
          </a:p>
          <a:p>
            <a:r>
              <a:rPr lang="en-US" altLang="ko-KR" sz="1100" dirty="0"/>
              <a:t>  </a:t>
            </a:r>
            <a:r>
              <a:rPr lang="en-US" altLang="ko-KR" sz="1100" dirty="0" err="1"/>
              <a:t>styleUrls</a:t>
            </a:r>
            <a:r>
              <a:rPr lang="en-US" altLang="ko-KR" sz="1100" dirty="0"/>
              <a:t>: ['./register.component.css']</a:t>
            </a:r>
          </a:p>
          <a:p>
            <a:r>
              <a:rPr lang="en-US" altLang="ko-KR" sz="1100" dirty="0"/>
              <a:t>})</a:t>
            </a:r>
          </a:p>
          <a:p>
            <a:r>
              <a:rPr lang="en-US" altLang="ko-KR" sz="1100" dirty="0"/>
              <a:t>export class </a:t>
            </a:r>
            <a:r>
              <a:rPr lang="en-US" altLang="ko-KR" sz="1100" dirty="0" err="1"/>
              <a:t>RegisterComponent</a:t>
            </a:r>
            <a:r>
              <a:rPr lang="en-US" altLang="ko-KR" sz="1100" dirty="0"/>
              <a:t> implements </a:t>
            </a:r>
            <a:r>
              <a:rPr lang="en-US" altLang="ko-KR" sz="1100" dirty="0" err="1"/>
              <a:t>OnInit</a:t>
            </a:r>
            <a:r>
              <a:rPr lang="en-US" altLang="ko-KR" sz="1100" dirty="0"/>
              <a:t> {</a:t>
            </a:r>
          </a:p>
          <a:p>
            <a:r>
              <a:rPr lang="en-US" altLang="ko-KR" sz="1100" b="1" dirty="0"/>
              <a:t>  name: string;</a:t>
            </a:r>
          </a:p>
          <a:p>
            <a:r>
              <a:rPr lang="en-US" altLang="ko-KR" sz="1100" b="1" dirty="0"/>
              <a:t>  username: string;</a:t>
            </a:r>
          </a:p>
          <a:p>
            <a:r>
              <a:rPr lang="en-US" altLang="ko-KR" sz="1100" b="1" dirty="0"/>
              <a:t>  email: string;</a:t>
            </a:r>
          </a:p>
          <a:p>
            <a:r>
              <a:rPr lang="en-US" altLang="ko-KR" sz="1100" b="1" dirty="0"/>
              <a:t>  password: string;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dirty="0"/>
              <a:t>  constructor() { }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dirty="0"/>
              <a:t>  </a:t>
            </a:r>
            <a:r>
              <a:rPr lang="en-US" altLang="ko-KR" sz="1100" dirty="0" err="1"/>
              <a:t>ngOnInit</a:t>
            </a:r>
            <a:r>
              <a:rPr lang="en-US" altLang="ko-KR" sz="1100" dirty="0"/>
              <a:t>() {</a:t>
            </a:r>
          </a:p>
          <a:p>
            <a:r>
              <a:rPr lang="en-US" altLang="ko-KR" sz="1100" dirty="0"/>
              <a:t>  }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b="1" dirty="0"/>
              <a:t>  </a:t>
            </a:r>
            <a:r>
              <a:rPr lang="en-US" altLang="ko-KR" sz="1100" b="1" dirty="0" err="1"/>
              <a:t>onRegisterSubmit</a:t>
            </a:r>
            <a:r>
              <a:rPr lang="en-US" altLang="ko-KR" sz="1100" b="1" dirty="0"/>
              <a:t>(){</a:t>
            </a:r>
          </a:p>
          <a:p>
            <a:r>
              <a:rPr lang="en-US" altLang="ko-KR" sz="1100" b="1" dirty="0"/>
              <a:t>    </a:t>
            </a:r>
            <a:r>
              <a:rPr lang="en-US" altLang="ko-KR" sz="1100" b="1" dirty="0" err="1"/>
              <a:t>const</a:t>
            </a:r>
            <a:r>
              <a:rPr lang="en-US" altLang="ko-KR" sz="1100" b="1" dirty="0"/>
              <a:t> user = {</a:t>
            </a:r>
          </a:p>
          <a:p>
            <a:r>
              <a:rPr lang="en-US" altLang="ko-KR" sz="1100" b="1" dirty="0"/>
              <a:t>      name: this.name,</a:t>
            </a:r>
          </a:p>
          <a:p>
            <a:r>
              <a:rPr lang="en-US" altLang="ko-KR" sz="1100" b="1" dirty="0"/>
              <a:t>      email: </a:t>
            </a:r>
            <a:r>
              <a:rPr lang="en-US" altLang="ko-KR" sz="1100" b="1" dirty="0" err="1"/>
              <a:t>this.email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   username: </a:t>
            </a:r>
            <a:r>
              <a:rPr lang="en-US" altLang="ko-KR" sz="1100" b="1" dirty="0" err="1"/>
              <a:t>this.username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   password: </a:t>
            </a:r>
            <a:r>
              <a:rPr lang="en-US" altLang="ko-KR" sz="1100" b="1" dirty="0" err="1"/>
              <a:t>this.password</a:t>
            </a:r>
            <a:endParaRPr lang="en-US" altLang="ko-KR" sz="1100" b="1" dirty="0"/>
          </a:p>
          <a:p>
            <a:r>
              <a:rPr lang="en-US" altLang="ko-KR" sz="1100" b="1" dirty="0"/>
              <a:t>    }</a:t>
            </a:r>
          </a:p>
          <a:p>
            <a:r>
              <a:rPr lang="en-US" altLang="ko-KR" sz="1100" b="1" dirty="0"/>
              <a:t>  }</a:t>
            </a:r>
          </a:p>
          <a:p>
            <a:r>
              <a:rPr lang="en-US" altLang="ko-KR" sz="1100" dirty="0"/>
              <a:t> </a:t>
            </a:r>
          </a:p>
          <a:p>
            <a:r>
              <a:rPr lang="en-US" altLang="ko-KR" sz="11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3212976"/>
            <a:ext cx="3095719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 등록 페이지에서는</a:t>
            </a:r>
            <a:endParaRPr lang="en-US" altLang="ko-KR" dirty="0" smtClean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개의 사용자 입력정보 사용</a:t>
            </a:r>
            <a:endParaRPr lang="en-US" altLang="ko-K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01432" y="4790094"/>
            <a:ext cx="3255122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 등록 버튼을 누르면 </a:t>
            </a:r>
            <a:endParaRPr lang="en-US" altLang="ko-KR" dirty="0" smtClean="0"/>
          </a:p>
          <a:p>
            <a:r>
              <a:rPr lang="ko-KR" altLang="en-US" dirty="0" smtClean="0"/>
              <a:t>실행되는 </a:t>
            </a:r>
            <a:r>
              <a:rPr lang="en-US" altLang="ko-KR" dirty="0" err="1" smtClean="0"/>
              <a:t>onRegisterSubmit</a:t>
            </a:r>
            <a:r>
              <a:rPr lang="en-US" altLang="ko-KR" dirty="0" smtClean="0"/>
              <a:t>() </a:t>
            </a:r>
          </a:p>
          <a:p>
            <a:r>
              <a:rPr lang="ko-KR" altLang="en-US" dirty="0" smtClean="0"/>
              <a:t>함수 선언</a:t>
            </a:r>
            <a:endParaRPr lang="en-US" altLang="ko-KR" dirty="0" smtClean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3717256" y="6165304"/>
            <a:ext cx="158417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2080" y="6021288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아직 구체적인 작업은 지시하지 않았음</a:t>
            </a:r>
            <a:endParaRPr lang="en-US" altLang="ko-KR" sz="1600" dirty="0" smtClean="0"/>
          </a:p>
          <a:p>
            <a:r>
              <a:rPr lang="ko-KR" altLang="en-US" sz="1600" dirty="0" smtClean="0"/>
              <a:t>추가 필요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766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Register component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Register/register.component.html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1519" y="1836107"/>
            <a:ext cx="8786791" cy="44012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ko-KR" sz="1400" dirty="0"/>
              <a:t>&lt;h2 class="page-header"&gt;Register&lt;/h2&gt;</a:t>
            </a:r>
          </a:p>
          <a:p>
            <a:r>
              <a:rPr lang="en-US" altLang="ko-KR" sz="1400" dirty="0"/>
              <a:t>&lt;form (</a:t>
            </a:r>
            <a:r>
              <a:rPr lang="en-US" altLang="ko-KR" sz="1400" dirty="0" err="1"/>
              <a:t>ngSubmit</a:t>
            </a:r>
            <a:r>
              <a:rPr lang="en-US" altLang="ko-KR" sz="1400" dirty="0"/>
              <a:t>)="</a:t>
            </a:r>
            <a:r>
              <a:rPr lang="en-US" altLang="ko-KR" sz="1400" dirty="0" err="1"/>
              <a:t>onRegisterSubmit</a:t>
            </a:r>
            <a:r>
              <a:rPr lang="en-US" altLang="ko-KR" sz="1400" dirty="0"/>
              <a:t>()"&gt;</a:t>
            </a:r>
          </a:p>
          <a:p>
            <a:r>
              <a:rPr lang="en-US" altLang="ko-KR" sz="1400" dirty="0"/>
              <a:t>  &lt;div class="form-group"&gt;</a:t>
            </a:r>
          </a:p>
          <a:p>
            <a:r>
              <a:rPr lang="en-US" altLang="ko-KR" sz="1400" dirty="0"/>
              <a:t>    &lt;label&gt; Name &lt;/label&gt;</a:t>
            </a:r>
          </a:p>
          <a:p>
            <a:r>
              <a:rPr lang="en-US" altLang="ko-KR" sz="1400" dirty="0"/>
              <a:t>    &lt;input type="text" [(</a:t>
            </a:r>
            <a:r>
              <a:rPr lang="en-US" altLang="ko-KR" sz="1400" dirty="0" err="1"/>
              <a:t>ngModel</a:t>
            </a:r>
            <a:r>
              <a:rPr lang="en-US" altLang="ko-KR" sz="1400" dirty="0"/>
              <a:t>)]="name" name="name" class="form-control"&gt;</a:t>
            </a:r>
          </a:p>
          <a:p>
            <a:r>
              <a:rPr lang="en-US" altLang="ko-KR" sz="1400" dirty="0"/>
              <a:t>  &lt;/div&gt;</a:t>
            </a:r>
          </a:p>
          <a:p>
            <a:r>
              <a:rPr lang="en-US" altLang="ko-KR" sz="1400" dirty="0"/>
              <a:t>  &lt;div class="form-group"&gt;</a:t>
            </a:r>
          </a:p>
          <a:p>
            <a:r>
              <a:rPr lang="en-US" altLang="ko-KR" sz="1400" dirty="0"/>
              <a:t>    &lt;label&gt; Username &lt;/label&gt;</a:t>
            </a:r>
          </a:p>
          <a:p>
            <a:r>
              <a:rPr lang="en-US" altLang="ko-KR" sz="1400" dirty="0"/>
              <a:t>    &lt;input type="text" [(</a:t>
            </a:r>
            <a:r>
              <a:rPr lang="en-US" altLang="ko-KR" sz="1400" dirty="0" err="1"/>
              <a:t>ngModel</a:t>
            </a:r>
            <a:r>
              <a:rPr lang="en-US" altLang="ko-KR" sz="1400" dirty="0"/>
              <a:t>)]="username" name="username" class="form-control"&gt;</a:t>
            </a:r>
          </a:p>
          <a:p>
            <a:r>
              <a:rPr lang="en-US" altLang="ko-KR" sz="1400" dirty="0"/>
              <a:t>  &lt;/div&gt;</a:t>
            </a:r>
          </a:p>
          <a:p>
            <a:r>
              <a:rPr lang="en-US" altLang="ko-KR" sz="1400" dirty="0"/>
              <a:t>  &lt;div class="form-group"&gt;</a:t>
            </a:r>
          </a:p>
          <a:p>
            <a:r>
              <a:rPr lang="en-US" altLang="ko-KR" sz="1400" dirty="0"/>
              <a:t>    &lt;label&gt; Email &lt;/label&gt;</a:t>
            </a:r>
          </a:p>
          <a:p>
            <a:r>
              <a:rPr lang="en-US" altLang="ko-KR" sz="1400" dirty="0"/>
              <a:t>    &lt;input type="text" [(</a:t>
            </a:r>
            <a:r>
              <a:rPr lang="en-US" altLang="ko-KR" sz="1400" dirty="0" err="1"/>
              <a:t>ngModel</a:t>
            </a:r>
            <a:r>
              <a:rPr lang="en-US" altLang="ko-KR" sz="1400" dirty="0"/>
              <a:t>)]="email" name="email" class="form-control"&gt;</a:t>
            </a:r>
          </a:p>
          <a:p>
            <a:r>
              <a:rPr lang="en-US" altLang="ko-KR" sz="1400" dirty="0"/>
              <a:t>  &lt;/div&gt;</a:t>
            </a:r>
          </a:p>
          <a:p>
            <a:r>
              <a:rPr lang="en-US" altLang="ko-KR" sz="1400" dirty="0"/>
              <a:t>  &lt;div class="form-group"&gt;</a:t>
            </a:r>
          </a:p>
          <a:p>
            <a:r>
              <a:rPr lang="en-US" altLang="ko-KR" sz="1400" dirty="0"/>
              <a:t>    &lt;label&gt; Password &lt;/label&gt;</a:t>
            </a:r>
          </a:p>
          <a:p>
            <a:r>
              <a:rPr lang="en-US" altLang="ko-KR" sz="1400" dirty="0"/>
              <a:t>    &lt;input type="password" [(</a:t>
            </a:r>
            <a:r>
              <a:rPr lang="en-US" altLang="ko-KR" sz="1400" dirty="0" err="1"/>
              <a:t>ngModel</a:t>
            </a:r>
            <a:r>
              <a:rPr lang="en-US" altLang="ko-KR" sz="1400" dirty="0"/>
              <a:t>)]="password" name="password" class="form-control"&gt;</a:t>
            </a:r>
          </a:p>
          <a:p>
            <a:r>
              <a:rPr lang="en-US" altLang="ko-KR" sz="1400" dirty="0"/>
              <a:t>  &lt;/div&gt;</a:t>
            </a:r>
          </a:p>
          <a:p>
            <a:r>
              <a:rPr lang="en-US" altLang="ko-KR" sz="1400" dirty="0"/>
              <a:t>  &lt;input type="submit" class="</a:t>
            </a:r>
            <a:r>
              <a:rPr lang="en-US" altLang="ko-KR" sz="1400" dirty="0" err="1"/>
              <a:t>btn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btn</a:t>
            </a:r>
            <a:r>
              <a:rPr lang="en-US" altLang="ko-KR" sz="1400" dirty="0"/>
              <a:t>-primary" value="Submit"&gt;</a:t>
            </a:r>
          </a:p>
          <a:p>
            <a:r>
              <a:rPr lang="en-US" altLang="ko-KR" sz="1400" dirty="0"/>
              <a:t>&lt;/form&gt;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7458" y="1484784"/>
            <a:ext cx="250100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사용자 등록 페이지 </a:t>
            </a:r>
            <a:r>
              <a:rPr lang="en-US" altLang="ko-KR" dirty="0" smtClean="0"/>
              <a:t>UI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996952"/>
            <a:ext cx="45383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[(</a:t>
            </a:r>
            <a:r>
              <a:rPr lang="en-US" altLang="ko-KR" sz="1400" dirty="0" err="1" smtClean="0"/>
              <a:t>ngModel</a:t>
            </a:r>
            <a:r>
              <a:rPr lang="en-US" altLang="ko-KR" sz="1400" dirty="0" smtClean="0"/>
              <a:t>)]  2-way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data-binding</a:t>
            </a:r>
            <a:endParaRPr lang="ko-KR" altLang="en-US" sz="1400" dirty="0"/>
          </a:p>
          <a:p>
            <a:r>
              <a:rPr lang="ko-KR" altLang="en-US" sz="1400" dirty="0" smtClean="0"/>
              <a:t>사용자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입력값과</a:t>
            </a:r>
            <a:r>
              <a:rPr lang="ko-KR" altLang="en-US" sz="1400" dirty="0" smtClean="0"/>
              <a:t> </a:t>
            </a:r>
            <a:r>
              <a:rPr lang="en-US" altLang="ko-KR" sz="1400" dirty="0" err="1" smtClean="0"/>
              <a:t>ts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파일에 선언된 변수를 양방향 연결</a:t>
            </a:r>
            <a:endParaRPr lang="en-US" altLang="ko-KR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96136" y="1898248"/>
            <a:ext cx="2934906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ngSubmit</a:t>
            </a:r>
            <a:r>
              <a:rPr lang="en-US" altLang="ko-KR" sz="1400" dirty="0" smtClean="0"/>
              <a:t>)  Event binding</a:t>
            </a:r>
          </a:p>
          <a:p>
            <a:r>
              <a:rPr lang="en-US" altLang="ko-KR" sz="1400" dirty="0" smtClean="0"/>
              <a:t>Submit </a:t>
            </a:r>
            <a:r>
              <a:rPr lang="ko-KR" altLang="en-US" sz="1400" dirty="0" smtClean="0"/>
              <a:t>버튼이 눌리면 </a:t>
            </a:r>
            <a:endParaRPr lang="en-US" altLang="ko-KR" sz="1400" dirty="0" smtClean="0"/>
          </a:p>
          <a:p>
            <a:r>
              <a:rPr lang="en-US" altLang="ko-KR" sz="1400" dirty="0" err="1" smtClean="0"/>
              <a:t>onRegisterSubmit</a:t>
            </a:r>
            <a:r>
              <a:rPr lang="en-US" altLang="ko-KR" sz="1400" dirty="0" smtClean="0"/>
              <a:t>() </a:t>
            </a:r>
            <a:r>
              <a:rPr lang="ko-KR" altLang="en-US" sz="1400" dirty="0" smtClean="0"/>
              <a:t>함수가 실행됨</a:t>
            </a:r>
            <a:endParaRPr lang="ko-KR" altLang="en-US" sz="1400" dirty="0"/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4211960" y="2204864"/>
            <a:ext cx="158417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 flipV="1">
            <a:off x="2915816" y="3017462"/>
            <a:ext cx="1584176" cy="26161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88024" y="6372036"/>
            <a:ext cx="405912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/>
              <a:t>[(</a:t>
            </a:r>
            <a:r>
              <a:rPr lang="en-US" altLang="ko-KR" b="1" dirty="0" err="1"/>
              <a:t>ngModel</a:t>
            </a:r>
            <a:r>
              <a:rPr lang="en-US" altLang="ko-KR" b="1" dirty="0" smtClean="0"/>
              <a:t>)] </a:t>
            </a:r>
            <a:r>
              <a:rPr lang="en-US" altLang="ko-KR" b="1" dirty="0" smtClean="0">
                <a:sym typeface="Wingdings" panose="05000000000000000000" pitchFamily="2" charset="2"/>
              </a:rPr>
              <a:t> 2-way data-binding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6381328"/>
            <a:ext cx="344267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en-US" altLang="ko-KR" b="1" dirty="0" err="1" smtClean="0"/>
              <a:t>ngSubmit</a:t>
            </a:r>
            <a:r>
              <a:rPr lang="en-US" altLang="ko-KR" b="1" dirty="0" smtClean="0"/>
              <a:t>) </a:t>
            </a:r>
            <a:r>
              <a:rPr lang="en-US" altLang="ko-KR" b="1" dirty="0" smtClean="0">
                <a:sym typeface="Wingdings" panose="05000000000000000000" pitchFamily="2" charset="2"/>
              </a:rPr>
              <a:t> event binding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7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Register component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App.module.ts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</a:t>
            </a:r>
            <a:r>
              <a:rPr lang="en-US" altLang="ko-KR" b="1" dirty="0" err="1" smtClean="0"/>
              <a:t>FormsModule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 필요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908696"/>
            <a:ext cx="6344109" cy="418576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 { </a:t>
            </a:r>
            <a:r>
              <a:rPr lang="en-US" altLang="ko-KR" sz="1400" dirty="0" err="1"/>
              <a:t>BrowserModule</a:t>
            </a:r>
            <a:r>
              <a:rPr lang="en-US" altLang="ko-KR" sz="1400" dirty="0"/>
              <a:t> } from '@angular/platform-browser';</a:t>
            </a:r>
          </a:p>
          <a:p>
            <a:r>
              <a:rPr lang="en-US" altLang="ko-KR" sz="1400" dirty="0"/>
              <a:t>import { </a:t>
            </a:r>
            <a:r>
              <a:rPr lang="en-US" altLang="ko-KR" sz="1400" dirty="0" err="1"/>
              <a:t>NgModule</a:t>
            </a:r>
            <a:r>
              <a:rPr lang="en-US" altLang="ko-KR" sz="1400" dirty="0"/>
              <a:t> } from '@angular/core';</a:t>
            </a:r>
          </a:p>
          <a:p>
            <a:r>
              <a:rPr lang="en-US" altLang="ko-KR" sz="1400" b="1" dirty="0"/>
              <a:t>import { </a:t>
            </a:r>
            <a:r>
              <a:rPr lang="en-US" altLang="ko-KR" sz="1400" b="1" dirty="0" err="1"/>
              <a:t>FormsModule</a:t>
            </a:r>
            <a:r>
              <a:rPr lang="en-US" altLang="ko-KR" sz="1400" b="1" dirty="0"/>
              <a:t>, </a:t>
            </a:r>
            <a:r>
              <a:rPr lang="en-US" altLang="ko-KR" sz="1400" b="1" dirty="0" err="1"/>
              <a:t>ReactiveFormsModule</a:t>
            </a:r>
            <a:r>
              <a:rPr lang="en-US" altLang="ko-KR" sz="1400" b="1" dirty="0"/>
              <a:t> } from '@angular/forms';</a:t>
            </a:r>
          </a:p>
          <a:p>
            <a:r>
              <a:rPr lang="en-US" altLang="ko-KR" sz="1400" dirty="0"/>
              <a:t> </a:t>
            </a:r>
          </a:p>
          <a:p>
            <a:r>
              <a:rPr lang="ko-KR" altLang="en-US" sz="1400" dirty="0" smtClean="0"/>
              <a:t>중략 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/>
              <a:t>@</a:t>
            </a:r>
            <a:r>
              <a:rPr lang="en-US" altLang="ko-KR" sz="1400" dirty="0" err="1"/>
              <a:t>NgModule</a:t>
            </a:r>
            <a:r>
              <a:rPr lang="en-US" altLang="ko-KR" sz="1400" dirty="0"/>
              <a:t>({</a:t>
            </a:r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중략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/>
              <a:t>  imports: [</a:t>
            </a:r>
          </a:p>
          <a:p>
            <a:r>
              <a:rPr lang="en-US" altLang="ko-KR" sz="1400" dirty="0"/>
              <a:t>    </a:t>
            </a:r>
            <a:r>
              <a:rPr lang="en-US" altLang="ko-KR" sz="1400" dirty="0" err="1"/>
              <a:t>BrowserModule</a:t>
            </a:r>
            <a:r>
              <a:rPr lang="en-US" altLang="ko-KR" sz="1400" dirty="0"/>
              <a:t>,</a:t>
            </a:r>
          </a:p>
          <a:p>
            <a:r>
              <a:rPr lang="en-US" altLang="ko-KR" sz="1400" b="1" dirty="0"/>
              <a:t>    </a:t>
            </a:r>
            <a:r>
              <a:rPr lang="en-US" altLang="ko-KR" sz="1400" b="1" dirty="0" err="1"/>
              <a:t>FormsModule</a:t>
            </a:r>
            <a:r>
              <a:rPr lang="en-US" altLang="ko-KR" sz="1400" b="1" dirty="0"/>
              <a:t>,</a:t>
            </a:r>
          </a:p>
          <a:p>
            <a:r>
              <a:rPr lang="en-US" altLang="ko-KR" sz="1400" dirty="0"/>
              <a:t>    </a:t>
            </a:r>
            <a:r>
              <a:rPr lang="en-US" altLang="ko-KR" sz="1400" dirty="0" err="1"/>
              <a:t>RouterModule.forRoot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appRoutes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/>
              <a:t>  ],</a:t>
            </a:r>
          </a:p>
          <a:p>
            <a:r>
              <a:rPr lang="en-US" altLang="ko-KR" sz="1400" dirty="0"/>
              <a:t>  providers: [],</a:t>
            </a:r>
          </a:p>
          <a:p>
            <a:r>
              <a:rPr lang="en-US" altLang="ko-KR" sz="1400" dirty="0"/>
              <a:t>  bootstrap: [</a:t>
            </a:r>
            <a:r>
              <a:rPr lang="en-US" altLang="ko-KR" sz="1400" dirty="0" err="1"/>
              <a:t>AppComponent</a:t>
            </a:r>
            <a:r>
              <a:rPr lang="en-US" altLang="ko-KR" sz="1400" dirty="0"/>
              <a:t>]</a:t>
            </a:r>
          </a:p>
          <a:p>
            <a:r>
              <a:rPr lang="en-US" altLang="ko-KR" sz="1400" dirty="0"/>
              <a:t>})</a:t>
            </a:r>
          </a:p>
          <a:p>
            <a:r>
              <a:rPr lang="en-US" altLang="ko-KR" sz="1400" dirty="0"/>
              <a:t>export class </a:t>
            </a:r>
            <a:r>
              <a:rPr lang="en-US" altLang="ko-KR" sz="1400" dirty="0" err="1"/>
              <a:t>AppModule</a:t>
            </a:r>
            <a:r>
              <a:rPr lang="en-US" altLang="ko-KR" sz="1400" dirty="0"/>
              <a:t> { </a:t>
            </a:r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3632244"/>
            <a:ext cx="3369833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사용자의 폼 입력을 처리하기 위해서는 </a:t>
            </a:r>
            <a:endParaRPr lang="en-US" altLang="ko-KR" sz="1400" dirty="0" smtClean="0"/>
          </a:p>
          <a:p>
            <a:r>
              <a:rPr lang="en-US" altLang="ko-KR" sz="1400" dirty="0" err="1" smtClean="0"/>
              <a:t>FormsModule</a:t>
            </a:r>
            <a:r>
              <a:rPr lang="ko-KR" altLang="en-US" sz="1400" dirty="0" smtClean="0"/>
              <a:t>을 </a:t>
            </a:r>
            <a:r>
              <a:rPr lang="en-US" altLang="ko-KR" sz="1400" dirty="0" smtClean="0"/>
              <a:t>import</a:t>
            </a:r>
            <a:r>
              <a:rPr lang="ko-KR" altLang="en-US" sz="1400" dirty="0" smtClean="0"/>
              <a:t>하여 </a:t>
            </a:r>
            <a:endParaRPr lang="en-US" altLang="ko-KR" sz="1400" dirty="0" smtClean="0"/>
          </a:p>
          <a:p>
            <a:r>
              <a:rPr lang="en-US" altLang="ko-KR" sz="1400" dirty="0" err="1" smtClean="0"/>
              <a:t>app.module.ts</a:t>
            </a:r>
            <a:r>
              <a:rPr lang="ko-KR" altLang="en-US" sz="1400" dirty="0" smtClean="0"/>
              <a:t>에 등록시켜야 함</a:t>
            </a:r>
            <a:endParaRPr lang="ko-KR" altLang="en-US" sz="1400" dirty="0"/>
          </a:p>
        </p:txBody>
      </p:sp>
      <p:cxnSp>
        <p:nvCxnSpPr>
          <p:cNvPr id="7" name="직선 화살표 연결선 6"/>
          <p:cNvCxnSpPr/>
          <p:nvPr/>
        </p:nvCxnSpPr>
        <p:spPr>
          <a:xfrm flipH="1" flipV="1">
            <a:off x="2915816" y="2636912"/>
            <a:ext cx="1440160" cy="12241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>
            <a:off x="2708176" y="4149080"/>
            <a:ext cx="1647800" cy="54006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1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Register component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98047" cy="503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1794" y="5795972"/>
            <a:ext cx="180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Form</a:t>
            </a:r>
            <a:r>
              <a:rPr lang="ko-KR" altLang="en-US" dirty="0" smtClean="0"/>
              <a:t> 동작 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52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31479</TotalTime>
  <Words>1641</Words>
  <Application>Microsoft Office PowerPoint</Application>
  <PresentationFormat>화면 슬라이드 쇼(4:3)</PresentationFormat>
  <Paragraphs>824</Paragraphs>
  <Slides>52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3" baseType="lpstr">
      <vt:lpstr>가을</vt:lpstr>
      <vt:lpstr>PowerPoint 프레젠테이션</vt:lpstr>
      <vt:lpstr>목차</vt:lpstr>
      <vt:lpstr>6. Register components </vt:lpstr>
      <vt:lpstr>Home component</vt:lpstr>
      <vt:lpstr>Home component</vt:lpstr>
      <vt:lpstr>Register component (사용자등록 페이지)</vt:lpstr>
      <vt:lpstr>Register component</vt:lpstr>
      <vt:lpstr>Register component</vt:lpstr>
      <vt:lpstr>Register component</vt:lpstr>
      <vt:lpstr>사용자 입력값 검증 추가</vt:lpstr>
      <vt:lpstr>사용자 입력값 검증 추가</vt:lpstr>
      <vt:lpstr>사용자 입력값 검증 추가</vt:lpstr>
      <vt:lpstr>사용자 입력값 검증 추가</vt:lpstr>
      <vt:lpstr>register.component.ts 파일 수정</vt:lpstr>
      <vt:lpstr>Validation Test</vt:lpstr>
      <vt:lpstr>Flash Message 기능 추가 </vt:lpstr>
      <vt:lpstr>Flash Message 기능 추가 </vt:lpstr>
      <vt:lpstr>Flash Message 기능 추가 </vt:lpstr>
      <vt:lpstr>Flash Message 기능 추가 </vt:lpstr>
      <vt:lpstr>Flash Message 기능 추가 </vt:lpstr>
      <vt:lpstr>Angular 프레임워크의 기능 리뷰 </vt:lpstr>
      <vt:lpstr>Angular – 전체 Architecture </vt:lpstr>
      <vt:lpstr>Angular – Module </vt:lpstr>
      <vt:lpstr>Angular – Component </vt:lpstr>
      <vt:lpstr>Angular – Component </vt:lpstr>
      <vt:lpstr>Angular – Metadata </vt:lpstr>
      <vt:lpstr>Angular – Template </vt:lpstr>
      <vt:lpstr>Angular – Data Binding </vt:lpstr>
      <vt:lpstr>Angular – Data Binding </vt:lpstr>
      <vt:lpstr>Angular – Service </vt:lpstr>
      <vt:lpstr>Angular – Service </vt:lpstr>
      <vt:lpstr>Angular – Directive (지시자)</vt:lpstr>
      <vt:lpstr>Angular – 전체 Architecture 복습 </vt:lpstr>
      <vt:lpstr>7. Auth Service &amp; User Registration</vt:lpstr>
      <vt:lpstr>사용자 등록시 DB에 저장 </vt:lpstr>
      <vt:lpstr>Http 모듈을 사용하기 위한 준비 </vt:lpstr>
      <vt:lpstr>사용자 모델 생성</vt:lpstr>
      <vt:lpstr>사용자 등록시 사용자정보를 DB에 저장 </vt:lpstr>
      <vt:lpstr>사용자 등록시 사용자정보를 DB에 저장 </vt:lpstr>
      <vt:lpstr>Observable과 subscribe </vt:lpstr>
      <vt:lpstr>사용자 등록시 DB에 저장 </vt:lpstr>
      <vt:lpstr>사용자 등록시 DB에 저장 </vt:lpstr>
      <vt:lpstr>사용자 등록시 DB에 저장 </vt:lpstr>
      <vt:lpstr>서비스와 컴포넌트의 연동 </vt:lpstr>
      <vt:lpstr>서비스와 컴포넌트의 연동 </vt:lpstr>
      <vt:lpstr>테스트 </vt:lpstr>
      <vt:lpstr>사용자 등록시 시나리오 업데이트 1  </vt:lpstr>
      <vt:lpstr>사용자 등록시 시나리오 업데이트 1 </vt:lpstr>
      <vt:lpstr>PowerPoint 프레젠테이션</vt:lpstr>
      <vt:lpstr>사용자 등록시 시나리오 업데이트 1 </vt:lpstr>
      <vt:lpstr>사용자 등록시 시나리오 업데이트 2 </vt:lpstr>
      <vt:lpstr>사용자 등록시 시나리오 업데이트 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894</cp:revision>
  <dcterms:created xsi:type="dcterms:W3CDTF">2011-08-27T14:53:28Z</dcterms:created>
  <dcterms:modified xsi:type="dcterms:W3CDTF">2019-10-15T10:42:19Z</dcterms:modified>
</cp:coreProperties>
</file>