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4"/>
  </p:notesMasterIdLst>
  <p:sldIdLst>
    <p:sldId id="256" r:id="rId2"/>
    <p:sldId id="292" r:id="rId3"/>
    <p:sldId id="349" r:id="rId4"/>
    <p:sldId id="373" r:id="rId5"/>
    <p:sldId id="351" r:id="rId6"/>
    <p:sldId id="350" r:id="rId7"/>
    <p:sldId id="353" r:id="rId8"/>
    <p:sldId id="352" r:id="rId9"/>
    <p:sldId id="375" r:id="rId10"/>
    <p:sldId id="374" r:id="rId11"/>
    <p:sldId id="354" r:id="rId12"/>
    <p:sldId id="356" r:id="rId13"/>
    <p:sldId id="357" r:id="rId14"/>
    <p:sldId id="381" r:id="rId15"/>
    <p:sldId id="358" r:id="rId16"/>
    <p:sldId id="361" r:id="rId17"/>
    <p:sldId id="376" r:id="rId18"/>
    <p:sldId id="359" r:id="rId19"/>
    <p:sldId id="360" r:id="rId20"/>
    <p:sldId id="362" r:id="rId21"/>
    <p:sldId id="377" r:id="rId22"/>
    <p:sldId id="363" r:id="rId23"/>
    <p:sldId id="364" r:id="rId24"/>
    <p:sldId id="379" r:id="rId25"/>
    <p:sldId id="378" r:id="rId26"/>
    <p:sldId id="366" r:id="rId27"/>
    <p:sldId id="380" r:id="rId28"/>
    <p:sldId id="367" r:id="rId29"/>
    <p:sldId id="368" r:id="rId30"/>
    <p:sldId id="369" r:id="rId31"/>
    <p:sldId id="372" r:id="rId32"/>
    <p:sldId id="371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F5FAF4"/>
    <a:srgbClr val="DDF0C8"/>
    <a:srgbClr val="FFD653"/>
    <a:srgbClr val="EBF4E8"/>
    <a:srgbClr val="ADCFA1"/>
    <a:srgbClr val="EDECE5"/>
    <a:srgbClr val="BAE18F"/>
    <a:srgbClr val="F1F5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6" autoAdjust="0"/>
    <p:restoredTop sz="91489" autoAdjust="0"/>
  </p:normalViewPr>
  <p:slideViewPr>
    <p:cSldViewPr>
      <p:cViewPr varScale="1">
        <p:scale>
          <a:sx n="89" d="100"/>
          <a:sy n="89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514350" indent="-514350">
              <a:buSzPct val="100000"/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localhost:42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typescriptlang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i.angular.io/" TargetMode="External"/><Relationship Id="rId2" Type="http://schemas.openxmlformats.org/officeDocument/2006/relationships/hyperlink" Target="https://angular.io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etbootstrap.com/docs/4.3/components/navba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ngular.i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li.angular.i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46" y="2001614"/>
            <a:ext cx="8497263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/>
              <a:t>MEAN</a:t>
            </a:r>
            <a:r>
              <a:rPr lang="ko-KR" altLang="en-US" sz="5400" dirty="0" smtClean="0"/>
              <a:t> </a:t>
            </a:r>
            <a:r>
              <a:rPr lang="en-US" altLang="ko-KR" sz="5400" dirty="0" smtClean="0"/>
              <a:t>Stack Front to Back</a:t>
            </a:r>
          </a:p>
          <a:p>
            <a:pPr algn="ctr"/>
            <a:r>
              <a:rPr lang="en-US" altLang="ko-KR" sz="5400" dirty="0" smtClean="0"/>
              <a:t>(</a:t>
            </a:r>
            <a:r>
              <a:rPr lang="en-US" altLang="ko-KR" sz="5400" dirty="0" err="1" smtClean="0"/>
              <a:t>MEANAuthApp</a:t>
            </a:r>
            <a:r>
              <a:rPr lang="en-US" altLang="ko-KR" sz="5400" dirty="0" smtClean="0"/>
              <a:t>)</a:t>
            </a:r>
          </a:p>
          <a:p>
            <a:pPr algn="ctr"/>
            <a:endParaRPr lang="en-US" altLang="ko-KR" sz="5400" dirty="0"/>
          </a:p>
          <a:p>
            <a:pPr algn="ctr"/>
            <a:r>
              <a:rPr lang="en-US" altLang="ko-KR" sz="3200" dirty="0" smtClean="0"/>
              <a:t>5</a:t>
            </a:r>
            <a:r>
              <a:rPr lang="en-US" altLang="ko-KR" sz="3200" dirty="0"/>
              <a:t>. Angular</a:t>
            </a:r>
            <a:r>
              <a:rPr lang="ko-KR" altLang="en-US" sz="3200" dirty="0"/>
              <a:t> </a:t>
            </a:r>
            <a:r>
              <a:rPr lang="en-US" altLang="ko-KR" sz="3200" dirty="0" smtClean="0"/>
              <a:t>Components </a:t>
            </a:r>
            <a:r>
              <a:rPr lang="en-US" altLang="ko-KR" sz="3200" dirty="0"/>
              <a:t>&amp; Routes</a:t>
            </a:r>
          </a:p>
          <a:p>
            <a:pPr algn="ctr"/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7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</a:t>
            </a:r>
            <a:r>
              <a:rPr lang="ko-KR" altLang="en-US" dirty="0" smtClean="0"/>
              <a:t>환경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새로운 </a:t>
            </a:r>
            <a:r>
              <a:rPr lang="en-US" altLang="ko-KR" dirty="0" smtClean="0"/>
              <a:t>App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 프로젝트 폴더로 </a:t>
            </a:r>
            <a:r>
              <a:rPr lang="ko-KR" altLang="en-US" dirty="0" smtClean="0"/>
              <a:t>이동</a:t>
            </a:r>
            <a:r>
              <a:rPr lang="en-US" altLang="ko-KR" dirty="0" smtClean="0"/>
              <a:t>: &gt; cd </a:t>
            </a:r>
            <a:r>
              <a:rPr lang="en-US" altLang="ko-KR" dirty="0" err="1" smtClean="0"/>
              <a:t>meanauthapp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b="1" dirty="0" smtClean="0"/>
              <a:t>ng new </a:t>
            </a:r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   (</a:t>
            </a:r>
            <a:r>
              <a:rPr lang="ko-KR" altLang="en-US" dirty="0" smtClean="0"/>
              <a:t>새로운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생성 명령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? Angular routing? Yes   (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기능 사용 여부</a:t>
            </a:r>
            <a:r>
              <a:rPr lang="en-US" altLang="ko-KR" dirty="0" smtClean="0"/>
              <a:t>) </a:t>
            </a:r>
          </a:p>
          <a:p>
            <a:pPr lvl="2"/>
            <a:r>
              <a:rPr lang="en-US" altLang="ko-KR" dirty="0" smtClean="0"/>
              <a:t>? Stylesheet format? SCSS  (</a:t>
            </a:r>
            <a:r>
              <a:rPr lang="ko-KR" altLang="en-US" dirty="0" smtClean="0"/>
              <a:t>스타일시트 사용 방식 지정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ko-KR" altLang="en-US" dirty="0" smtClean="0"/>
              <a:t>라는 이름으로 새로운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생성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3418051" cy="310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ko-KR" altLang="en-US" dirty="0" smtClean="0"/>
              <a:t> </a:t>
            </a:r>
            <a:r>
              <a:rPr lang="en-US" altLang="ko-KR" dirty="0"/>
              <a:t>App </a:t>
            </a:r>
            <a:r>
              <a:rPr lang="ko-KR" altLang="en-US" dirty="0"/>
              <a:t>생성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445224"/>
            <a:ext cx="5042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새로운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 </a:t>
            </a:r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en-US" altLang="ko-KR" dirty="0"/>
          </a:p>
          <a:p>
            <a:r>
              <a:rPr lang="ko-KR" altLang="en-US" dirty="0" smtClean="0"/>
              <a:t>각종 패키지</a:t>
            </a:r>
            <a:r>
              <a:rPr lang="en-US" altLang="ko-KR" dirty="0" smtClean="0"/>
              <a:t>/</a:t>
            </a:r>
            <a:r>
              <a:rPr lang="ko-KR" altLang="en-US" dirty="0" smtClean="0"/>
              <a:t>파일들이 자동 설치됨 </a:t>
            </a:r>
            <a:endParaRPr lang="en-US" altLang="ko-KR" dirty="0" smtClean="0"/>
          </a:p>
          <a:p>
            <a:r>
              <a:rPr lang="en-US" altLang="ko-KR" dirty="0"/>
              <a:t>angular-</a:t>
            </a:r>
            <a:r>
              <a:rPr lang="en-US" altLang="ko-KR" dirty="0" err="1"/>
              <a:t>src</a:t>
            </a:r>
            <a:r>
              <a:rPr lang="en-US" altLang="ko-KR" dirty="0"/>
              <a:t>/</a:t>
            </a:r>
            <a:r>
              <a:rPr lang="en-US" altLang="ko-KR" dirty="0" err="1"/>
              <a:t>node_modules</a:t>
            </a:r>
            <a:r>
              <a:rPr lang="en-US" altLang="ko-KR" dirty="0"/>
              <a:t> </a:t>
            </a:r>
            <a:r>
              <a:rPr lang="ko-KR" altLang="en-US" dirty="0" smtClean="0"/>
              <a:t>폴더에 패키지 설치</a:t>
            </a:r>
            <a:endParaRPr lang="en-US" altLang="ko-KR" dirty="0" smtClean="0"/>
          </a:p>
          <a:p>
            <a:r>
              <a:rPr lang="en-US" altLang="ko-KR" dirty="0" err="1" smtClean="0"/>
              <a:t>src</a:t>
            </a:r>
            <a:r>
              <a:rPr lang="en-US" altLang="ko-KR" dirty="0" smtClean="0"/>
              <a:t>/app</a:t>
            </a:r>
            <a:r>
              <a:rPr lang="ko-KR" altLang="en-US" dirty="0" smtClean="0"/>
              <a:t> </a:t>
            </a:r>
            <a:r>
              <a:rPr lang="ko-KR" altLang="en-US" dirty="0" smtClean="0"/>
              <a:t>폴더에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주요 소스파일 존재함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" y="1344098"/>
            <a:ext cx="1802559" cy="532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4098"/>
            <a:ext cx="60579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9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 </a:t>
            </a:r>
            <a:r>
              <a:rPr lang="ko-KR" altLang="en-US" dirty="0" smtClean="0"/>
              <a:t>실행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 </a:t>
            </a:r>
            <a:r>
              <a:rPr lang="ko-KR" altLang="en-US" dirty="0" smtClean="0"/>
              <a:t>폴더로 이동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cd 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App </a:t>
            </a:r>
            <a:r>
              <a:rPr lang="ko-KR" altLang="en-US" dirty="0" smtClean="0"/>
              <a:t>실행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b="1" dirty="0" smtClean="0"/>
              <a:t>ng serve -o 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브라우저로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http://localhost:4200</a:t>
            </a:r>
            <a:r>
              <a:rPr lang="en-US" altLang="ko-KR" dirty="0" smtClean="0">
                <a:hlinkClick r:id="rId2"/>
              </a:rPr>
              <a:t>/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4200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Angular</a:t>
            </a:r>
            <a:r>
              <a:rPr lang="ko-KR" altLang="en-US" dirty="0" smtClean="0"/>
              <a:t>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기본 포트번호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6" y="3140968"/>
            <a:ext cx="5597822" cy="11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888657" cy="47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2204864"/>
            <a:ext cx="8033511" cy="40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app.module.ts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설명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meanauthapp</a:t>
            </a:r>
            <a:r>
              <a:rPr lang="en-US" altLang="ko-KR" dirty="0" smtClean="0"/>
              <a:t>/angular-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/app/</a:t>
            </a:r>
            <a:r>
              <a:rPr lang="en-US" altLang="ko-KR" dirty="0" err="1" smtClean="0"/>
              <a:t>app.module.ts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메인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모듈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6155209" y="3799681"/>
            <a:ext cx="640731" cy="7200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 flipV="1">
            <a:off x="5507137" y="4367903"/>
            <a:ext cx="1288803" cy="15185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6795940" y="4231728"/>
            <a:ext cx="1928733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ko-KR" altLang="en-US" sz="1400" dirty="0"/>
              <a:t>메인</a:t>
            </a:r>
            <a:r>
              <a:rPr lang="en-US" altLang="ko-KR" sz="1400" dirty="0"/>
              <a:t> </a:t>
            </a:r>
            <a:r>
              <a:rPr lang="ko-KR" altLang="en-US" sz="1400" dirty="0" err="1"/>
              <a:t>앱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컴포넌트를 </a:t>
            </a:r>
            <a:endParaRPr lang="en-US" altLang="ko-KR" sz="1400" dirty="0" smtClean="0"/>
          </a:p>
          <a:p>
            <a:r>
              <a:rPr lang="ko-KR" altLang="en-US" sz="1400" dirty="0" smtClean="0"/>
              <a:t>포함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선언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시작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출력</a:t>
            </a:r>
            <a:endParaRPr lang="ko-KR" altLang="en-US" sz="1400" dirty="0"/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5795169" y="4521791"/>
            <a:ext cx="1000771" cy="9340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11" idx="1"/>
          </p:cNvCxnSpPr>
          <p:nvPr/>
        </p:nvCxnSpPr>
        <p:spPr>
          <a:xfrm flipH="1">
            <a:off x="5795169" y="4493338"/>
            <a:ext cx="1000771" cy="13945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87824" y="6391968"/>
            <a:ext cx="46294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@</a:t>
            </a:r>
            <a:r>
              <a:rPr lang="en-US" altLang="ko-KR" dirty="0" err="1" smtClean="0"/>
              <a:t>NgModule</a:t>
            </a:r>
            <a:r>
              <a:rPr lang="ko-KR" altLang="en-US" dirty="0" smtClean="0"/>
              <a:t>은 모듈을 나타내는 </a:t>
            </a:r>
            <a:r>
              <a:rPr lang="en-US" altLang="ko-KR" dirty="0" smtClean="0"/>
              <a:t>decorator</a:t>
            </a:r>
            <a:endParaRPr lang="ko-KR" altLang="en-US" dirty="0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3059832" y="4115458"/>
            <a:ext cx="612068" cy="22765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app.module.ts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a</a:t>
            </a:r>
            <a:r>
              <a:rPr lang="en-US" altLang="ko-KR" dirty="0" err="1" smtClean="0"/>
              <a:t>pp.module.ts</a:t>
            </a:r>
            <a:r>
              <a:rPr lang="ko-KR" altLang="en-US" dirty="0" smtClean="0"/>
              <a:t>는 각종</a:t>
            </a:r>
            <a:r>
              <a:rPr lang="en-US" altLang="ko-KR" dirty="0" smtClean="0"/>
              <a:t> </a:t>
            </a:r>
            <a:r>
              <a:rPr lang="ko-KR" altLang="en-US" dirty="0"/>
              <a:t>모듈</a:t>
            </a:r>
            <a:r>
              <a:rPr lang="en-US" altLang="ko-KR" dirty="0"/>
              <a:t>, </a:t>
            </a:r>
            <a:r>
              <a:rPr lang="ko-KR" altLang="en-US" dirty="0"/>
              <a:t>컴포넌트</a:t>
            </a:r>
            <a:r>
              <a:rPr lang="en-US" altLang="ko-KR" dirty="0"/>
              <a:t>, </a:t>
            </a:r>
            <a:r>
              <a:rPr lang="ko-KR" altLang="en-US" dirty="0"/>
              <a:t>서비스들을 결합하는 장소 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2276872"/>
            <a:ext cx="8033511" cy="40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747919" y="3943696"/>
            <a:ext cx="3216569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declarations: </a:t>
            </a:r>
            <a:r>
              <a:rPr lang="ko-KR" altLang="en-US" sz="1200" dirty="0" smtClean="0"/>
              <a:t>컴포넌트를 추가하는 장소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dirty="0" smtClean="0"/>
              <a:t>imports: </a:t>
            </a:r>
            <a:r>
              <a:rPr lang="ko-KR" altLang="en-US" sz="1200" dirty="0" smtClean="0"/>
              <a:t>모듈을 추가하는 장소 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dirty="0" smtClean="0"/>
              <a:t>providers: </a:t>
            </a:r>
            <a:r>
              <a:rPr lang="ko-KR" altLang="en-US" sz="1200" dirty="0" smtClean="0"/>
              <a:t>서비스를 추가하는 장소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en-US" altLang="ko-KR" sz="1200" dirty="0" smtClean="0"/>
              <a:t>bootstrap: </a:t>
            </a:r>
            <a:r>
              <a:rPr lang="ko-KR" altLang="en-US" sz="1200" dirty="0" smtClean="0"/>
              <a:t> 시작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컴포넌트를 지정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324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2" y="2260094"/>
            <a:ext cx="6851104" cy="31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meanauthapp</a:t>
            </a:r>
            <a:r>
              <a:rPr lang="en-US" altLang="ko-KR" dirty="0" smtClean="0"/>
              <a:t>/angular-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/app/</a:t>
            </a:r>
            <a:r>
              <a:rPr lang="en-US" altLang="ko-KR" dirty="0" err="1" smtClean="0"/>
              <a:t>app.component.ts</a:t>
            </a:r>
            <a:endParaRPr lang="en-US" altLang="ko-KR" dirty="0"/>
          </a:p>
          <a:p>
            <a:pPr lvl="1"/>
            <a:r>
              <a:rPr lang="ko-KR" altLang="en-US" dirty="0" smtClean="0"/>
              <a:t>메인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앱</a:t>
            </a:r>
            <a:r>
              <a:rPr lang="ko-KR" altLang="en-US" dirty="0" smtClean="0"/>
              <a:t> 컴포넌트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5970152" y="3501008"/>
            <a:ext cx="1842208" cy="2192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H="1">
            <a:off x="7039293" y="3997418"/>
            <a:ext cx="792486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7881173" y="3140968"/>
            <a:ext cx="1039067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DOM</a:t>
            </a:r>
            <a:r>
              <a:rPr lang="ko-KR" altLang="en-US" sz="1400" dirty="0" smtClean="0"/>
              <a:t> 생성</a:t>
            </a:r>
            <a:endParaRPr lang="en-US" altLang="ko-KR" sz="1400" dirty="0" smtClean="0"/>
          </a:p>
          <a:p>
            <a:r>
              <a:rPr lang="ko-KR" altLang="en-US" sz="1400" dirty="0" smtClean="0"/>
              <a:t>지시자</a:t>
            </a:r>
            <a:endParaRPr lang="ko-KR" altLang="en-US" sz="1400" dirty="0"/>
          </a:p>
        </p:txBody>
      </p:sp>
      <p:cxnSp>
        <p:nvCxnSpPr>
          <p:cNvPr id="13" name="직선 화살표 연결선 12"/>
          <p:cNvCxnSpPr/>
          <p:nvPr/>
        </p:nvCxnSpPr>
        <p:spPr>
          <a:xfrm flipH="1" flipV="1">
            <a:off x="7092280" y="4293096"/>
            <a:ext cx="739499" cy="1538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7890283" y="3796494"/>
            <a:ext cx="1002197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Html </a:t>
            </a:r>
            <a:r>
              <a:rPr lang="ko-KR" altLang="en-US" sz="1400" dirty="0" smtClean="0"/>
              <a:t>파일</a:t>
            </a:r>
            <a:endParaRPr lang="ko-KR" altLang="en-US" sz="1400" dirty="0"/>
          </a:p>
        </p:txBody>
      </p:sp>
      <p:sp>
        <p:nvSpPr>
          <p:cNvPr id="16" name="직사각형 15"/>
          <p:cNvSpPr/>
          <p:nvPr/>
        </p:nvSpPr>
        <p:spPr>
          <a:xfrm>
            <a:off x="7884368" y="4221088"/>
            <a:ext cx="1144865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ko-KR" sz="1400" dirty="0" err="1" smtClean="0"/>
              <a:t>Scss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파일</a:t>
            </a:r>
            <a:endParaRPr lang="en-US" altLang="ko-KR" sz="1400" dirty="0" smtClean="0"/>
          </a:p>
          <a:p>
            <a:r>
              <a:rPr lang="ko-KR" altLang="en-US" sz="1400" dirty="0" smtClean="0"/>
              <a:t>스타일 지정</a:t>
            </a:r>
            <a:endParaRPr lang="ko-KR" altLang="en-US" sz="1400" dirty="0"/>
          </a:p>
        </p:txBody>
      </p:sp>
      <p:cxnSp>
        <p:nvCxnSpPr>
          <p:cNvPr id="19" name="직선 화살표 연결선 18"/>
          <p:cNvCxnSpPr/>
          <p:nvPr/>
        </p:nvCxnSpPr>
        <p:spPr>
          <a:xfrm flipH="1">
            <a:off x="6696038" y="5013176"/>
            <a:ext cx="111632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7890283" y="4869160"/>
            <a:ext cx="917239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title </a:t>
            </a:r>
            <a:r>
              <a:rPr lang="ko-KR" altLang="en-US" sz="1400" dirty="0" smtClean="0"/>
              <a:t>변수</a:t>
            </a:r>
            <a:endParaRPr lang="en-US" altLang="ko-KR" sz="1400" dirty="0" smtClean="0"/>
          </a:p>
          <a:p>
            <a:r>
              <a:rPr lang="ko-KR" altLang="en-US" sz="1400" dirty="0" smtClean="0"/>
              <a:t>선언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5651956"/>
            <a:ext cx="520655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@Component</a:t>
            </a:r>
            <a:r>
              <a:rPr lang="ko-KR" altLang="en-US" dirty="0" smtClean="0"/>
              <a:t>는 컴포넌트를 나타내는 </a:t>
            </a:r>
            <a:r>
              <a:rPr lang="en-US" altLang="ko-KR" dirty="0" smtClean="0"/>
              <a:t>decorator</a:t>
            </a:r>
            <a:endParaRPr lang="ko-KR" altLang="en-US" dirty="0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3419872" y="3744778"/>
            <a:ext cx="504056" cy="19071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4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app.component.html </a:t>
            </a:r>
            <a:r>
              <a:rPr lang="ko-KR" altLang="en-US" dirty="0" smtClean="0"/>
              <a:t>설명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351840" cy="5040560"/>
          </a:xfrm>
        </p:spPr>
        <p:txBody>
          <a:bodyPr/>
          <a:lstStyle/>
          <a:p>
            <a:r>
              <a:rPr lang="en-US" altLang="ko-KR" dirty="0" err="1" smtClean="0"/>
              <a:t>meanauthapp</a:t>
            </a:r>
            <a:r>
              <a:rPr lang="en-US" altLang="ko-KR" dirty="0" smtClean="0"/>
              <a:t>/angular-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/app/app.component.html</a:t>
            </a:r>
            <a:endParaRPr lang="en-US" altLang="ko-KR" dirty="0"/>
          </a:p>
          <a:p>
            <a:pPr lvl="1"/>
            <a:r>
              <a:rPr lang="ko-KR" altLang="en-US" dirty="0" smtClean="0"/>
              <a:t>브라우저의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메인 화면 모습을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지정하는 템플릿 파일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title = 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변수가 반영됨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8369"/>
            <a:ext cx="7740352" cy="29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89" y="1916832"/>
            <a:ext cx="3749792" cy="48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140968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ko-KR" altLang="en-US" dirty="0" smtClean="0"/>
              <a:t>기본 템플릿 파일이 </a:t>
            </a:r>
            <a:r>
              <a:rPr lang="ko-KR" altLang="en-US" dirty="0"/>
              <a:t>매우 복잡</a:t>
            </a:r>
            <a:r>
              <a:rPr lang="en-US" altLang="ko-KR" dirty="0"/>
              <a:t>…</a:t>
            </a:r>
            <a:r>
              <a:rPr lang="ko-KR" altLang="en-US" dirty="0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921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app.component.html </a:t>
            </a:r>
            <a:r>
              <a:rPr lang="ko-KR" altLang="en-US" dirty="0" smtClean="0"/>
              <a:t>수정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App.component.html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5969" y="1844824"/>
            <a:ext cx="356860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&lt;</a:t>
            </a:r>
            <a:r>
              <a:rPr lang="en-US" altLang="ko-KR" dirty="0"/>
              <a:t>h1&gt;Welcome to {{title}}!&lt;/h1&gt;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&lt;router-outlet&gt;&lt;/router-outlet&gt;</a:t>
            </a:r>
          </a:p>
          <a:p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7815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434" y="4410978"/>
            <a:ext cx="3568606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en-US" altLang="ko-KR" dirty="0"/>
              <a:t>router-outlet&gt;&lt;/router-outlet&gt;</a:t>
            </a:r>
          </a:p>
          <a:p>
            <a:r>
              <a:rPr lang="ko-KR" altLang="en-US" dirty="0" smtClean="0"/>
              <a:t>부분만</a:t>
            </a:r>
            <a:r>
              <a:rPr lang="en-US" altLang="ko-KR" dirty="0" smtClean="0"/>
              <a:t> </a:t>
            </a:r>
            <a:r>
              <a:rPr lang="ko-KR" altLang="en-US" dirty="0" smtClean="0"/>
              <a:t>남기고 나머지는 삭제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H1 </a:t>
            </a:r>
            <a:r>
              <a:rPr lang="ko-KR" altLang="en-US" dirty="0" smtClean="0"/>
              <a:t>태그로 타이틀 작성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title</a:t>
            </a:r>
            <a:r>
              <a:rPr lang="ko-KR" altLang="en-US" dirty="0" smtClean="0"/>
              <a:t>변수의 적용 확인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44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Typescript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Typescript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>
                <a:hlinkClick r:id="rId2"/>
              </a:rPr>
              <a:t>https://www.typescriptlang.org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마이크로소프트가 개발하고 관리하는 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프로그래밍 언어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확장자는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*.</a:t>
            </a:r>
            <a:r>
              <a:rPr lang="en-US" altLang="ko-KR" dirty="0" err="1" smtClean="0"/>
              <a:t>ts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자바스크립트의 확장버전으로 </a:t>
            </a:r>
            <a:r>
              <a:rPr lang="ko-KR" altLang="en-US" dirty="0" err="1" smtClean="0"/>
              <a:t>컴파일하여</a:t>
            </a:r>
            <a:r>
              <a:rPr lang="ko-KR" altLang="en-US" dirty="0" smtClean="0"/>
              <a:t> 자바스크립트 출력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501008"/>
            <a:ext cx="5438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7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컴포넌트 생성하기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홈페이지 제작에 필요한 세부 컴포넌트들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Navbar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메뉴 </a:t>
            </a:r>
            <a:r>
              <a:rPr lang="ko-KR" altLang="en-US" dirty="0" err="1" smtClean="0"/>
              <a:t>내비게이션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Login : </a:t>
            </a:r>
            <a:r>
              <a:rPr lang="ko-KR" altLang="en-US" dirty="0" smtClean="0"/>
              <a:t>로그인 페이지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Register : </a:t>
            </a:r>
            <a:r>
              <a:rPr lang="ko-KR" altLang="en-US" dirty="0" smtClean="0"/>
              <a:t>등록 페이지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Profile : </a:t>
            </a:r>
            <a:r>
              <a:rPr lang="ko-KR" altLang="en-US" dirty="0" smtClean="0"/>
              <a:t>프로필 페이지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Dashboard : </a:t>
            </a:r>
            <a:r>
              <a:rPr lang="ko-KR" altLang="en-US" dirty="0" smtClean="0"/>
              <a:t>사용자 </a:t>
            </a:r>
            <a:r>
              <a:rPr lang="ko-KR" altLang="en-US" dirty="0" err="1" smtClean="0"/>
              <a:t>대쉬보드</a:t>
            </a:r>
            <a:r>
              <a:rPr lang="ko-KR" altLang="en-US" dirty="0" smtClean="0"/>
              <a:t> 페이지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Home: </a:t>
            </a:r>
            <a:r>
              <a:rPr lang="ko-KR" altLang="en-US" dirty="0" smtClean="0"/>
              <a:t>메인 홈페이지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컴포넌트 생성하기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angular-cli </a:t>
            </a:r>
            <a:r>
              <a:rPr lang="ko-KR" altLang="en-US" dirty="0" smtClean="0"/>
              <a:t>이용하여 컴포넌트 생성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app </a:t>
            </a:r>
            <a:r>
              <a:rPr lang="ko-KR" altLang="en-US" dirty="0" smtClean="0"/>
              <a:t>폴더 안에 </a:t>
            </a:r>
            <a:r>
              <a:rPr lang="en-US" altLang="ko-KR" dirty="0" smtClean="0"/>
              <a:t>components </a:t>
            </a:r>
            <a:r>
              <a:rPr lang="ko-KR" altLang="en-US" dirty="0" smtClean="0"/>
              <a:t>폴더 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Components </a:t>
            </a:r>
            <a:r>
              <a:rPr lang="ko-KR" altLang="en-US" dirty="0" smtClean="0"/>
              <a:t>폴더로 이동 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&gt; ng g component </a:t>
            </a:r>
            <a:r>
              <a:rPr lang="ko-KR" altLang="en-US" b="1" dirty="0" err="1" smtClean="0"/>
              <a:t>컴포넌트명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2276872"/>
            <a:ext cx="241925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컴포넌트란</a:t>
            </a:r>
            <a:r>
              <a:rPr lang="en-US" altLang="ko-KR" dirty="0" smtClean="0"/>
              <a:t>?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페이지 등과 같이 </a:t>
            </a:r>
            <a:endParaRPr lang="en-US" altLang="ko-KR" dirty="0" smtClean="0"/>
          </a:p>
          <a:p>
            <a:r>
              <a:rPr lang="en-US" altLang="ko-KR" dirty="0" smtClean="0"/>
              <a:t>UI</a:t>
            </a:r>
            <a:r>
              <a:rPr lang="ko-KR" altLang="en-US" dirty="0" smtClean="0"/>
              <a:t>를 가지는 구성요소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0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</a:t>
            </a:r>
            <a:r>
              <a:rPr lang="en-US" altLang="ko-KR" dirty="0"/>
              <a:t>. </a:t>
            </a:r>
            <a:r>
              <a:rPr lang="ko-KR" altLang="en-US" dirty="0"/>
              <a:t>환경 </a:t>
            </a:r>
            <a:r>
              <a:rPr lang="ko-KR" altLang="en-US" dirty="0" smtClean="0"/>
              <a:t>구축</a:t>
            </a:r>
            <a:endParaRPr lang="en-US" altLang="ko-KR" dirty="0" smtClean="0"/>
          </a:p>
          <a:p>
            <a:r>
              <a:rPr lang="en-US" altLang="ko-KR" dirty="0"/>
              <a:t>2. Express Setup &amp; Routes </a:t>
            </a:r>
            <a:endParaRPr lang="en-US" altLang="ko-KR" dirty="0" smtClean="0"/>
          </a:p>
          <a:p>
            <a:r>
              <a:rPr lang="en-US" altLang="ko-KR" dirty="0"/>
              <a:t>3. User Model and </a:t>
            </a:r>
            <a:r>
              <a:rPr lang="en-US" altLang="ko-KR" dirty="0" smtClean="0"/>
              <a:t>Register</a:t>
            </a:r>
          </a:p>
          <a:p>
            <a:r>
              <a:rPr lang="en-US" altLang="ko-KR" dirty="0"/>
              <a:t>4. API authentication and </a:t>
            </a:r>
            <a:r>
              <a:rPr lang="en-US" altLang="ko-KR" dirty="0" smtClean="0"/>
              <a:t>Token</a:t>
            </a:r>
          </a:p>
          <a:p>
            <a:r>
              <a:rPr lang="en-US" altLang="ko-KR" b="1" dirty="0" smtClean="0"/>
              <a:t>5. Angular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Components &amp; Routes</a:t>
            </a:r>
          </a:p>
          <a:p>
            <a:r>
              <a:rPr lang="en-US" altLang="ko-KR" dirty="0" smtClean="0"/>
              <a:t>6. Register Component, Validation &amp; Flash messages</a:t>
            </a:r>
          </a:p>
          <a:p>
            <a:r>
              <a:rPr lang="en-US" altLang="ko-KR" dirty="0" smtClean="0"/>
              <a:t>7.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Service &amp; User Registration </a:t>
            </a:r>
          </a:p>
          <a:p>
            <a:r>
              <a:rPr lang="en-US" altLang="ko-KR" dirty="0" smtClean="0"/>
              <a:t>8. Login &amp; Logout</a:t>
            </a:r>
          </a:p>
          <a:p>
            <a:r>
              <a:rPr lang="en-US" altLang="ko-KR" dirty="0" smtClean="0"/>
              <a:t>9. Protected Requests &amp;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Guard</a:t>
            </a:r>
          </a:p>
          <a:p>
            <a:r>
              <a:rPr lang="en-US" altLang="ko-KR" dirty="0" smtClean="0"/>
              <a:t>10. App Deployment to </a:t>
            </a:r>
            <a:r>
              <a:rPr lang="en-US" altLang="ko-KR" dirty="0" err="1" smtClean="0"/>
              <a:t>Heroku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0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Navbar</a:t>
            </a:r>
            <a:r>
              <a:rPr lang="en-US" altLang="ko-KR" dirty="0" smtClean="0"/>
              <a:t> </a:t>
            </a:r>
            <a:r>
              <a:rPr lang="ko-KR" altLang="en-US" dirty="0" smtClean="0"/>
              <a:t>컴포넌트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4317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Navbar</a:t>
            </a:r>
            <a:r>
              <a:rPr lang="en-US" altLang="ko-KR" dirty="0"/>
              <a:t> </a:t>
            </a:r>
            <a:r>
              <a:rPr lang="ko-KR" altLang="en-US" dirty="0"/>
              <a:t>컴포넌트 생성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&gt; ng</a:t>
            </a:r>
            <a:r>
              <a:rPr lang="ko-KR" altLang="en-US" dirty="0" smtClean="0"/>
              <a:t> </a:t>
            </a:r>
            <a:r>
              <a:rPr lang="en-US" altLang="ko-KR" dirty="0"/>
              <a:t>g component </a:t>
            </a:r>
            <a:r>
              <a:rPr lang="en-US" altLang="ko-KR" dirty="0" err="1" smtClean="0"/>
              <a:t>navbar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err="1" smtClean="0"/>
              <a:t>Navbar</a:t>
            </a:r>
            <a:r>
              <a:rPr lang="en-US" altLang="ko-KR" dirty="0" smtClean="0"/>
              <a:t> </a:t>
            </a:r>
            <a:r>
              <a:rPr lang="ko-KR" altLang="en-US" dirty="0"/>
              <a:t>폴더 내에 </a:t>
            </a:r>
            <a:r>
              <a:rPr lang="en-US" altLang="ko-KR" dirty="0"/>
              <a:t>4</a:t>
            </a:r>
            <a:r>
              <a:rPr lang="ko-KR" altLang="en-US" dirty="0"/>
              <a:t>개의 파일이 </a:t>
            </a:r>
            <a:r>
              <a:rPr lang="ko-KR" altLang="en-US" dirty="0" smtClean="0"/>
              <a:t>생성됨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780928"/>
            <a:ext cx="59150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5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Navbar</a:t>
            </a:r>
            <a:r>
              <a:rPr lang="en-US" altLang="ko-KR" dirty="0" smtClean="0"/>
              <a:t> </a:t>
            </a:r>
            <a:r>
              <a:rPr lang="ko-KR" altLang="en-US" dirty="0" smtClean="0"/>
              <a:t>컴포넌트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9295" y="1187460"/>
            <a:ext cx="263732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navbar.component.html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5868144" cy="255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92" y="3501891"/>
            <a:ext cx="6067599" cy="316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6392" y="3132559"/>
            <a:ext cx="234397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navbar.component.ts</a:t>
            </a:r>
            <a:endParaRPr lang="ko-KR" altLang="en-US" dirty="0"/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6732240" y="2832087"/>
            <a:ext cx="720080" cy="16770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19188"/>
            <a:ext cx="7680573" cy="41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Navbar</a:t>
            </a:r>
            <a:r>
              <a:rPr lang="en-US" altLang="ko-KR" dirty="0"/>
              <a:t> </a:t>
            </a:r>
            <a:r>
              <a:rPr lang="ko-KR" altLang="en-US" dirty="0"/>
              <a:t>컴포넌트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6876256" y="3772209"/>
            <a:ext cx="1914216" cy="3951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>
            <a:off x="5148064" y="4365104"/>
            <a:ext cx="3642408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1484784"/>
            <a:ext cx="783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ng g </a:t>
            </a:r>
            <a:r>
              <a:rPr lang="ko-KR" altLang="en-US" dirty="0" smtClean="0"/>
              <a:t>명령으로 </a:t>
            </a:r>
            <a:r>
              <a:rPr lang="ko-KR" altLang="en-US" dirty="0"/>
              <a:t>생성된 </a:t>
            </a:r>
            <a:r>
              <a:rPr lang="en-US" altLang="ko-KR" dirty="0" err="1"/>
              <a:t>navbar</a:t>
            </a:r>
            <a:r>
              <a:rPr lang="en-US" altLang="ko-KR" dirty="0"/>
              <a:t> </a:t>
            </a:r>
            <a:r>
              <a:rPr lang="ko-KR" altLang="en-US" dirty="0"/>
              <a:t>컴포넌트는 </a:t>
            </a:r>
            <a:r>
              <a:rPr lang="en-US" altLang="ko-KR" dirty="0" err="1"/>
              <a:t>app.module.ts</a:t>
            </a:r>
            <a:r>
              <a:rPr lang="ko-KR" altLang="en-US" dirty="0"/>
              <a:t>에 </a:t>
            </a:r>
            <a:r>
              <a:rPr lang="ko-KR" altLang="en-US" dirty="0" smtClean="0"/>
              <a:t>자동 등록됨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Navbar</a:t>
            </a:r>
            <a:r>
              <a:rPr lang="en-US" altLang="ko-KR" dirty="0"/>
              <a:t> </a:t>
            </a:r>
            <a:r>
              <a:rPr lang="ko-KR" altLang="en-US" dirty="0"/>
              <a:t>컴포넌트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148478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Navbar.component.html</a:t>
            </a:r>
            <a:r>
              <a:rPr lang="ko-KR" altLang="en-US" dirty="0"/>
              <a:t>을 화면에 </a:t>
            </a:r>
            <a:r>
              <a:rPr lang="ko-KR" altLang="en-US" dirty="0" smtClean="0"/>
              <a:t>출력하려면 </a:t>
            </a:r>
            <a:r>
              <a:rPr lang="en-US" altLang="ko-KR" dirty="0" smtClean="0"/>
              <a:t>DOM </a:t>
            </a:r>
            <a:r>
              <a:rPr lang="ko-KR" altLang="en-US" dirty="0" smtClean="0"/>
              <a:t>지시자 </a:t>
            </a:r>
            <a:r>
              <a:rPr lang="en-US" altLang="ko-KR" dirty="0" smtClean="0"/>
              <a:t>app-</a:t>
            </a:r>
            <a:r>
              <a:rPr lang="en-US" altLang="ko-KR" dirty="0" err="1" smtClean="0"/>
              <a:t>navbar</a:t>
            </a:r>
            <a:r>
              <a:rPr lang="ko-KR" altLang="en-US" dirty="0" smtClean="0"/>
              <a:t>를 이용하여 </a:t>
            </a:r>
            <a:endParaRPr lang="en-US" altLang="ko-KR" dirty="0" smtClean="0"/>
          </a:p>
          <a:p>
            <a:r>
              <a:rPr lang="en-US" altLang="ko-KR" dirty="0" smtClean="0"/>
              <a:t>App.component.html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&lt;app-</a:t>
            </a:r>
            <a:r>
              <a:rPr lang="en-US" altLang="ko-KR" dirty="0" err="1" smtClean="0"/>
              <a:t>navbar</a:t>
            </a:r>
            <a:r>
              <a:rPr lang="en-US" altLang="ko-KR" dirty="0" smtClean="0"/>
              <a:t>&gt;&lt;/app-</a:t>
            </a:r>
            <a:r>
              <a:rPr lang="en-US" altLang="ko-KR" dirty="0" err="1" smtClean="0"/>
              <a:t>navbar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포함시킴  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5469805" cy="328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581128"/>
            <a:ext cx="4086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나머지 </a:t>
            </a:r>
            <a:r>
              <a:rPr lang="ko-KR" altLang="en-US" dirty="0" smtClean="0"/>
              <a:t>컴포넌트들을 </a:t>
            </a:r>
            <a:r>
              <a:rPr lang="ko-KR" altLang="en-US" dirty="0"/>
              <a:t>생성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3302379" cy="1477328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&gt;</a:t>
            </a:r>
            <a:r>
              <a:rPr lang="en-US" altLang="ko-KR" dirty="0"/>
              <a:t>ng g component login</a:t>
            </a:r>
          </a:p>
          <a:p>
            <a:r>
              <a:rPr lang="en-US" altLang="ko-KR" dirty="0"/>
              <a:t>&gt;ng g component </a:t>
            </a:r>
            <a:r>
              <a:rPr lang="en-US" altLang="ko-KR" dirty="0" smtClean="0"/>
              <a:t>register</a:t>
            </a:r>
          </a:p>
          <a:p>
            <a:r>
              <a:rPr lang="en-US" altLang="ko-KR" dirty="0"/>
              <a:t>&gt;ng g component home </a:t>
            </a:r>
          </a:p>
          <a:p>
            <a:r>
              <a:rPr lang="en-US" altLang="ko-KR" dirty="0" smtClean="0"/>
              <a:t>&gt;</a:t>
            </a:r>
            <a:r>
              <a:rPr lang="en-US" altLang="ko-KR" dirty="0"/>
              <a:t>ng g component dashboard</a:t>
            </a:r>
          </a:p>
          <a:p>
            <a:r>
              <a:rPr lang="en-US" altLang="ko-KR" dirty="0"/>
              <a:t>&gt;ng g component </a:t>
            </a:r>
            <a:r>
              <a:rPr lang="en-US" altLang="ko-KR" dirty="0" smtClean="0"/>
              <a:t>profile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66800"/>
            <a:ext cx="5117665" cy="46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2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5494"/>
            <a:ext cx="8183116" cy="425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나머지 컴포넌트들</a:t>
            </a:r>
            <a:r>
              <a:rPr lang="ko-KR" altLang="en-US" dirty="0"/>
              <a:t>을</a:t>
            </a:r>
            <a:r>
              <a:rPr lang="ko-KR" altLang="en-US" dirty="0" smtClean="0"/>
              <a:t> 생성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1619672" y="1844824"/>
            <a:ext cx="720080" cy="19580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 flipV="1">
            <a:off x="5220072" y="5601628"/>
            <a:ext cx="864096" cy="1018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 flipV="1">
            <a:off x="5579277" y="4683208"/>
            <a:ext cx="504056" cy="9110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23728" y="1475492"/>
            <a:ext cx="283443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Components</a:t>
            </a:r>
            <a:r>
              <a:rPr lang="ko-KR" altLang="en-US" dirty="0" smtClean="0"/>
              <a:t> 폴더에 생성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5229200"/>
            <a:ext cx="251222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생성된 컴포넌트들이</a:t>
            </a:r>
            <a:endParaRPr lang="en-US" altLang="ko-KR" dirty="0" smtClean="0"/>
          </a:p>
          <a:p>
            <a:r>
              <a:rPr lang="en-US" altLang="ko-KR" dirty="0" err="1" smtClean="0"/>
              <a:t>app.module.ts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</a:t>
            </a:r>
            <a:endParaRPr lang="en-US" altLang="ko-KR" dirty="0" smtClean="0"/>
          </a:p>
          <a:p>
            <a:r>
              <a:rPr lang="ko-KR" altLang="en-US" dirty="0" smtClean="0"/>
              <a:t>자동 등록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55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7264202" cy="36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 스타일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적용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Index.html </a:t>
            </a:r>
            <a:r>
              <a:rPr lang="ko-KR" altLang="en-US" dirty="0" smtClean="0"/>
              <a:t>파일 수정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Meanauthapp</a:t>
            </a:r>
            <a:r>
              <a:rPr lang="en-US" altLang="ko-KR" dirty="0" smtClean="0"/>
              <a:t>/angular-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/index.html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Bootstrap </a:t>
            </a:r>
            <a:r>
              <a:rPr lang="ko-KR" altLang="en-US" dirty="0" smtClean="0"/>
              <a:t>스타일시트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자바스크립트 적용 </a:t>
            </a:r>
            <a:r>
              <a:rPr lang="en-US" altLang="ko-KR" dirty="0" smtClean="0"/>
              <a:t>Bootstrap.min.css</a:t>
            </a:r>
          </a:p>
          <a:p>
            <a:pPr lvl="1"/>
            <a:r>
              <a:rPr lang="ko-KR" altLang="en-US" dirty="0" smtClean="0"/>
              <a:t>제목 수정 등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6228184" y="4169246"/>
            <a:ext cx="792088" cy="2613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>
            <a:off x="4376954" y="3777170"/>
            <a:ext cx="792088" cy="2613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6642774" y="5085184"/>
            <a:ext cx="792088" cy="2613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8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 스타일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적용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App.component.html </a:t>
            </a:r>
            <a:r>
              <a:rPr lang="ko-KR" altLang="en-US" dirty="0" smtClean="0"/>
              <a:t>파일 수정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Meanauthapp</a:t>
            </a:r>
            <a:r>
              <a:rPr lang="en-US" altLang="ko-KR" dirty="0" smtClean="0"/>
              <a:t>/angular-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/app/app.component.html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0" y="2348880"/>
            <a:ext cx="5741789" cy="233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365104"/>
            <a:ext cx="4070413" cy="23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538" y="4725144"/>
            <a:ext cx="379943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container </a:t>
            </a:r>
            <a:r>
              <a:rPr lang="ko-KR" altLang="en-US" dirty="0" smtClean="0"/>
              <a:t>클래스 적용</a:t>
            </a:r>
            <a:endParaRPr lang="en-US" altLang="ko-K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47864" y="5805264"/>
            <a:ext cx="296908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가운데 정렬 레이아웃 </a:t>
            </a:r>
            <a:r>
              <a:rPr lang="ko-KR" altLang="en-US" dirty="0" smtClean="0"/>
              <a:t>적용</a:t>
            </a:r>
            <a:endParaRPr lang="en-US" altLang="ko-KR" dirty="0" smtClean="0"/>
          </a:p>
          <a:p>
            <a:r>
              <a:rPr lang="en-US" altLang="ko-KR" dirty="0" smtClean="0"/>
              <a:t>Title </a:t>
            </a:r>
            <a:r>
              <a:rPr lang="ko-KR" altLang="en-US" dirty="0" smtClean="0"/>
              <a:t>태그의 제목 수정됨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56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4" y="1855314"/>
            <a:ext cx="6957839" cy="399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App-</a:t>
            </a:r>
            <a:r>
              <a:rPr lang="en-US" altLang="ko-KR" dirty="0" err="1" smtClean="0"/>
              <a:t>routing.module.ts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cxnSp>
        <p:nvCxnSpPr>
          <p:cNvPr id="22" name="직선 화살표 연결선 21"/>
          <p:cNvCxnSpPr/>
          <p:nvPr/>
        </p:nvCxnSpPr>
        <p:spPr>
          <a:xfrm flipH="1">
            <a:off x="5436096" y="1772816"/>
            <a:ext cx="115212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15775" y="1484784"/>
            <a:ext cx="2404697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err="1" smtClean="0"/>
              <a:t>RouterModule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읽어오기</a:t>
            </a:r>
            <a:endParaRPr lang="ko-KR" altLang="en-US" sz="1600" dirty="0"/>
          </a:p>
        </p:txBody>
      </p:sp>
      <p:cxnSp>
        <p:nvCxnSpPr>
          <p:cNvPr id="25" name="직선 화살표 연결선 24"/>
          <p:cNvCxnSpPr/>
          <p:nvPr/>
        </p:nvCxnSpPr>
        <p:spPr>
          <a:xfrm flipH="1" flipV="1">
            <a:off x="4932040" y="4788441"/>
            <a:ext cx="1512168" cy="292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80021" y="4788441"/>
            <a:ext cx="245291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routes </a:t>
            </a:r>
            <a:r>
              <a:rPr lang="ko-KR" altLang="en-US" sz="1600" dirty="0" smtClean="0"/>
              <a:t>변수 생성</a:t>
            </a:r>
            <a:endParaRPr lang="en-US" altLang="ko-KR" sz="1600" dirty="0" smtClean="0"/>
          </a:p>
          <a:p>
            <a:r>
              <a:rPr lang="ko-KR" altLang="en-US" sz="1600" dirty="0" smtClean="0"/>
              <a:t>각 루트에 컴포넌트 등록</a:t>
            </a:r>
            <a:endParaRPr lang="ko-KR" altLang="en-US" sz="1600" dirty="0"/>
          </a:p>
        </p:txBody>
      </p:sp>
      <p:cxnSp>
        <p:nvCxnSpPr>
          <p:cNvPr id="31" name="직선 화살표 연결선 30"/>
          <p:cNvCxnSpPr/>
          <p:nvPr/>
        </p:nvCxnSpPr>
        <p:spPr>
          <a:xfrm flipH="1" flipV="1">
            <a:off x="5004048" y="5373216"/>
            <a:ext cx="1440160" cy="4485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80021" y="5652537"/>
            <a:ext cx="1994329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RouterModule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등록</a:t>
            </a:r>
            <a:endParaRPr lang="ko-KR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3850691"/>
            <a:ext cx="176522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필요한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컴포넌트 </a:t>
            </a:r>
            <a:endParaRPr lang="en-US" altLang="ko-KR" sz="1600" dirty="0" smtClean="0"/>
          </a:p>
          <a:p>
            <a:r>
              <a:rPr lang="ko-KR" altLang="en-US" sz="1600" dirty="0" smtClean="0"/>
              <a:t>객체 생성</a:t>
            </a:r>
            <a:endParaRPr lang="ko-KR" altLang="en-US" sz="1600" dirty="0"/>
          </a:p>
        </p:txBody>
      </p:sp>
      <p:cxnSp>
        <p:nvCxnSpPr>
          <p:cNvPr id="19" name="직선 화살표 연결선 18"/>
          <p:cNvCxnSpPr/>
          <p:nvPr/>
        </p:nvCxnSpPr>
        <p:spPr>
          <a:xfrm flipH="1" flipV="1">
            <a:off x="4991926" y="3645024"/>
            <a:ext cx="1512168" cy="292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6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라우터</a:t>
            </a:r>
            <a:r>
              <a:rPr lang="en-US" altLang="ko-KR" dirty="0"/>
              <a:t> </a:t>
            </a:r>
            <a:r>
              <a:rPr lang="ko-KR" altLang="en-US" dirty="0"/>
              <a:t>생성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App.component.html </a:t>
            </a:r>
            <a:r>
              <a:rPr lang="ko-KR" altLang="en-US" dirty="0" smtClean="0"/>
              <a:t>파일에 </a:t>
            </a:r>
            <a:r>
              <a:rPr lang="en-US" altLang="ko-KR" dirty="0" smtClean="0"/>
              <a:t>router-outlet </a:t>
            </a:r>
            <a:r>
              <a:rPr lang="ko-KR" altLang="en-US" dirty="0" smtClean="0"/>
              <a:t>추가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844824"/>
            <a:ext cx="81153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809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905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20888"/>
            <a:ext cx="2914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2594" y="6093296"/>
            <a:ext cx="450469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각각의 지정된 </a:t>
            </a:r>
            <a:r>
              <a:rPr lang="en-US" altLang="ko-KR" dirty="0" smtClean="0"/>
              <a:t>path</a:t>
            </a:r>
            <a:r>
              <a:rPr lang="ko-KR" altLang="en-US" dirty="0" smtClean="0"/>
              <a:t>가 잘</a:t>
            </a:r>
            <a:r>
              <a:rPr lang="en-US" altLang="ko-KR" dirty="0" smtClean="0"/>
              <a:t> </a:t>
            </a:r>
            <a:r>
              <a:rPr lang="ko-KR" altLang="en-US" dirty="0" smtClean="0"/>
              <a:t>동작함을 확인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(login, register, dashboard, profile)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59504" y="2204864"/>
            <a:ext cx="166096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상단에 </a:t>
            </a:r>
            <a:r>
              <a:rPr lang="en-US" altLang="ko-KR" dirty="0" err="1" smtClean="0"/>
              <a:t>navbar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39078" y="3861048"/>
            <a:ext cx="228139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하</a:t>
            </a:r>
            <a:r>
              <a:rPr lang="ko-KR" altLang="en-US" dirty="0" smtClean="0"/>
              <a:t>단에 </a:t>
            </a:r>
            <a:r>
              <a:rPr lang="en-US" altLang="ko-KR" dirty="0" smtClean="0"/>
              <a:t>router-outlet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61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장에서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할 일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Frontend </a:t>
            </a:r>
            <a:r>
              <a:rPr lang="ko-KR" altLang="en-US" dirty="0" err="1" smtClean="0"/>
              <a:t>웹페이지</a:t>
            </a:r>
            <a:r>
              <a:rPr lang="ko-KR" altLang="en-US" dirty="0" smtClean="0"/>
              <a:t> 작성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Angular </a:t>
            </a:r>
            <a:r>
              <a:rPr lang="ko-KR" altLang="en-US" dirty="0" smtClean="0"/>
              <a:t>프레임워크 이용 방법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https://angular.io/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>
                <a:hlinkClick r:id="rId3"/>
              </a:rPr>
              <a:t>https</a:t>
            </a:r>
            <a:r>
              <a:rPr lang="en-US" altLang="ko-KR" dirty="0">
                <a:hlinkClick r:id="rId3"/>
              </a:rPr>
              <a:t>://cli.angular.io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5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Navbar</a:t>
            </a:r>
            <a:r>
              <a:rPr lang="en-US" altLang="ko-KR" dirty="0" smtClean="0"/>
              <a:t> </a:t>
            </a:r>
            <a:r>
              <a:rPr lang="ko-KR" altLang="en-US" dirty="0" smtClean="0"/>
              <a:t>컴포넌트 이용하여</a:t>
            </a:r>
            <a:r>
              <a:rPr lang="en-US" altLang="ko-KR" dirty="0" smtClean="0"/>
              <a:t> Bootstrap </a:t>
            </a:r>
            <a:r>
              <a:rPr lang="ko-KR" altLang="en-US" dirty="0" smtClean="0"/>
              <a:t>스타일 메뉴 작성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https://getbootstrap.com/docs/4.3/components/navbar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err="1" smtClean="0"/>
              <a:t>Navbar</a:t>
            </a:r>
            <a:r>
              <a:rPr lang="ko-KR" altLang="en-US" dirty="0" smtClean="0"/>
              <a:t> 소스 복사하여 </a:t>
            </a:r>
            <a:r>
              <a:rPr lang="en-US" altLang="ko-KR" dirty="0" smtClean="0"/>
              <a:t>Navbar.component.html </a:t>
            </a:r>
            <a:r>
              <a:rPr lang="ko-KR" altLang="en-US" dirty="0" smtClean="0"/>
              <a:t>파일에 </a:t>
            </a:r>
            <a:r>
              <a:rPr lang="ko-KR" altLang="en-US" dirty="0" err="1" smtClean="0"/>
              <a:t>붙여넣기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파일을 다음과 같이 수정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9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메뉴 만들기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017871"/>
            <a:ext cx="8138959" cy="32316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</a:t>
            </a:r>
            <a:r>
              <a:rPr lang="en-US" altLang="ko-KR" sz="1200" dirty="0" err="1"/>
              <a:t>nav</a:t>
            </a:r>
            <a:r>
              <a:rPr lang="en-US" altLang="ko-KR" sz="1200" dirty="0"/>
              <a:t> class="</a:t>
            </a:r>
            <a:r>
              <a:rPr lang="en-US" altLang="ko-KR" sz="1200" dirty="0" err="1"/>
              <a:t>navbar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navbar</a:t>
            </a:r>
            <a:r>
              <a:rPr lang="en-US" altLang="ko-KR" sz="1200" dirty="0"/>
              <a:t>-expand-</a:t>
            </a:r>
            <a:r>
              <a:rPr lang="en-US" altLang="ko-KR" sz="1200" dirty="0" err="1"/>
              <a:t>lg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navbar</a:t>
            </a:r>
            <a:r>
              <a:rPr lang="en-US" altLang="ko-KR" sz="1200" dirty="0"/>
              <a:t>-dark </a:t>
            </a:r>
            <a:r>
              <a:rPr lang="en-US" altLang="ko-KR" sz="1200" dirty="0" err="1"/>
              <a:t>bg</a:t>
            </a:r>
            <a:r>
              <a:rPr lang="en-US" altLang="ko-KR" sz="1200" dirty="0"/>
              <a:t>-primary"&gt;</a:t>
            </a:r>
          </a:p>
          <a:p>
            <a:r>
              <a:rPr lang="en-US" altLang="ko-KR" sz="1200" dirty="0"/>
              <a:t>  &lt;a class="</a:t>
            </a:r>
            <a:r>
              <a:rPr lang="en-US" altLang="ko-KR" sz="1200" dirty="0" err="1"/>
              <a:t>navbar</a:t>
            </a:r>
            <a:r>
              <a:rPr lang="en-US" altLang="ko-KR" sz="1200" dirty="0"/>
              <a:t>-brand" </a:t>
            </a:r>
            <a:r>
              <a:rPr lang="en-US" altLang="ko-KR" sz="1200" dirty="0" err="1"/>
              <a:t>href</a:t>
            </a:r>
            <a:r>
              <a:rPr lang="en-US" altLang="ko-KR" sz="1200" dirty="0"/>
              <a:t>="/"&gt;</a:t>
            </a:r>
            <a:r>
              <a:rPr lang="en-US" altLang="ko-KR" sz="1200" dirty="0" err="1"/>
              <a:t>MeanAuthApp</a:t>
            </a:r>
            <a:r>
              <a:rPr lang="en-US" altLang="ko-KR" sz="1200" dirty="0"/>
              <a:t>&lt;/a&gt;</a:t>
            </a:r>
          </a:p>
          <a:p>
            <a:r>
              <a:rPr lang="en-US" altLang="ko-KR" sz="1200" dirty="0"/>
              <a:t>  &lt;button class="</a:t>
            </a:r>
            <a:r>
              <a:rPr lang="en-US" altLang="ko-KR" sz="1200" dirty="0" err="1"/>
              <a:t>navbar-toggler</a:t>
            </a:r>
            <a:r>
              <a:rPr lang="en-US" altLang="ko-KR" sz="1200" dirty="0"/>
              <a:t>" type="button" data-toggle="collapse" data-target="#</a:t>
            </a:r>
            <a:r>
              <a:rPr lang="en-US" altLang="ko-KR" sz="1200" dirty="0" err="1"/>
              <a:t>navbarSupportedContent</a:t>
            </a:r>
            <a:r>
              <a:rPr lang="en-US" altLang="ko-KR" sz="1200" dirty="0"/>
              <a:t>"</a:t>
            </a:r>
          </a:p>
          <a:p>
            <a:r>
              <a:rPr lang="en-US" altLang="ko-KR" sz="1200" dirty="0"/>
              <a:t>    aria-controls="</a:t>
            </a:r>
            <a:r>
              <a:rPr lang="en-US" altLang="ko-KR" sz="1200" dirty="0" err="1"/>
              <a:t>navbarSupportedContent</a:t>
            </a:r>
            <a:r>
              <a:rPr lang="en-US" altLang="ko-KR" sz="1200" dirty="0"/>
              <a:t>" aria-expanded="false" aria-label="Toggle navigation"&gt;</a:t>
            </a:r>
          </a:p>
          <a:p>
            <a:r>
              <a:rPr lang="en-US" altLang="ko-KR" sz="1200" dirty="0"/>
              <a:t>    &lt;span class="</a:t>
            </a:r>
            <a:r>
              <a:rPr lang="en-US" altLang="ko-KR" sz="1200" dirty="0" err="1"/>
              <a:t>navbar</a:t>
            </a:r>
            <a:r>
              <a:rPr lang="en-US" altLang="ko-KR" sz="1200" dirty="0"/>
              <a:t>-</a:t>
            </a:r>
            <a:r>
              <a:rPr lang="en-US" altLang="ko-KR" sz="1200" dirty="0" err="1"/>
              <a:t>toggler</a:t>
            </a:r>
            <a:r>
              <a:rPr lang="en-US" altLang="ko-KR" sz="1200" dirty="0"/>
              <a:t>-icon"&gt;&lt;/span&gt;</a:t>
            </a:r>
          </a:p>
          <a:p>
            <a:r>
              <a:rPr lang="en-US" altLang="ko-KR" sz="1200" dirty="0"/>
              <a:t>  &lt;/button&gt;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&lt;div class="collapse </a:t>
            </a:r>
            <a:r>
              <a:rPr lang="en-US" altLang="ko-KR" sz="1200" dirty="0" err="1"/>
              <a:t>navbar</a:t>
            </a:r>
            <a:r>
              <a:rPr lang="en-US" altLang="ko-KR" sz="1200" dirty="0"/>
              <a:t>-collapse" id="</a:t>
            </a:r>
            <a:r>
              <a:rPr lang="en-US" altLang="ko-KR" sz="1200" dirty="0" err="1"/>
              <a:t>navbarSupportedContent</a:t>
            </a:r>
            <a:r>
              <a:rPr lang="en-US" altLang="ko-KR" sz="1200" dirty="0"/>
              <a:t>"&gt;</a:t>
            </a:r>
          </a:p>
          <a:p>
            <a:r>
              <a:rPr lang="en-US" altLang="ko-KR" sz="1200" dirty="0"/>
              <a:t>    &lt;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 class="</a:t>
            </a:r>
            <a:r>
              <a:rPr lang="en-US" altLang="ko-KR" sz="1200" dirty="0" err="1"/>
              <a:t>navbar-nav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mr</a:t>
            </a:r>
            <a:r>
              <a:rPr lang="en-US" altLang="ko-KR" sz="1200" dirty="0"/>
              <a:t>-auto"&gt;</a:t>
            </a:r>
          </a:p>
          <a:p>
            <a:r>
              <a:rPr lang="en-US" altLang="ko-KR" sz="1200" dirty="0"/>
              <a:t>      &lt;li class="</a:t>
            </a:r>
            <a:r>
              <a:rPr lang="en-US" altLang="ko-KR" sz="1200" dirty="0" err="1"/>
              <a:t>nav</a:t>
            </a:r>
            <a:r>
              <a:rPr lang="en-US" altLang="ko-KR" sz="1200" dirty="0"/>
              <a:t>-item"&gt;&lt;a class="</a:t>
            </a:r>
            <a:r>
              <a:rPr lang="en-US" altLang="ko-KR" sz="1200" dirty="0" err="1"/>
              <a:t>nav</a:t>
            </a:r>
            <a:r>
              <a:rPr lang="en-US" altLang="ko-KR" sz="1200" dirty="0"/>
              <a:t>-link" </a:t>
            </a:r>
            <a:r>
              <a:rPr lang="en-US" altLang="ko-KR" sz="1200" dirty="0" err="1"/>
              <a:t>routerLink</a:t>
            </a:r>
            <a:r>
              <a:rPr lang="en-US" altLang="ko-KR" sz="1200" dirty="0"/>
              <a:t>='/'&gt;Home&lt;/a&gt;&lt;/li&gt;</a:t>
            </a:r>
          </a:p>
          <a:p>
            <a:r>
              <a:rPr lang="en-US" altLang="ko-KR" sz="1200" dirty="0"/>
              <a:t>    &lt;/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    &lt;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 class="</a:t>
            </a:r>
            <a:r>
              <a:rPr lang="en-US" altLang="ko-KR" sz="1200" dirty="0" err="1"/>
              <a:t>navbar-nav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mr</a:t>
            </a:r>
            <a:r>
              <a:rPr lang="en-US" altLang="ko-KR" sz="1200" dirty="0"/>
              <a:t>-auto"&gt;</a:t>
            </a:r>
          </a:p>
          <a:p>
            <a:r>
              <a:rPr lang="en-US" altLang="ko-KR" sz="1200" dirty="0"/>
              <a:t>      &lt;li class="</a:t>
            </a:r>
            <a:r>
              <a:rPr lang="en-US" altLang="ko-KR" sz="1200" dirty="0" err="1"/>
              <a:t>nav</a:t>
            </a:r>
            <a:r>
              <a:rPr lang="en-US" altLang="ko-KR" sz="1200" dirty="0"/>
              <a:t>-item"&gt;&lt;a class="</a:t>
            </a:r>
            <a:r>
              <a:rPr lang="en-US" altLang="ko-KR" sz="1200" dirty="0" err="1"/>
              <a:t>nav</a:t>
            </a:r>
            <a:r>
              <a:rPr lang="en-US" altLang="ko-KR" sz="1200" dirty="0"/>
              <a:t>-link" </a:t>
            </a:r>
            <a:r>
              <a:rPr lang="en-US" altLang="ko-KR" sz="1200" dirty="0" err="1"/>
              <a:t>routerLink</a:t>
            </a:r>
            <a:r>
              <a:rPr lang="en-US" altLang="ko-KR" sz="1200" dirty="0"/>
              <a:t>='/login'&gt;Login&lt;/a&gt;&lt;/li&gt;</a:t>
            </a:r>
          </a:p>
          <a:p>
            <a:r>
              <a:rPr lang="en-US" altLang="ko-KR" sz="1200" dirty="0"/>
              <a:t>      &lt;li class="</a:t>
            </a:r>
            <a:r>
              <a:rPr lang="en-US" altLang="ko-KR" sz="1200" dirty="0" err="1"/>
              <a:t>nav</a:t>
            </a:r>
            <a:r>
              <a:rPr lang="en-US" altLang="ko-KR" sz="1200" dirty="0"/>
              <a:t>-item"&gt;&lt;a class="</a:t>
            </a:r>
            <a:r>
              <a:rPr lang="en-US" altLang="ko-KR" sz="1200" dirty="0" err="1"/>
              <a:t>nav</a:t>
            </a:r>
            <a:r>
              <a:rPr lang="en-US" altLang="ko-KR" sz="1200" dirty="0"/>
              <a:t>-link" </a:t>
            </a:r>
            <a:r>
              <a:rPr lang="en-US" altLang="ko-KR" sz="1200" dirty="0" err="1"/>
              <a:t>routerLink</a:t>
            </a:r>
            <a:r>
              <a:rPr lang="en-US" altLang="ko-KR" sz="1200" dirty="0"/>
              <a:t>='/register'&gt;Register&lt;/a&gt;&lt;/li</a:t>
            </a:r>
            <a:r>
              <a:rPr lang="en-US" altLang="ko-KR" sz="1200" dirty="0" smtClean="0"/>
              <a:t>&gt; </a:t>
            </a:r>
            <a:endParaRPr lang="en-US" altLang="ko-KR" sz="1200" dirty="0"/>
          </a:p>
          <a:p>
            <a:r>
              <a:rPr lang="en-US" altLang="ko-KR" sz="1200" dirty="0"/>
              <a:t>    &lt;/</a:t>
            </a:r>
            <a:r>
              <a:rPr lang="en-US" altLang="ko-KR" sz="1200" dirty="0" err="1"/>
              <a:t>ul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  &lt;/div&gt;</a:t>
            </a:r>
          </a:p>
          <a:p>
            <a:r>
              <a:rPr lang="en-US" altLang="ko-KR" sz="1200" dirty="0"/>
              <a:t>&lt;/</a:t>
            </a:r>
            <a:r>
              <a:rPr lang="en-US" altLang="ko-KR" sz="1200" dirty="0" err="1"/>
              <a:t>nav</a:t>
            </a:r>
            <a:r>
              <a:rPr lang="en-US" altLang="ko-KR" sz="1200" dirty="0"/>
              <a:t>&gt;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95536" y="1556792"/>
            <a:ext cx="355578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ko-KR" dirty="0" err="1"/>
              <a:t>Navbar</a:t>
            </a:r>
            <a:r>
              <a:rPr lang="en-US" altLang="ko-KR" dirty="0"/>
              <a:t>/navbar.component.html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1547737"/>
            <a:ext cx="132440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파란색 </a:t>
            </a:r>
            <a:r>
              <a:rPr lang="ko-KR" altLang="en-US" sz="1400" dirty="0" err="1" smtClean="0"/>
              <a:t>메뉴바</a:t>
            </a:r>
            <a:endParaRPr lang="ko-KR" altLang="en-US" sz="1400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5004048" y="1772816"/>
            <a:ext cx="1584176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9422" y="1978967"/>
            <a:ext cx="127791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로고에 </a:t>
            </a:r>
            <a:r>
              <a:rPr lang="en-US" altLang="ko-KR" sz="1400" dirty="0" smtClean="0"/>
              <a:t>/ </a:t>
            </a:r>
            <a:r>
              <a:rPr lang="ko-KR" altLang="en-US" sz="1400" dirty="0" smtClean="0"/>
              <a:t>링크</a:t>
            </a:r>
            <a:endParaRPr lang="ko-KR" altLang="en-US" sz="1400" dirty="0"/>
          </a:p>
        </p:txBody>
      </p:sp>
      <p:cxnSp>
        <p:nvCxnSpPr>
          <p:cNvPr id="10" name="직선 화살표 연결선 9"/>
          <p:cNvCxnSpPr>
            <a:stCxn id="9" idx="1"/>
          </p:cNvCxnSpPr>
          <p:nvPr/>
        </p:nvCxnSpPr>
        <p:spPr>
          <a:xfrm flipH="1">
            <a:off x="5004048" y="2132856"/>
            <a:ext cx="1585374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1835696" y="4653136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3275856" y="4653136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4139952" y="4653136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5580112" y="4653136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0072" y="5589240"/>
            <a:ext cx="192552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필요한 메뉴들을 추가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4524" y="3633698"/>
            <a:ext cx="138691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왼쪽 정렬 메뉴</a:t>
            </a:r>
            <a:endParaRPr lang="ko-KR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93978" y="4201343"/>
            <a:ext cx="156645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smtClean="0"/>
              <a:t>오</a:t>
            </a:r>
            <a:r>
              <a:rPr lang="ko-KR" altLang="en-US" sz="1400" dirty="0"/>
              <a:t>른</a:t>
            </a:r>
            <a:r>
              <a:rPr lang="ko-KR" altLang="en-US" sz="1400" smtClean="0"/>
              <a:t>쪽 정렬 메뉴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8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03" y="3668793"/>
            <a:ext cx="609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메뉴 만들기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App.component.html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37458" y="5326827"/>
            <a:ext cx="124104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3600" dirty="0" smtClean="0"/>
              <a:t>완성</a:t>
            </a:r>
            <a:r>
              <a:rPr lang="en-US" altLang="ko-KR" sz="3600" dirty="0" smtClean="0"/>
              <a:t>!</a:t>
            </a:r>
            <a:endParaRPr lang="ko-KR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41285" y="1916832"/>
            <a:ext cx="3732112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&lt;app-</a:t>
            </a:r>
            <a:r>
              <a:rPr lang="en-US" altLang="ko-KR" dirty="0" err="1"/>
              <a:t>navbar</a:t>
            </a:r>
            <a:r>
              <a:rPr lang="en-US" altLang="ko-KR" dirty="0"/>
              <a:t>&gt;&lt;/app-</a:t>
            </a:r>
            <a:r>
              <a:rPr lang="en-US" altLang="ko-KR" dirty="0" err="1"/>
              <a:t>navbar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&lt;div class="container"&gt;</a:t>
            </a:r>
          </a:p>
          <a:p>
            <a:r>
              <a:rPr lang="en-US" altLang="ko-KR" dirty="0"/>
              <a:t>  &lt;router-outlet&gt;&lt;/router-outlet&gt;</a:t>
            </a:r>
          </a:p>
          <a:p>
            <a:r>
              <a:rPr lang="en-US" altLang="ko-KR" dirty="0"/>
              <a:t>&lt;/div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1916832"/>
            <a:ext cx="2824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상단에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navbar</a:t>
            </a:r>
            <a:r>
              <a:rPr lang="en-US" altLang="ko-KR" dirty="0" smtClean="0"/>
              <a:t> </a:t>
            </a:r>
            <a:r>
              <a:rPr lang="ko-KR" altLang="en-US" dirty="0" smtClean="0"/>
              <a:t>표시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하단에 </a:t>
            </a:r>
            <a:r>
              <a:rPr lang="en-US" altLang="ko-KR" dirty="0" smtClean="0"/>
              <a:t>router-outlet </a:t>
            </a:r>
            <a:r>
              <a:rPr lang="ko-KR" altLang="en-US" dirty="0" smtClean="0"/>
              <a:t>표시</a:t>
            </a:r>
            <a:endParaRPr lang="en-US" altLang="ko-K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319825" y="5326827"/>
            <a:ext cx="204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메뉴 동작 테스트 </a:t>
            </a:r>
            <a:endParaRPr lang="en-US" altLang="ko-KR" dirty="0" smtClean="0"/>
          </a:p>
          <a:p>
            <a:r>
              <a:rPr lang="ko-KR" altLang="en-US" dirty="0" smtClean="0"/>
              <a:t>잘 동작함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219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Frontend </a:t>
            </a:r>
            <a:r>
              <a:rPr lang="ko-KR" altLang="en-US" dirty="0" smtClean="0"/>
              <a:t>프레임워크 </a:t>
            </a:r>
            <a:r>
              <a:rPr lang="en-US" altLang="ko-KR" dirty="0" smtClean="0"/>
              <a:t>Battle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3"/>
            <a:ext cx="5544616" cy="302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hackernoon.com/drafts/7m4a23g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752528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Angular 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err="1"/>
              <a:t>구글이</a:t>
            </a:r>
            <a:r>
              <a:rPr lang="ko-KR" altLang="en-US" dirty="0"/>
              <a:t> 제공하는 </a:t>
            </a:r>
            <a:r>
              <a:rPr lang="en-US" altLang="ko-KR" dirty="0"/>
              <a:t>Frontend framework </a:t>
            </a:r>
          </a:p>
          <a:p>
            <a:pPr lvl="1"/>
            <a:r>
              <a:rPr lang="en-US" altLang="ko-KR" dirty="0"/>
              <a:t>Frontend </a:t>
            </a:r>
            <a:r>
              <a:rPr lang="ko-KR" altLang="en-US" dirty="0" err="1"/>
              <a:t>웹페이지를</a:t>
            </a:r>
            <a:r>
              <a:rPr lang="ko-KR" altLang="en-US" dirty="0"/>
              <a:t> 쉽게 작성</a:t>
            </a:r>
            <a:r>
              <a:rPr lang="en-US" altLang="ko-KR" dirty="0"/>
              <a:t>/</a:t>
            </a:r>
            <a:r>
              <a:rPr lang="ko-KR" altLang="en-US" dirty="0"/>
              <a:t>운영하도록 도와줌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홈페이지 </a:t>
            </a:r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://angular.io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</a:t>
            </a:r>
          </a:p>
          <a:p>
            <a:pPr lvl="1"/>
            <a:r>
              <a:rPr lang="ko-KR" altLang="en-US" dirty="0" smtClean="0"/>
              <a:t>현재 버전 </a:t>
            </a:r>
            <a:r>
              <a:rPr lang="en-US" altLang="ko-KR" dirty="0" smtClean="0"/>
              <a:t>Angular 8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617"/>
            <a:ext cx="4824536" cy="295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2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CLI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https://cli.angular.io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87624" y="177281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The Angular CLI makes it easy to create an application that already works, right out of the box. It already follows our best practices</a:t>
            </a:r>
            <a:r>
              <a:rPr lang="en-US" altLang="ko-KR" dirty="0" smtClean="0"/>
              <a:t>! </a:t>
            </a:r>
          </a:p>
          <a:p>
            <a:endParaRPr lang="en-US" altLang="ko-KR" dirty="0"/>
          </a:p>
          <a:p>
            <a:r>
              <a:rPr lang="ko-KR" altLang="en-US" dirty="0" err="1" smtClean="0"/>
              <a:t>웹서비스를</a:t>
            </a:r>
            <a:r>
              <a:rPr lang="ko-KR" altLang="en-US" dirty="0" smtClean="0"/>
              <a:t> 쉽게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제작할 수 있는 </a:t>
            </a:r>
            <a:r>
              <a:rPr lang="en-US" altLang="ko-KR" dirty="0" smtClean="0"/>
              <a:t>Command Line Interface </a:t>
            </a:r>
            <a:r>
              <a:rPr lang="ko-KR" altLang="en-US" dirty="0" smtClean="0"/>
              <a:t>도구 </a:t>
            </a:r>
            <a:endParaRPr lang="ko-KR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8960"/>
            <a:ext cx="55822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</a:t>
            </a:r>
            <a:r>
              <a:rPr lang="ko-KR" altLang="en-US" dirty="0" smtClean="0"/>
              <a:t> </a:t>
            </a:r>
            <a:r>
              <a:rPr lang="en-US" altLang="ko-KR" dirty="0" smtClean="0"/>
              <a:t>CLI </a:t>
            </a:r>
            <a:r>
              <a:rPr lang="ko-KR" altLang="en-US" dirty="0" smtClean="0"/>
              <a:t>사용 방법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5371009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2204864"/>
            <a:ext cx="27863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Angular/cli </a:t>
            </a:r>
            <a:r>
              <a:rPr lang="ko-KR" altLang="en-US" dirty="0" smtClean="0"/>
              <a:t>글로벌 설치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새로운 </a:t>
            </a:r>
            <a:r>
              <a:rPr lang="en-US" altLang="ko-KR" dirty="0" smtClean="0"/>
              <a:t>App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생성된 </a:t>
            </a:r>
            <a:r>
              <a:rPr lang="en-US" altLang="ko-KR" dirty="0" smtClean="0"/>
              <a:t>App </a:t>
            </a:r>
            <a:r>
              <a:rPr lang="ko-KR" altLang="en-US" dirty="0" smtClean="0"/>
              <a:t>폴더로 이동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App </a:t>
            </a:r>
            <a:r>
              <a:rPr lang="ko-KR" altLang="en-US" dirty="0" smtClean="0"/>
              <a:t>서비스 시작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219908"/>
            <a:ext cx="4809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잘 만들어진 기본 </a:t>
            </a:r>
            <a:r>
              <a:rPr lang="ko-KR" altLang="en-US" dirty="0" err="1" smtClean="0"/>
              <a:t>웹페이지</a:t>
            </a:r>
            <a:r>
              <a:rPr lang="ko-KR" altLang="en-US" dirty="0" smtClean="0"/>
              <a:t> 포맷을 제공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이후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필요에 따라 컴포넌트를 추가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수정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00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Angular </a:t>
            </a:r>
            <a:r>
              <a:rPr lang="ko-KR" altLang="en-US" dirty="0" smtClean="0"/>
              <a:t>환경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Angular cli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</a:t>
            </a:r>
            <a:r>
              <a:rPr lang="en-US" altLang="ko-KR" dirty="0"/>
              <a:t>install -g @angular/cli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ko-KR" altLang="en-US" dirty="0"/>
              <a:t>컴퓨터</a:t>
            </a:r>
            <a:r>
              <a:rPr lang="en-US" altLang="ko-KR" dirty="0"/>
              <a:t> </a:t>
            </a:r>
            <a:r>
              <a:rPr lang="ko-KR" altLang="en-US" dirty="0"/>
              <a:t>내 어디에서든 사용할 수 있도록 </a:t>
            </a:r>
            <a:r>
              <a:rPr lang="en-US" altLang="ko-KR" dirty="0"/>
              <a:t>-g </a:t>
            </a:r>
            <a:r>
              <a:rPr lang="ko-KR" altLang="en-US" dirty="0"/>
              <a:t>옵션으로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 install --save-dev @</a:t>
            </a:r>
            <a:r>
              <a:rPr lang="en-US" altLang="ko-KR" dirty="0" smtClean="0"/>
              <a:t>angular/</a:t>
            </a:r>
            <a:r>
              <a:rPr lang="en-US" altLang="ko-KR" dirty="0" err="1" smtClean="0"/>
              <a:t>cli@latest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에러 발생시 최신버전으로 로컬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ng version </a:t>
            </a:r>
          </a:p>
          <a:p>
            <a:pPr lvl="2"/>
            <a:r>
              <a:rPr lang="ko-KR" altLang="en-US" dirty="0" smtClean="0"/>
              <a:t>설치된 </a:t>
            </a:r>
            <a:r>
              <a:rPr lang="en-US" altLang="ko-KR" dirty="0" smtClean="0"/>
              <a:t>Angular</a:t>
            </a:r>
            <a:r>
              <a:rPr lang="ko-KR" altLang="en-US" dirty="0" smtClean="0"/>
              <a:t>의 버전 확인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58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Angular </a:t>
            </a:r>
            <a:r>
              <a:rPr lang="ko-KR" altLang="en-US" dirty="0"/>
              <a:t>환경 설정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Angular cli </a:t>
            </a:r>
            <a:r>
              <a:rPr lang="ko-KR" altLang="en-US" dirty="0"/>
              <a:t>설치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7804"/>
            <a:ext cx="7200800" cy="47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1708411"/>
            <a:ext cx="314380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altLang="ko-KR" dirty="0" err="1"/>
              <a:t>npm</a:t>
            </a:r>
            <a:r>
              <a:rPr lang="en-US" altLang="ko-KR" dirty="0"/>
              <a:t> install -g @angular/cli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3254806"/>
            <a:ext cx="12829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ng version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4581128"/>
            <a:ext cx="305243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Angular</a:t>
            </a:r>
            <a:r>
              <a:rPr lang="ko-KR" altLang="en-US" dirty="0" smtClean="0"/>
              <a:t> </a:t>
            </a:r>
            <a:r>
              <a:rPr lang="en-US" altLang="ko-KR" dirty="0" smtClean="0"/>
              <a:t>CLI 8.3.4 </a:t>
            </a:r>
            <a:r>
              <a:rPr lang="ko-KR" altLang="en-US" dirty="0" smtClean="0"/>
              <a:t>설치 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11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21815</TotalTime>
  <Words>819</Words>
  <Application>Microsoft Office PowerPoint</Application>
  <PresentationFormat>화면 슬라이드 쇼(4:3)</PresentationFormat>
  <Paragraphs>266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가을</vt:lpstr>
      <vt:lpstr>PowerPoint 프레젠테이션</vt:lpstr>
      <vt:lpstr>목차</vt:lpstr>
      <vt:lpstr>이 장에서 할 일 </vt:lpstr>
      <vt:lpstr>Frontend 프레임워크 Battle</vt:lpstr>
      <vt:lpstr>Angular </vt:lpstr>
      <vt:lpstr>Angular CLI</vt:lpstr>
      <vt:lpstr>Angular CLI 사용 방법 </vt:lpstr>
      <vt:lpstr>Angular 환경 설정</vt:lpstr>
      <vt:lpstr>Angular 환경 설정</vt:lpstr>
      <vt:lpstr>Angular 환경 설정</vt:lpstr>
      <vt:lpstr>Angular-src App 생성 </vt:lpstr>
      <vt:lpstr>App 실행 </vt:lpstr>
      <vt:lpstr>app.module.ts 설명 </vt:lpstr>
      <vt:lpstr>app.module.ts 설명 </vt:lpstr>
      <vt:lpstr>app.component.ts 설명 </vt:lpstr>
      <vt:lpstr>app.component.html 설명 </vt:lpstr>
      <vt:lpstr>app.component.html 수정 </vt:lpstr>
      <vt:lpstr>Typescript</vt:lpstr>
      <vt:lpstr>컴포넌트 생성하기 </vt:lpstr>
      <vt:lpstr>Navbar 컴포넌트 </vt:lpstr>
      <vt:lpstr>Navbar 컴포넌트 </vt:lpstr>
      <vt:lpstr>Navbar 컴포넌트 </vt:lpstr>
      <vt:lpstr>Navbar 컴포넌트 </vt:lpstr>
      <vt:lpstr>나머지 컴포넌트들을 생성 </vt:lpstr>
      <vt:lpstr>나머지 컴포넌트들을 생성 </vt:lpstr>
      <vt:lpstr>Bootstrap 스타일 적용</vt:lpstr>
      <vt:lpstr>Bootstrap 스타일 적용</vt:lpstr>
      <vt:lpstr>라우터 생성</vt:lpstr>
      <vt:lpstr>라우터 생성</vt:lpstr>
      <vt:lpstr>메뉴 만들기</vt:lpstr>
      <vt:lpstr>메뉴 만들기</vt:lpstr>
      <vt:lpstr>메뉴 만들기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824</cp:revision>
  <dcterms:created xsi:type="dcterms:W3CDTF">2011-08-27T14:53:28Z</dcterms:created>
  <dcterms:modified xsi:type="dcterms:W3CDTF">2019-09-27T06:42:47Z</dcterms:modified>
</cp:coreProperties>
</file>