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45"/>
  </p:notesMasterIdLst>
  <p:sldIdLst>
    <p:sldId id="256" r:id="rId2"/>
    <p:sldId id="271" r:id="rId3"/>
    <p:sldId id="316" r:id="rId4"/>
    <p:sldId id="318" r:id="rId5"/>
    <p:sldId id="319" r:id="rId6"/>
    <p:sldId id="317" r:id="rId7"/>
    <p:sldId id="320" r:id="rId8"/>
    <p:sldId id="327" r:id="rId9"/>
    <p:sldId id="328" r:id="rId10"/>
    <p:sldId id="329" r:id="rId11"/>
    <p:sldId id="354" r:id="rId12"/>
    <p:sldId id="257" r:id="rId13"/>
    <p:sldId id="321" r:id="rId14"/>
    <p:sldId id="322" r:id="rId15"/>
    <p:sldId id="323" r:id="rId16"/>
    <p:sldId id="324" r:id="rId17"/>
    <p:sldId id="325" r:id="rId18"/>
    <p:sldId id="330" r:id="rId19"/>
    <p:sldId id="326" r:id="rId20"/>
    <p:sldId id="331" r:id="rId21"/>
    <p:sldId id="332" r:id="rId22"/>
    <p:sldId id="333" r:id="rId23"/>
    <p:sldId id="334" r:id="rId24"/>
    <p:sldId id="335" r:id="rId25"/>
    <p:sldId id="336" r:id="rId26"/>
    <p:sldId id="347" r:id="rId27"/>
    <p:sldId id="348" r:id="rId28"/>
    <p:sldId id="337" r:id="rId29"/>
    <p:sldId id="338" r:id="rId30"/>
    <p:sldId id="339" r:id="rId31"/>
    <p:sldId id="340" r:id="rId32"/>
    <p:sldId id="349" r:id="rId33"/>
    <p:sldId id="341" r:id="rId34"/>
    <p:sldId id="342" r:id="rId35"/>
    <p:sldId id="343" r:id="rId36"/>
    <p:sldId id="344" r:id="rId37"/>
    <p:sldId id="350" r:id="rId38"/>
    <p:sldId id="346" r:id="rId39"/>
    <p:sldId id="351" r:id="rId40"/>
    <p:sldId id="315" r:id="rId41"/>
    <p:sldId id="345" r:id="rId42"/>
    <p:sldId id="352" r:id="rId43"/>
    <p:sldId id="35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110" d="100"/>
          <a:sy n="110" d="100"/>
        </p:scale>
        <p:origin x="-19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2019-12-06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2019-12-06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localhost:420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pmjs.com/package/node-forge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1628800"/>
            <a:ext cx="6477000" cy="2592288"/>
          </a:xfrm>
        </p:spPr>
        <p:txBody>
          <a:bodyPr>
            <a:normAutofit/>
          </a:bodyPr>
          <a:lstStyle/>
          <a:p>
            <a:pPr algn="ctr"/>
            <a:r>
              <a:rPr lang="ko-KR" altLang="en-US" sz="4400" dirty="0" err="1" smtClean="0"/>
              <a:t>웹어플리케이션보안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3100" dirty="0" smtClean="0"/>
              <a:t>12. </a:t>
            </a:r>
            <a:r>
              <a:rPr lang="ko-KR" altLang="en-US" sz="3100" dirty="0" smtClean="0"/>
              <a:t>인증서 활용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2017. 9.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ng</a:t>
            </a:r>
            <a:r>
              <a:rPr lang="ko-KR" altLang="en-US" dirty="0" smtClean="0"/>
              <a:t> </a:t>
            </a:r>
            <a:r>
              <a:rPr lang="en-US" altLang="ko-KR" dirty="0" smtClean="0"/>
              <a:t>serve </a:t>
            </a:r>
            <a:r>
              <a:rPr lang="ko-KR" altLang="en-US" dirty="0" smtClean="0"/>
              <a:t>상태에서도 접속 가능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http://localhost:4200</a:t>
            </a:r>
            <a:r>
              <a:rPr lang="en-US" altLang="ko-KR" dirty="0" smtClean="0"/>
              <a:t> </a:t>
            </a:r>
            <a:r>
              <a:rPr lang="ko-KR" altLang="en-US" dirty="0" smtClean="0"/>
              <a:t>으로 접속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012160" cy="44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ko-KR" altLang="en-US" dirty="0" smtClean="0"/>
              <a:t>에서의</a:t>
            </a:r>
            <a:r>
              <a:rPr lang="en-US" altLang="ko-KR" dirty="0" smtClean="0"/>
              <a:t> https </a:t>
            </a:r>
            <a:r>
              <a:rPr lang="ko-KR" altLang="en-US" dirty="0" smtClean="0"/>
              <a:t>서비스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Heroku</a:t>
            </a:r>
            <a:r>
              <a:rPr lang="en-US" altLang="ko-KR" dirty="0" smtClean="0"/>
              <a:t> </a:t>
            </a:r>
            <a:r>
              <a:rPr lang="ko-KR" altLang="en-US" dirty="0" smtClean="0"/>
              <a:t>서버에서는 자체적으로 </a:t>
            </a:r>
            <a:r>
              <a:rPr lang="en-US" altLang="ko-KR" dirty="0" smtClean="0"/>
              <a:t>https </a:t>
            </a:r>
            <a:r>
              <a:rPr lang="ko-KR" altLang="en-US" dirty="0" smtClean="0"/>
              <a:t>서비스를 제공함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각각의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별로 </a:t>
            </a:r>
            <a:r>
              <a:rPr lang="en-US" altLang="ko-KR" dirty="0" smtClean="0"/>
              <a:t>https</a:t>
            </a:r>
            <a:r>
              <a:rPr lang="ko-KR" altLang="en-US" dirty="0" smtClean="0"/>
              <a:t>를 설정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운영하지 않아도 됨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여기서 </a:t>
            </a:r>
            <a:r>
              <a:rPr lang="en-US" altLang="ko-KR" dirty="0" smtClean="0"/>
              <a:t>https </a:t>
            </a:r>
            <a:r>
              <a:rPr lang="ko-KR" altLang="en-US" dirty="0" smtClean="0"/>
              <a:t>관련 내용을 수정하기 전의 </a:t>
            </a:r>
            <a:r>
              <a:rPr lang="en-US" altLang="ko-KR" dirty="0" smtClean="0"/>
              <a:t>http </a:t>
            </a:r>
            <a:r>
              <a:rPr lang="ko-KR" altLang="en-US" dirty="0" smtClean="0"/>
              <a:t>서버를 </a:t>
            </a:r>
            <a:r>
              <a:rPr lang="en-US" altLang="ko-KR" dirty="0" err="1" smtClean="0"/>
              <a:t>heroku</a:t>
            </a:r>
            <a:r>
              <a:rPr lang="ko-KR" altLang="en-US" dirty="0" smtClean="0"/>
              <a:t>에 </a:t>
            </a:r>
            <a:r>
              <a:rPr lang="ko-KR" altLang="en-US" dirty="0" err="1" smtClean="0"/>
              <a:t>포팅하고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웹브라우저에서의</a:t>
            </a:r>
            <a:r>
              <a:rPr lang="ko-KR" altLang="en-US" dirty="0" smtClean="0"/>
              <a:t> 주소만 </a:t>
            </a:r>
            <a:r>
              <a:rPr lang="en-US" altLang="ko-KR" dirty="0" smtClean="0"/>
              <a:t>https</a:t>
            </a:r>
            <a:r>
              <a:rPr lang="ko-KR" altLang="en-US" dirty="0" smtClean="0"/>
              <a:t>로 수정하면 됨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1319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 발급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ko-KR" altLang="en-US" dirty="0" err="1" smtClean="0"/>
              <a:t>로그인된</a:t>
            </a:r>
            <a:r>
              <a:rPr lang="ko-KR" altLang="en-US" dirty="0" smtClean="0"/>
              <a:t> 사용자가 인증서 발급 요청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브라우저에서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키쌍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개인키는 </a:t>
            </a:r>
            <a:r>
              <a:rPr lang="ko-KR" altLang="en-US" dirty="0" err="1" smtClean="0"/>
              <a:t>로컬스토리지에</a:t>
            </a:r>
            <a:r>
              <a:rPr lang="ko-KR" altLang="en-US" dirty="0" smtClean="0"/>
              <a:t> 저장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privateKey.pem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공개키를</a:t>
            </a:r>
            <a:r>
              <a:rPr lang="ko-KR" altLang="en-US" dirty="0" smtClean="0"/>
              <a:t> 서버로 전송하고 인증서 발급 요청</a:t>
            </a:r>
            <a:endParaRPr lang="en-US" altLang="ko-KR" dirty="0" smtClean="0"/>
          </a:p>
          <a:p>
            <a:r>
              <a:rPr lang="ko-KR" altLang="en-US" dirty="0" smtClean="0"/>
              <a:t>서버는 사용자 확인하고 사설인증서 발급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발급한 인증서 전송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cert.pem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인증서도 함께 전송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caCert.pem</a:t>
            </a:r>
            <a:r>
              <a:rPr lang="en-US" altLang="ko-KR" dirty="0" smtClean="0"/>
              <a:t> (</a:t>
            </a:r>
            <a:r>
              <a:rPr lang="ko-KR" altLang="en-US" dirty="0" smtClean="0"/>
              <a:t>사용자 인증서의 유효성 검증에 필요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ko-KR" altLang="en-US" dirty="0" smtClean="0"/>
              <a:t>클라이언트는 인증서들을 </a:t>
            </a:r>
            <a:r>
              <a:rPr lang="ko-KR" altLang="en-US" dirty="0" err="1" smtClean="0"/>
              <a:t>로컬스토리지에</a:t>
            </a:r>
            <a:r>
              <a:rPr lang="ko-KR" altLang="en-US" dirty="0" smtClean="0"/>
              <a:t> 저장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71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Cert </a:t>
            </a:r>
            <a:r>
              <a:rPr lang="ko-KR" altLang="en-US" dirty="0" smtClean="0"/>
              <a:t>컴포넌트 생성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 발급 페이지 작성을 위한 </a:t>
            </a:r>
            <a:r>
              <a:rPr lang="en-US" altLang="ko-KR" dirty="0" smtClean="0"/>
              <a:t>cert </a:t>
            </a:r>
            <a:r>
              <a:rPr lang="ko-KR" altLang="en-US" dirty="0" smtClean="0"/>
              <a:t>컴포넌트 생성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err="1" smtClean="0"/>
              <a:t>App.module.ts</a:t>
            </a:r>
            <a:r>
              <a:rPr lang="ko-KR" altLang="en-US" dirty="0" smtClean="0"/>
              <a:t>에 등록 확인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App-</a:t>
            </a:r>
            <a:r>
              <a:rPr lang="en-US" altLang="ko-KR" dirty="0" err="1" smtClean="0"/>
              <a:t>routing.module.ts</a:t>
            </a:r>
            <a:r>
              <a:rPr lang="ko-KR" altLang="en-US" dirty="0" smtClean="0"/>
              <a:t>에 루트 등록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29606"/>
            <a:ext cx="424212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Components </a:t>
            </a:r>
            <a:r>
              <a:rPr lang="ko-KR" altLang="en-US" dirty="0"/>
              <a:t>폴더로 이동 </a:t>
            </a:r>
            <a:endParaRPr lang="en-US" altLang="ko-KR" dirty="0"/>
          </a:p>
          <a:p>
            <a:r>
              <a:rPr lang="en-US" altLang="ko-KR" dirty="0"/>
              <a:t>&gt; cd</a:t>
            </a:r>
            <a:r>
              <a:rPr lang="ko-KR" altLang="en-US" dirty="0"/>
              <a:t> </a:t>
            </a:r>
            <a:r>
              <a:rPr lang="en-US" altLang="ko-KR" dirty="0"/>
              <a:t>angular-</a:t>
            </a:r>
            <a:r>
              <a:rPr lang="en-US" altLang="ko-KR" dirty="0" err="1"/>
              <a:t>src</a:t>
            </a:r>
            <a:r>
              <a:rPr lang="en-US" altLang="ko-KR" dirty="0"/>
              <a:t>/</a:t>
            </a:r>
            <a:r>
              <a:rPr lang="en-US" altLang="ko-KR" dirty="0" err="1"/>
              <a:t>src</a:t>
            </a:r>
            <a:r>
              <a:rPr lang="en-US" altLang="ko-KR" dirty="0"/>
              <a:t>/app/components </a:t>
            </a:r>
          </a:p>
          <a:p>
            <a:r>
              <a:rPr lang="en-US" altLang="ko-KR" dirty="0"/>
              <a:t>&gt; ng g component </a:t>
            </a:r>
            <a:r>
              <a:rPr lang="en-US" altLang="ko-KR" dirty="0" smtClean="0"/>
              <a:t>cert</a:t>
            </a:r>
            <a:endParaRPr lang="en-US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573016"/>
            <a:ext cx="6641883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import { </a:t>
            </a:r>
            <a:r>
              <a:rPr lang="en-US" altLang="ko-KR" sz="1600" dirty="0" err="1"/>
              <a:t>CertComponent</a:t>
            </a:r>
            <a:r>
              <a:rPr lang="en-US" altLang="ko-KR" sz="1600" dirty="0"/>
              <a:t> } from './components/cert/</a:t>
            </a:r>
            <a:r>
              <a:rPr lang="en-US" altLang="ko-KR" sz="1600" dirty="0" err="1"/>
              <a:t>cert.component</a:t>
            </a:r>
            <a:r>
              <a:rPr lang="en-US" altLang="ko-KR" sz="1600" dirty="0" smtClean="0"/>
              <a:t>';</a:t>
            </a:r>
          </a:p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r>
              <a:rPr lang="en-US" altLang="ko-KR" sz="1600" dirty="0" smtClean="0"/>
              <a:t>@</a:t>
            </a:r>
            <a:r>
              <a:rPr lang="en-US" altLang="ko-KR" sz="1600" dirty="0" err="1"/>
              <a:t>NgModule</a:t>
            </a:r>
            <a:r>
              <a:rPr lang="en-US" altLang="ko-KR" sz="1600" dirty="0"/>
              <a:t>({  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declarations</a:t>
            </a:r>
            <a:r>
              <a:rPr lang="en-US" altLang="ko-KR" sz="1600" dirty="0"/>
              <a:t>: [</a:t>
            </a:r>
          </a:p>
          <a:p>
            <a:r>
              <a:rPr lang="en-US" altLang="ko-KR" sz="1600" dirty="0" smtClean="0"/>
              <a:t>    </a:t>
            </a:r>
            <a:r>
              <a:rPr lang="en-US" altLang="ko-KR" sz="1600" b="1" dirty="0" err="1" smtClean="0"/>
              <a:t>CertComponent</a:t>
            </a:r>
            <a:endParaRPr lang="ko-KR" alt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805264"/>
            <a:ext cx="80705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  { path: 'blog', component: </a:t>
            </a:r>
            <a:r>
              <a:rPr lang="en-US" altLang="ko-KR" dirty="0" err="1"/>
              <a:t>BlogComponent</a:t>
            </a:r>
            <a:r>
              <a:rPr lang="en-US" altLang="ko-KR" dirty="0"/>
              <a:t>, </a:t>
            </a:r>
            <a:r>
              <a:rPr lang="en-US" altLang="ko-KR" dirty="0" err="1"/>
              <a:t>canActivate</a:t>
            </a:r>
            <a:r>
              <a:rPr lang="en-US" altLang="ko-KR" dirty="0"/>
              <a:t>: [</a:t>
            </a:r>
            <a:r>
              <a:rPr lang="en-US" altLang="ko-KR" dirty="0" err="1"/>
              <a:t>AuthGuard</a:t>
            </a:r>
            <a:r>
              <a:rPr lang="en-US" altLang="ko-KR" dirty="0"/>
              <a:t>] },</a:t>
            </a:r>
          </a:p>
          <a:p>
            <a:r>
              <a:rPr lang="en-US" altLang="ko-KR" b="1" dirty="0"/>
              <a:t>  { path: 'cert', component: </a:t>
            </a:r>
            <a:r>
              <a:rPr lang="en-US" altLang="ko-KR" b="1" dirty="0" err="1"/>
              <a:t>CertComponent</a:t>
            </a:r>
            <a:r>
              <a:rPr lang="en-US" altLang="ko-KR" b="1" dirty="0"/>
              <a:t>, </a:t>
            </a:r>
            <a:r>
              <a:rPr lang="en-US" altLang="ko-KR" b="1" dirty="0" err="1"/>
              <a:t>canActivate</a:t>
            </a:r>
            <a:r>
              <a:rPr lang="en-US" altLang="ko-KR" b="1" dirty="0"/>
              <a:t>: [</a:t>
            </a:r>
            <a:r>
              <a:rPr lang="en-US" altLang="ko-KR" b="1" dirty="0" err="1"/>
              <a:t>AuthGuard</a:t>
            </a:r>
            <a:r>
              <a:rPr lang="en-US" altLang="ko-KR" b="1" dirty="0"/>
              <a:t>] </a:t>
            </a:r>
            <a:r>
              <a:rPr lang="en-US" altLang="ko-KR" b="1" dirty="0" smtClean="0"/>
              <a:t>}</a:t>
            </a:r>
            <a:endParaRPr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3791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메뉴에 등록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Navbar.component.html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8768747" cy="364715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  &lt;div class="collapse </a:t>
            </a:r>
            <a:r>
              <a:rPr lang="en-US" altLang="ko-KR" sz="1100" dirty="0" err="1"/>
              <a:t>navbar</a:t>
            </a:r>
            <a:r>
              <a:rPr lang="en-US" altLang="ko-KR" sz="1100" dirty="0"/>
              <a:t>-collapse" id="</a:t>
            </a:r>
            <a:r>
              <a:rPr lang="en-US" altLang="ko-KR" sz="1100" dirty="0" err="1"/>
              <a:t>navbarSupportedContent</a:t>
            </a:r>
            <a:r>
              <a:rPr lang="en-US" altLang="ko-KR" sz="1100" dirty="0"/>
              <a:t>"&gt;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navbar-nav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mr</a:t>
            </a:r>
            <a:r>
              <a:rPr lang="en-US" altLang="ko-KR" sz="1100" dirty="0"/>
              <a:t>-auto"&gt;</a:t>
            </a:r>
          </a:p>
          <a:p>
            <a:r>
              <a:rPr lang="en-US" altLang="ko-KR" sz="1100" dirty="0"/>
              <a:t>      &lt;li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='/'&gt;</a:t>
            </a:r>
            <a:r>
              <a:rPr lang="ko-KR" altLang="en-US" sz="1100" dirty="0"/>
              <a:t>홈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='/about'&gt;</a:t>
            </a:r>
            <a:r>
              <a:rPr lang="ko-KR" altLang="en-US" sz="1100" dirty="0"/>
              <a:t>기술소개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='/dashboard'&gt; </a:t>
            </a:r>
            <a:r>
              <a:rPr lang="ko-KR" altLang="en-US" sz="1100" dirty="0" err="1"/>
              <a:t>대쉬보드</a:t>
            </a:r>
            <a:r>
              <a:rPr lang="ko-KR" altLang="en-US" sz="1100" dirty="0"/>
              <a:t> 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='/list'&gt;</a:t>
            </a:r>
            <a:r>
              <a:rPr lang="ko-KR" altLang="en-US" sz="1100" dirty="0"/>
              <a:t>사용자목록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='/blog'&gt; </a:t>
            </a:r>
            <a:r>
              <a:rPr lang="ko-KR" altLang="en-US" sz="1100" dirty="0" err="1"/>
              <a:t>블로그</a:t>
            </a:r>
            <a:r>
              <a:rPr lang="en-US" altLang="ko-KR" sz="1100" dirty="0"/>
              <a:t>(JWT)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='/profile'&gt;</a:t>
            </a:r>
            <a:r>
              <a:rPr lang="ko-KR" altLang="en-US" sz="1100" dirty="0"/>
              <a:t>프로필</a:t>
            </a:r>
            <a:r>
              <a:rPr lang="en-US" altLang="ko-KR" sz="1100" dirty="0"/>
              <a:t>(DTA)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='/encrypt'&gt; </a:t>
            </a:r>
            <a:r>
              <a:rPr lang="ko-KR" altLang="en-US" sz="1100" dirty="0"/>
              <a:t>메시지암호화</a:t>
            </a:r>
            <a:r>
              <a:rPr lang="en-US" altLang="ko-KR" sz="1100" dirty="0"/>
              <a:t>(Encrypt) 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='/mac'&gt; </a:t>
            </a:r>
            <a:r>
              <a:rPr lang="ko-KR" altLang="en-US" sz="1100" dirty="0"/>
              <a:t>메시지인증</a:t>
            </a:r>
            <a:r>
              <a:rPr lang="en-US" altLang="ko-KR" sz="1100" dirty="0"/>
              <a:t>(Mac) &lt;/a&gt;&lt;/li&gt;</a:t>
            </a:r>
          </a:p>
          <a:p>
            <a:r>
              <a:rPr lang="en-US" altLang="ko-KR" sz="1100" b="1" dirty="0"/>
              <a:t>      &lt;li *</a:t>
            </a:r>
            <a:r>
              <a:rPr lang="en-US" altLang="ko-KR" sz="1100" b="1" dirty="0" err="1"/>
              <a:t>ngIf</a:t>
            </a:r>
            <a:r>
              <a:rPr lang="en-US" altLang="ko-KR" sz="1100" b="1" dirty="0"/>
              <a:t>="</a:t>
            </a:r>
            <a:r>
              <a:rPr lang="en-US" altLang="ko-KR" sz="1100" b="1" dirty="0" err="1"/>
              <a:t>checkLoggedIn</a:t>
            </a:r>
            <a:r>
              <a:rPr lang="en-US" altLang="ko-KR" sz="1100" b="1" dirty="0"/>
              <a:t>()"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-item"&gt;&lt;a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-link" </a:t>
            </a:r>
            <a:r>
              <a:rPr lang="en-US" altLang="ko-KR" sz="1100" b="1" dirty="0" err="1"/>
              <a:t>routerLink</a:t>
            </a:r>
            <a:r>
              <a:rPr lang="en-US" altLang="ko-KR" sz="1100" b="1" dirty="0"/>
              <a:t>='/cert'&gt; </a:t>
            </a:r>
            <a:r>
              <a:rPr lang="ko-KR" altLang="en-US" sz="1100" b="1" dirty="0"/>
              <a:t>인증서발급 </a:t>
            </a:r>
            <a:r>
              <a:rPr lang="en-US" altLang="ko-KR" sz="1100" b="1" dirty="0"/>
              <a:t>&lt;/a&gt;&lt;/li&gt;</a:t>
            </a:r>
          </a:p>
          <a:p>
            <a:r>
              <a:rPr lang="en-US" altLang="ko-KR" sz="1100" dirty="0"/>
              <a:t>    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    &lt;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 class="</a:t>
            </a:r>
            <a:r>
              <a:rPr lang="en-US" altLang="ko-KR" sz="1100" dirty="0" err="1"/>
              <a:t>navbar-nav</a:t>
            </a:r>
            <a:r>
              <a:rPr lang="en-US" altLang="ko-KR" sz="1100" dirty="0"/>
              <a:t> ml-auto"&gt;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="!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='/login'&gt;</a:t>
            </a:r>
            <a:r>
              <a:rPr lang="ko-KR" altLang="en-US" sz="1100" dirty="0"/>
              <a:t>로그인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="!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</a:t>
            </a:r>
            <a:r>
              <a:rPr lang="en-US" altLang="ko-KR" sz="1100" dirty="0" err="1"/>
              <a:t>routerLink</a:t>
            </a:r>
            <a:r>
              <a:rPr lang="en-US" altLang="ko-KR" sz="1100" dirty="0"/>
              <a:t>='/register'&gt;</a:t>
            </a:r>
            <a:r>
              <a:rPr lang="ko-KR" altLang="en-US" sz="1100" dirty="0"/>
              <a:t>사용자등록</a:t>
            </a:r>
            <a:r>
              <a:rPr lang="en-US" altLang="ko-KR" sz="1100" dirty="0"/>
              <a:t>&lt;/a&gt;&lt;/li&gt;</a:t>
            </a:r>
          </a:p>
          <a:p>
            <a:r>
              <a:rPr lang="en-US" altLang="ko-KR" sz="1100" dirty="0"/>
              <a:t>      &lt;li *</a:t>
            </a:r>
            <a:r>
              <a:rPr lang="en-US" altLang="ko-KR" sz="1100" dirty="0" err="1"/>
              <a:t>ngIf</a:t>
            </a:r>
            <a:r>
              <a:rPr lang="en-US" altLang="ko-KR" sz="1100" dirty="0"/>
              <a:t>="</a:t>
            </a:r>
            <a:r>
              <a:rPr lang="en-US" altLang="ko-KR" sz="1100" dirty="0" err="1"/>
              <a:t>checkLoggedIn</a:t>
            </a:r>
            <a:r>
              <a:rPr lang="en-US" altLang="ko-KR" sz="1100" dirty="0"/>
              <a:t>()"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-item"&gt;&lt;a class="</a:t>
            </a:r>
            <a:r>
              <a:rPr lang="en-US" altLang="ko-KR" sz="1100" dirty="0" err="1"/>
              <a:t>nav</a:t>
            </a:r>
            <a:r>
              <a:rPr lang="en-US" altLang="ko-KR" sz="1100" dirty="0"/>
              <a:t>-link" (click)="</a:t>
            </a:r>
            <a:r>
              <a:rPr lang="en-US" altLang="ko-KR" sz="1100" dirty="0" err="1"/>
              <a:t>onLogoutClick</a:t>
            </a:r>
            <a:r>
              <a:rPr lang="en-US" altLang="ko-KR" sz="1100" dirty="0"/>
              <a:t>()" </a:t>
            </a:r>
            <a:r>
              <a:rPr lang="en-US" altLang="ko-KR" sz="1100" dirty="0" err="1"/>
              <a:t>href</a:t>
            </a:r>
            <a:r>
              <a:rPr lang="en-US" altLang="ko-KR" sz="1100" dirty="0"/>
              <a:t>="#"&gt;</a:t>
            </a:r>
            <a:r>
              <a:rPr lang="ko-KR" altLang="en-US" sz="1100" dirty="0"/>
              <a:t>로그아웃</a:t>
            </a:r>
            <a:r>
              <a:rPr lang="en-US" altLang="ko-KR" sz="1100" dirty="0"/>
              <a:t>&lt;/a&gt;</a:t>
            </a:r>
          </a:p>
          <a:p>
            <a:r>
              <a:rPr lang="en-US" altLang="ko-KR" sz="1100" dirty="0"/>
              <a:t>      &lt;/li&gt;</a:t>
            </a:r>
          </a:p>
          <a:p>
            <a:r>
              <a:rPr lang="en-US" altLang="ko-KR" sz="1100" b="1" dirty="0"/>
              <a:t>      &lt;li *</a:t>
            </a:r>
            <a:r>
              <a:rPr lang="en-US" altLang="ko-KR" sz="1100" b="1" dirty="0" err="1"/>
              <a:t>ngIf</a:t>
            </a:r>
            <a:r>
              <a:rPr lang="en-US" altLang="ko-KR" sz="1100" b="1" dirty="0"/>
              <a:t>="</a:t>
            </a:r>
            <a:r>
              <a:rPr lang="en-US" altLang="ko-KR" sz="1100" b="1" dirty="0" err="1"/>
              <a:t>checkLoggedIn</a:t>
            </a:r>
            <a:r>
              <a:rPr lang="en-US" altLang="ko-KR" sz="1100" b="1" dirty="0"/>
              <a:t>()"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-item"&gt;&lt;a class="</a:t>
            </a:r>
            <a:r>
              <a:rPr lang="en-US" altLang="ko-KR" sz="1100" b="1" dirty="0" err="1"/>
              <a:t>nav</a:t>
            </a:r>
            <a:r>
              <a:rPr lang="en-US" altLang="ko-KR" sz="1100" b="1" dirty="0"/>
              <a:t>-link" (click)="</a:t>
            </a:r>
            <a:r>
              <a:rPr lang="en-US" altLang="ko-KR" sz="1100" b="1" dirty="0" err="1"/>
              <a:t>onDeleteCertClick</a:t>
            </a:r>
            <a:r>
              <a:rPr lang="en-US" altLang="ko-KR" sz="1100" b="1" dirty="0"/>
              <a:t>()" </a:t>
            </a:r>
            <a:r>
              <a:rPr lang="en-US" altLang="ko-KR" sz="1100" b="1" dirty="0" err="1"/>
              <a:t>href</a:t>
            </a:r>
            <a:r>
              <a:rPr lang="en-US" altLang="ko-KR" sz="1100" b="1" dirty="0"/>
              <a:t>="#"&gt;</a:t>
            </a:r>
            <a:r>
              <a:rPr lang="ko-KR" altLang="en-US" sz="1100" b="1" dirty="0"/>
              <a:t>인증서삭제</a:t>
            </a:r>
            <a:r>
              <a:rPr lang="en-US" altLang="ko-KR" sz="1100" b="1" dirty="0"/>
              <a:t>&lt;/a&gt;</a:t>
            </a:r>
          </a:p>
          <a:p>
            <a:r>
              <a:rPr lang="en-US" altLang="ko-KR" sz="1100" b="1" dirty="0"/>
              <a:t>      &lt;/li&gt;</a:t>
            </a:r>
          </a:p>
          <a:p>
            <a:r>
              <a:rPr lang="en-US" altLang="ko-KR" sz="1100" dirty="0"/>
              <a:t>    &lt;/</a:t>
            </a:r>
            <a:r>
              <a:rPr lang="en-US" altLang="ko-KR" sz="1100" dirty="0" err="1"/>
              <a:t>ul</a:t>
            </a:r>
            <a:r>
              <a:rPr lang="en-US" altLang="ko-KR" sz="1100" dirty="0"/>
              <a:t>&gt;</a:t>
            </a:r>
          </a:p>
          <a:p>
            <a:r>
              <a:rPr lang="en-US" altLang="ko-KR" sz="1100" dirty="0"/>
              <a:t>  &lt;/div</a:t>
            </a:r>
            <a:r>
              <a:rPr lang="en-US" altLang="ko-KR" sz="1100" dirty="0" smtClean="0"/>
              <a:t>&gt;</a:t>
            </a:r>
            <a:endParaRPr lang="en-US" altLang="ko-KR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7596336" y="3861048"/>
            <a:ext cx="13388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인증서발급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71572" y="5157192"/>
            <a:ext cx="13388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인증서삭제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92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556792"/>
            <a:ext cx="6405921" cy="48320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&lt;h2 class="page-header"&gt;</a:t>
            </a:r>
            <a:r>
              <a:rPr lang="ko-KR" altLang="en-US" sz="1100" dirty="0"/>
              <a:t>인증서 발급</a:t>
            </a:r>
            <a:r>
              <a:rPr lang="en-US" altLang="ko-KR" sz="1100" dirty="0"/>
              <a:t>&lt;/h2&gt;</a:t>
            </a:r>
          </a:p>
          <a:p>
            <a:r>
              <a:rPr lang="en-US" altLang="ko-KR" sz="1100" dirty="0"/>
              <a:t>&lt;form (</a:t>
            </a:r>
            <a:r>
              <a:rPr lang="en-US" altLang="ko-KR" sz="1100" dirty="0" err="1"/>
              <a:t>ngSubmit</a:t>
            </a:r>
            <a:r>
              <a:rPr lang="en-US" altLang="ko-KR" sz="1100" dirty="0"/>
              <a:t>)="</a:t>
            </a:r>
            <a:r>
              <a:rPr lang="en-US" altLang="ko-KR" sz="1100" dirty="0" err="1"/>
              <a:t>onCertRequest</a:t>
            </a:r>
            <a:r>
              <a:rPr lang="en-US" altLang="ko-KR" sz="1100" dirty="0"/>
              <a:t>()"&gt;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Common Name (</a:t>
            </a:r>
            <a:r>
              <a:rPr lang="ko-KR" altLang="en-US" sz="1100" dirty="0"/>
              <a:t>이름</a:t>
            </a:r>
            <a:r>
              <a:rPr lang="en-US" altLang="ko-KR" sz="1100" dirty="0"/>
              <a:t>) - </a:t>
            </a:r>
            <a:r>
              <a:rPr lang="ko-KR" altLang="en-US" sz="1100" dirty="0"/>
              <a:t>이름은 </a:t>
            </a:r>
            <a:r>
              <a:rPr lang="en-US" altLang="ko-KR" sz="1100" dirty="0"/>
              <a:t>username</a:t>
            </a:r>
            <a:r>
              <a:rPr lang="ko-KR" altLang="en-US" sz="1100" dirty="0"/>
              <a:t>과 같아야 하며 자동 입력됩니다</a:t>
            </a:r>
            <a:r>
              <a:rPr lang="en-US" altLang="ko-KR" sz="1100" dirty="0"/>
              <a:t>.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)]="common" name="common" class="form-control" disabled&gt;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Organizational Unit Name (</a:t>
            </a:r>
            <a:r>
              <a:rPr lang="ko-KR" altLang="en-US" sz="1100" dirty="0"/>
              <a:t>부서</a:t>
            </a:r>
            <a:r>
              <a:rPr lang="en-US" altLang="ko-KR" sz="1100" dirty="0"/>
              <a:t>)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</a:t>
            </a:r>
            <a:r>
              <a:rPr lang="en-US" altLang="ko-KR" sz="1100" dirty="0" err="1"/>
              <a:t>orgUnit</a:t>
            </a:r>
            <a:r>
              <a:rPr lang="en-US" altLang="ko-KR" sz="1100" dirty="0"/>
              <a:t>" name="</a:t>
            </a:r>
            <a:r>
              <a:rPr lang="en-US" altLang="ko-KR" sz="1100" dirty="0" err="1"/>
              <a:t>orgUnit</a:t>
            </a:r>
            <a:r>
              <a:rPr lang="en-US" altLang="ko-KR" sz="1100" dirty="0"/>
              <a:t>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Organization Name (</a:t>
            </a:r>
            <a:r>
              <a:rPr lang="ko-KR" altLang="en-US" sz="1100" dirty="0"/>
              <a:t>기관</a:t>
            </a:r>
            <a:r>
              <a:rPr lang="en-US" altLang="ko-KR" sz="1100" dirty="0"/>
              <a:t>)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)]="organization" name="organization"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Locality Name (</a:t>
            </a:r>
            <a:r>
              <a:rPr lang="ko-KR" altLang="en-US" sz="1100" dirty="0"/>
              <a:t>도시</a:t>
            </a:r>
            <a:r>
              <a:rPr lang="en-US" altLang="ko-KR" sz="1100" dirty="0"/>
              <a:t>)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)]="locality" name="locality"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State or Province Name (</a:t>
            </a:r>
            <a:r>
              <a:rPr lang="ko-KR" altLang="en-US" sz="1100" dirty="0"/>
              <a:t>지역</a:t>
            </a:r>
            <a:r>
              <a:rPr lang="en-US" altLang="ko-KR" sz="1100" dirty="0"/>
              <a:t>)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)]="state" name="state"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&lt;div class="form-group"&gt;</a:t>
            </a:r>
          </a:p>
          <a:p>
            <a:r>
              <a:rPr lang="en-US" altLang="ko-KR" sz="1100" dirty="0"/>
              <a:t>    &lt;label&gt; Country (</a:t>
            </a:r>
            <a:r>
              <a:rPr lang="ko-KR" altLang="en-US" sz="1100" dirty="0"/>
              <a:t>국가</a:t>
            </a:r>
            <a:r>
              <a:rPr lang="en-US" altLang="ko-KR" sz="1100" dirty="0"/>
              <a:t>) &lt;/label&gt;</a:t>
            </a:r>
          </a:p>
          <a:p>
            <a:r>
              <a:rPr lang="en-US" altLang="ko-KR" sz="1100" dirty="0"/>
              <a:t>    &lt;input type="text" [(</a:t>
            </a:r>
            <a:r>
              <a:rPr lang="en-US" altLang="ko-KR" sz="1100" dirty="0" err="1"/>
              <a:t>ngModel</a:t>
            </a:r>
            <a:r>
              <a:rPr lang="en-US" altLang="ko-KR" sz="1100" dirty="0"/>
              <a:t>)]="country" name="country" class="form-control"&gt;</a:t>
            </a:r>
          </a:p>
          <a:p>
            <a:r>
              <a:rPr lang="en-US" altLang="ko-KR" sz="1100" dirty="0"/>
              <a:t>  &lt;/div&gt;</a:t>
            </a:r>
          </a:p>
          <a:p>
            <a:r>
              <a:rPr lang="en-US" altLang="ko-KR" sz="1100" dirty="0"/>
              <a:t>  &lt;input type="submit" class="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btn</a:t>
            </a:r>
            <a:r>
              <a:rPr lang="en-US" altLang="ko-KR" sz="1100" dirty="0"/>
              <a:t>-primary" value="</a:t>
            </a:r>
            <a:r>
              <a:rPr lang="ko-KR" altLang="en-US" sz="1100" dirty="0"/>
              <a:t>인증서 발급 요청</a:t>
            </a:r>
            <a:r>
              <a:rPr lang="en-US" altLang="ko-KR" sz="1100" dirty="0"/>
              <a:t>"&gt;</a:t>
            </a:r>
            <a:endParaRPr lang="ko-KR" altLang="en-US" sz="1100" dirty="0"/>
          </a:p>
          <a:p>
            <a:r>
              <a:rPr lang="en-US" altLang="ko-KR" sz="1100" dirty="0"/>
              <a:t>&lt;/form</a:t>
            </a:r>
            <a:r>
              <a:rPr lang="en-US" altLang="ko-KR" sz="1100" dirty="0" smtClean="0"/>
              <a:t>&gt;</a:t>
            </a:r>
            <a:endParaRPr lang="en-US" altLang="ko-KR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발급 </a:t>
            </a:r>
            <a:r>
              <a:rPr lang="en-US" altLang="ko-KR" dirty="0" smtClean="0"/>
              <a:t>UI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112" y="2564904"/>
            <a:ext cx="260039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각 필드들에 대한 사용자 입력</a:t>
            </a:r>
            <a:endParaRPr lang="en-US" altLang="ko-KR" sz="1200" dirty="0" smtClean="0"/>
          </a:p>
          <a:p>
            <a:r>
              <a:rPr lang="en-US" altLang="ko-KR" sz="1200" dirty="0" err="1" smtClean="0"/>
              <a:t>ngModel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을 이용한 </a:t>
            </a:r>
            <a:r>
              <a:rPr lang="en-US" altLang="ko-KR" sz="1200" dirty="0" smtClean="0"/>
              <a:t>2-way binding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0253" y="1698051"/>
            <a:ext cx="203305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발급 </a:t>
            </a:r>
            <a:r>
              <a:rPr lang="ko-KR" altLang="en-US" sz="1200" dirty="0" err="1" smtClean="0"/>
              <a:t>요청시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onCertRequest</a:t>
            </a:r>
            <a:r>
              <a:rPr lang="en-US" altLang="ko-KR" sz="1200" dirty="0" smtClean="0"/>
              <a:t>() </a:t>
            </a:r>
            <a:r>
              <a:rPr lang="ko-KR" altLang="en-US" sz="1200" dirty="0" smtClean="0"/>
              <a:t>함수 실행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584" y="971436"/>
            <a:ext cx="23944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Cert.component.html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174791"/>
            <a:ext cx="236443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Common name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username</a:t>
            </a:r>
            <a:r>
              <a:rPr lang="ko-KR" altLang="en-US" sz="1200" dirty="0" smtClean="0"/>
              <a:t>과 </a:t>
            </a:r>
            <a:endParaRPr lang="en-US" altLang="ko-KR" sz="1200" dirty="0" smtClean="0"/>
          </a:p>
          <a:p>
            <a:r>
              <a:rPr lang="ko-KR" altLang="en-US" sz="1200" dirty="0" smtClean="0"/>
              <a:t>같아야 하며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자동 입력됨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5877272"/>
            <a:ext cx="173316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발급 요청 버튼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5181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63376" y="614293"/>
            <a:ext cx="4373120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onCertRequest</a:t>
            </a:r>
            <a:r>
              <a:rPr lang="en-US" altLang="ko-KR" sz="1200" dirty="0"/>
              <a:t>()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request = {</a:t>
            </a:r>
          </a:p>
          <a:p>
            <a:r>
              <a:rPr lang="en-US" altLang="ko-KR" sz="1200" dirty="0"/>
              <a:t>      country: </a:t>
            </a:r>
            <a:r>
              <a:rPr lang="en-US" altLang="ko-KR" sz="1200" dirty="0" err="1"/>
              <a:t>this.country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state: </a:t>
            </a:r>
            <a:r>
              <a:rPr lang="en-US" altLang="ko-KR" sz="1200" dirty="0" err="1"/>
              <a:t>this.state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locality: </a:t>
            </a:r>
            <a:r>
              <a:rPr lang="en-US" altLang="ko-KR" sz="1200" dirty="0" err="1"/>
              <a:t>this.locality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organization: </a:t>
            </a:r>
            <a:r>
              <a:rPr lang="en-US" altLang="ko-KR" sz="1200" dirty="0" err="1"/>
              <a:t>this.organization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orgUnit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this.orgUnit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common: </a:t>
            </a:r>
            <a:r>
              <a:rPr lang="en-US" altLang="ko-KR" sz="1200" dirty="0" err="1"/>
              <a:t>this.common</a:t>
            </a:r>
            <a:endParaRPr lang="en-US" altLang="ko-KR" sz="1200" dirty="0"/>
          </a:p>
          <a:p>
            <a:r>
              <a:rPr lang="en-US" altLang="ko-KR" sz="1200" dirty="0"/>
              <a:t>   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this.authService.certRequest</a:t>
            </a:r>
            <a:r>
              <a:rPr lang="en-US" altLang="ko-KR" sz="1200" dirty="0"/>
              <a:t>(request).subscribe(data =&gt; {</a:t>
            </a:r>
          </a:p>
          <a:p>
            <a:r>
              <a:rPr lang="en-US" altLang="ko-KR" sz="1200" dirty="0"/>
              <a:t>      if (</a:t>
            </a:r>
            <a:r>
              <a:rPr lang="en-US" altLang="ko-KR" sz="1200" dirty="0" err="1"/>
              <a:t>data.success</a:t>
            </a:r>
            <a:r>
              <a:rPr lang="en-US" altLang="ko-KR" sz="1200" dirty="0"/>
              <a:t>)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this.authService.storeCert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data.cert</a:t>
            </a:r>
            <a:r>
              <a:rPr lang="en-US" altLang="ko-KR" sz="1200" dirty="0"/>
              <a:t>, </a:t>
            </a:r>
            <a:r>
              <a:rPr lang="en-US" altLang="ko-KR" sz="1200" dirty="0" err="1"/>
              <a:t>data.caCert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this.flashMessage.show</a:t>
            </a:r>
            <a:r>
              <a:rPr lang="en-US" altLang="ko-KR" sz="1200" dirty="0"/>
              <a:t>('</a:t>
            </a:r>
            <a:r>
              <a:rPr lang="ko-KR" altLang="en-US" sz="1200" dirty="0"/>
              <a:t>인증서가 발급되었습니다</a:t>
            </a:r>
            <a:r>
              <a:rPr lang="en-US" altLang="ko-KR" sz="1200" dirty="0"/>
              <a:t>.', {</a:t>
            </a:r>
          </a:p>
          <a:p>
            <a:r>
              <a:rPr lang="en-US" altLang="ko-KR" sz="1200" dirty="0"/>
              <a:t>          </a:t>
            </a:r>
            <a:r>
              <a:rPr lang="en-US" altLang="ko-KR" sz="1200" dirty="0" err="1"/>
              <a:t>cssClass</a:t>
            </a:r>
            <a:r>
              <a:rPr lang="en-US" altLang="ko-KR" sz="1200" dirty="0"/>
              <a:t>: 'alert-success',</a:t>
            </a:r>
          </a:p>
          <a:p>
            <a:r>
              <a:rPr lang="en-US" altLang="ko-KR" sz="1200" dirty="0"/>
              <a:t>          timeout: 3000</a:t>
            </a:r>
          </a:p>
          <a:p>
            <a:r>
              <a:rPr lang="en-US" altLang="ko-KR" sz="1200" dirty="0"/>
              <a:t>        });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this.router.navigate</a:t>
            </a:r>
            <a:r>
              <a:rPr lang="en-US" altLang="ko-KR" sz="1200" dirty="0"/>
              <a:t>(['dashboard']);</a:t>
            </a:r>
          </a:p>
          <a:p>
            <a:r>
              <a:rPr lang="en-US" altLang="ko-KR" sz="1200" dirty="0"/>
              <a:t>      } else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this.flashMessage.show</a:t>
            </a:r>
            <a:r>
              <a:rPr lang="en-US" altLang="ko-KR" sz="1200" dirty="0"/>
              <a:t>('</a:t>
            </a:r>
            <a:r>
              <a:rPr lang="ko-KR" altLang="en-US" sz="1200" dirty="0"/>
              <a:t>인증서 발급 실패</a:t>
            </a:r>
            <a:r>
              <a:rPr lang="en-US" altLang="ko-KR" sz="1200" dirty="0"/>
              <a:t>', {</a:t>
            </a:r>
          </a:p>
          <a:p>
            <a:r>
              <a:rPr lang="en-US" altLang="ko-KR" sz="1200" dirty="0"/>
              <a:t>          </a:t>
            </a:r>
            <a:r>
              <a:rPr lang="en-US" altLang="ko-KR" sz="1200" dirty="0" err="1"/>
              <a:t>cssClass</a:t>
            </a:r>
            <a:r>
              <a:rPr lang="en-US" altLang="ko-KR" sz="1200" dirty="0"/>
              <a:t>: 'alert-danger',</a:t>
            </a:r>
          </a:p>
          <a:p>
            <a:r>
              <a:rPr lang="en-US" altLang="ko-KR" sz="1200" dirty="0"/>
              <a:t>          timeout: 3000</a:t>
            </a:r>
          </a:p>
          <a:p>
            <a:r>
              <a:rPr lang="en-US" altLang="ko-KR" sz="1200" dirty="0"/>
              <a:t>        });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this.router.navigate</a:t>
            </a:r>
            <a:r>
              <a:rPr lang="en-US" altLang="ko-KR" sz="1200" dirty="0"/>
              <a:t>(['cert']);</a:t>
            </a:r>
          </a:p>
          <a:p>
            <a:r>
              <a:rPr lang="en-US" altLang="ko-KR" sz="1200" dirty="0"/>
              <a:t>      }</a:t>
            </a:r>
          </a:p>
          <a:p>
            <a:r>
              <a:rPr lang="en-US" altLang="ko-KR" sz="1200" dirty="0"/>
              <a:t>    });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570722"/>
            <a:ext cx="4626588" cy="517064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import { Component, 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 } from '@angular/core';</a:t>
            </a:r>
          </a:p>
          <a:p>
            <a:r>
              <a:rPr lang="en-US" altLang="ko-KR" sz="1100" dirty="0"/>
              <a:t>import { </a:t>
            </a:r>
            <a:r>
              <a:rPr lang="en-US" altLang="ko-KR" sz="1100" dirty="0" err="1"/>
              <a:t>AuthService</a:t>
            </a:r>
            <a:r>
              <a:rPr lang="en-US" altLang="ko-KR" sz="1100" dirty="0"/>
              <a:t> } from '</a:t>
            </a:r>
            <a:r>
              <a:rPr lang="en-US" altLang="ko-KR" sz="1100" dirty="0" err="1"/>
              <a:t>src</a:t>
            </a:r>
            <a:r>
              <a:rPr lang="en-US" altLang="ko-KR" sz="1100" dirty="0"/>
              <a:t>/app/services/</a:t>
            </a:r>
            <a:r>
              <a:rPr lang="en-US" altLang="ko-KR" sz="1100" dirty="0" err="1"/>
              <a:t>auth.service</a:t>
            </a:r>
            <a:r>
              <a:rPr lang="en-US" altLang="ko-KR" sz="1100" dirty="0"/>
              <a:t>';</a:t>
            </a:r>
          </a:p>
          <a:p>
            <a:r>
              <a:rPr lang="en-US" altLang="ko-KR" sz="1100" dirty="0"/>
              <a:t>import { Router } from '@angular/router';</a:t>
            </a:r>
          </a:p>
          <a:p>
            <a:r>
              <a:rPr lang="en-US" altLang="ko-KR" sz="1100" dirty="0"/>
              <a:t>import { </a:t>
            </a:r>
            <a:r>
              <a:rPr lang="en-US" altLang="ko-KR" sz="1100" dirty="0" err="1"/>
              <a:t>FlashMessagesService</a:t>
            </a:r>
            <a:r>
              <a:rPr lang="en-US" altLang="ko-KR" sz="1100" dirty="0"/>
              <a:t> } from 'angular2-flash-messages';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import * as forge from 'node-forge';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@Component({</a:t>
            </a:r>
          </a:p>
          <a:p>
            <a:r>
              <a:rPr lang="en-US" altLang="ko-KR" sz="1100" dirty="0"/>
              <a:t>  selector: 'app-cert',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templateUrl</a:t>
            </a:r>
            <a:r>
              <a:rPr lang="en-US" altLang="ko-KR" sz="1100" dirty="0"/>
              <a:t>: './cert.component.html',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styleUrls</a:t>
            </a:r>
            <a:r>
              <a:rPr lang="en-US" altLang="ko-KR" sz="1100" dirty="0"/>
              <a:t>: ['./</a:t>
            </a:r>
            <a:r>
              <a:rPr lang="en-US" altLang="ko-KR" sz="1100" dirty="0" err="1"/>
              <a:t>cert.component.scss</a:t>
            </a:r>
            <a:r>
              <a:rPr lang="en-US" altLang="ko-KR" sz="1100" dirty="0"/>
              <a:t>']</a:t>
            </a:r>
          </a:p>
          <a:p>
            <a:r>
              <a:rPr lang="en-US" altLang="ko-KR" sz="1100" dirty="0"/>
              <a:t>})</a:t>
            </a:r>
          </a:p>
          <a:p>
            <a:r>
              <a:rPr lang="en-US" altLang="ko-KR" sz="1100" dirty="0"/>
              <a:t>export class </a:t>
            </a:r>
            <a:r>
              <a:rPr lang="en-US" altLang="ko-KR" sz="1100" dirty="0" err="1"/>
              <a:t>CertComponent</a:t>
            </a:r>
            <a:r>
              <a:rPr lang="en-US" altLang="ko-KR" sz="1100" dirty="0"/>
              <a:t> implements </a:t>
            </a:r>
            <a:r>
              <a:rPr lang="en-US" altLang="ko-KR" sz="1100" dirty="0" err="1"/>
              <a:t>OnInit</a:t>
            </a:r>
            <a:r>
              <a:rPr lang="en-US" altLang="ko-KR" sz="1100" dirty="0"/>
              <a:t> {</a:t>
            </a:r>
          </a:p>
          <a:p>
            <a:r>
              <a:rPr lang="en-US" altLang="ko-KR" sz="1100" dirty="0"/>
              <a:t>  country: string;</a:t>
            </a:r>
          </a:p>
          <a:p>
            <a:r>
              <a:rPr lang="en-US" altLang="ko-KR" sz="1100" dirty="0"/>
              <a:t>  state: string;</a:t>
            </a:r>
          </a:p>
          <a:p>
            <a:r>
              <a:rPr lang="en-US" altLang="ko-KR" sz="1100" dirty="0"/>
              <a:t>  locality: string;</a:t>
            </a:r>
          </a:p>
          <a:p>
            <a:r>
              <a:rPr lang="en-US" altLang="ko-KR" sz="1100" dirty="0"/>
              <a:t>  organization: string;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orgUnit</a:t>
            </a:r>
            <a:r>
              <a:rPr lang="en-US" altLang="ko-KR" sz="1100" dirty="0"/>
              <a:t>: string;</a:t>
            </a:r>
          </a:p>
          <a:p>
            <a:r>
              <a:rPr lang="en-US" altLang="ko-KR" sz="1100" dirty="0"/>
              <a:t>  common: string;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constructor(</a:t>
            </a:r>
          </a:p>
          <a:p>
            <a:r>
              <a:rPr lang="en-US" altLang="ko-KR" sz="1100" dirty="0"/>
              <a:t>    private </a:t>
            </a:r>
            <a:r>
              <a:rPr lang="en-US" altLang="ko-KR" sz="1100" dirty="0" err="1"/>
              <a:t>authService</a:t>
            </a:r>
            <a:r>
              <a:rPr lang="en-US" altLang="ko-KR" sz="1100" dirty="0"/>
              <a:t>: </a:t>
            </a:r>
            <a:r>
              <a:rPr lang="en-US" altLang="ko-KR" sz="1100" dirty="0" err="1"/>
              <a:t>AuthService</a:t>
            </a:r>
            <a:r>
              <a:rPr lang="en-US" altLang="ko-KR" sz="1100" dirty="0"/>
              <a:t>,</a:t>
            </a:r>
          </a:p>
          <a:p>
            <a:r>
              <a:rPr lang="en-US" altLang="ko-KR" sz="1100" dirty="0"/>
              <a:t>    private router: Router,</a:t>
            </a:r>
          </a:p>
          <a:p>
            <a:r>
              <a:rPr lang="en-US" altLang="ko-KR" sz="1100" dirty="0"/>
              <a:t>    private </a:t>
            </a:r>
            <a:r>
              <a:rPr lang="en-US" altLang="ko-KR" sz="1100" dirty="0" err="1"/>
              <a:t>flashMessage</a:t>
            </a:r>
            <a:r>
              <a:rPr lang="en-US" altLang="ko-KR" sz="1100" dirty="0"/>
              <a:t>: </a:t>
            </a:r>
            <a:r>
              <a:rPr lang="en-US" altLang="ko-KR" sz="1100" dirty="0" err="1"/>
              <a:t>FlashMessagesService</a:t>
            </a:r>
            <a:endParaRPr lang="en-US" altLang="ko-KR" sz="1100" dirty="0"/>
          </a:p>
          <a:p>
            <a:r>
              <a:rPr lang="en-US" altLang="ko-KR" sz="1100" dirty="0"/>
              <a:t>  ) { }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</a:t>
            </a:r>
            <a:r>
              <a:rPr lang="en-US" altLang="ko-KR" sz="1100" dirty="0" err="1"/>
              <a:t>ngOnInit</a:t>
            </a:r>
            <a:r>
              <a:rPr lang="en-US" altLang="ko-KR" sz="1100" dirty="0"/>
              <a:t>() {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this.common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JSON.parse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localStorage.getItem</a:t>
            </a:r>
            <a:r>
              <a:rPr lang="en-US" altLang="ko-KR" sz="1100" dirty="0"/>
              <a:t>('user')).username;</a:t>
            </a:r>
          </a:p>
          <a:p>
            <a:r>
              <a:rPr lang="en-US" altLang="ko-KR" sz="1100" dirty="0"/>
              <a:t>  }</a:t>
            </a:r>
          </a:p>
          <a:p>
            <a:endParaRPr lang="ko-KR" altLang="en-US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발급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4728" y="1052736"/>
            <a:ext cx="210108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Cert.component.ts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420888"/>
            <a:ext cx="127733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forge </a:t>
            </a:r>
            <a:r>
              <a:rPr lang="ko-KR" altLang="en-US" sz="1200" dirty="0" smtClean="0"/>
              <a:t>객체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생성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005064"/>
            <a:ext cx="1832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컴포넌트에서 사용되는</a:t>
            </a:r>
            <a:endParaRPr lang="en-US" altLang="ko-KR" sz="1200" dirty="0" smtClean="0"/>
          </a:p>
          <a:p>
            <a:r>
              <a:rPr lang="ko-KR" altLang="en-US" sz="1200" dirty="0" smtClean="0"/>
              <a:t>사용자 입력 변수 선언</a:t>
            </a:r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1643" y="5057611"/>
            <a:ext cx="167866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사용되는 서비스 선언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0250" y="879103"/>
            <a:ext cx="143821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 </a:t>
            </a:r>
            <a:r>
              <a:rPr lang="ko-KR" altLang="en-US" sz="1200" dirty="0" err="1" smtClean="0"/>
              <a:t>입력값을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en-US" altLang="ko-KR" sz="1200" dirty="0" smtClean="0"/>
              <a:t>JSON </a:t>
            </a:r>
            <a:r>
              <a:rPr lang="ko-KR" altLang="en-US" sz="1200" dirty="0" smtClean="0"/>
              <a:t>객체로 변환</a:t>
            </a:r>
            <a:endParaRPr lang="ko-KR" alt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304803" y="1988840"/>
            <a:ext cx="17316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certRequest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함수 호출</a:t>
            </a:r>
            <a:endParaRPr lang="en-US" altLang="ko-KR" sz="1200" dirty="0" smtClean="0"/>
          </a:p>
          <a:p>
            <a:r>
              <a:rPr lang="ko-KR" altLang="en-US" sz="1200" dirty="0" smtClean="0"/>
              <a:t>서버의 응답을 처리</a:t>
            </a:r>
            <a:endParaRPr lang="en-US" altLang="ko-KR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57630" y="3284984"/>
            <a:ext cx="155087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인증서를 저장하고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dashboard</a:t>
            </a:r>
            <a:r>
              <a:rPr lang="ko-KR" altLang="en-US" sz="1200" dirty="0" smtClean="0"/>
              <a:t>로 이동</a:t>
            </a:r>
            <a:endParaRPr lang="en-US" altLang="ko-KR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781642" y="6381328"/>
            <a:ext cx="276518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common</a:t>
            </a:r>
            <a:r>
              <a:rPr lang="ko-KR" altLang="en-US" sz="1200" dirty="0" smtClean="0"/>
              <a:t>은 </a:t>
            </a:r>
            <a:r>
              <a:rPr lang="en-US" altLang="ko-KR" sz="1200" dirty="0" smtClean="0"/>
              <a:t>username</a:t>
            </a:r>
            <a:r>
              <a:rPr lang="ko-KR" altLang="en-US" sz="1200" dirty="0" smtClean="0"/>
              <a:t>으로 자동입력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19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발급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247" y="548680"/>
            <a:ext cx="85472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키쌍</a:t>
            </a:r>
            <a:r>
              <a:rPr lang="ko-KR" altLang="en-US" sz="1200" dirty="0" smtClean="0"/>
              <a:t> 생성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989750" y="1946433"/>
            <a:ext cx="229421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로컬스토리지에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개인키를</a:t>
            </a:r>
            <a:r>
              <a:rPr lang="ko-KR" altLang="en-US" sz="1200" dirty="0" smtClean="0"/>
              <a:t> 저장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396913" y="2494637"/>
            <a:ext cx="188705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요청된 사용자 정보에 </a:t>
            </a:r>
            <a:endParaRPr lang="en-US" altLang="ko-KR" sz="1200" dirty="0" smtClean="0"/>
          </a:p>
          <a:p>
            <a:r>
              <a:rPr lang="ko-KR" altLang="en-US" sz="1200" dirty="0" smtClean="0"/>
              <a:t>공개키 정보를 추가하여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req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생성 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771800" y="919753"/>
            <a:ext cx="151541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Pem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형식으로 변환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93139" y="4725144"/>
            <a:ext cx="247638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users/cert</a:t>
            </a:r>
            <a:r>
              <a:rPr lang="ko-KR" altLang="en-US" sz="1200" dirty="0" smtClean="0"/>
              <a:t>에 </a:t>
            </a:r>
            <a:r>
              <a:rPr lang="en-US" altLang="ko-KR" sz="1200" dirty="0" smtClean="0"/>
              <a:t>post </a:t>
            </a:r>
            <a:r>
              <a:rPr lang="ko-KR" altLang="en-US" sz="1200" dirty="0" smtClean="0"/>
              <a:t>형식으로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req</a:t>
            </a:r>
            <a:r>
              <a:rPr lang="ko-KR" altLang="en-US" sz="1200" dirty="0" smtClean="0"/>
              <a:t>를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전송하고 인증서 발급 요청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서버의 응답을 받아옴</a:t>
            </a:r>
            <a:endParaRPr lang="en-US" altLang="ko-KR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957416" y="5661248"/>
            <a:ext cx="33265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서버가 보내온 인증서를 </a:t>
            </a:r>
            <a:r>
              <a:rPr lang="ko-KR" altLang="en-US" sz="1200" dirty="0" err="1" smtClean="0"/>
              <a:t>로컬스토리지에</a:t>
            </a:r>
            <a:r>
              <a:rPr lang="ko-KR" altLang="en-US" sz="1200" dirty="0" smtClean="0"/>
              <a:t> 저장</a:t>
            </a:r>
            <a:endParaRPr lang="en-US" altLang="ko-KR" sz="1200" dirty="0" smtClean="0"/>
          </a:p>
          <a:p>
            <a:r>
              <a:rPr lang="en-US" altLang="ko-KR" sz="1200" dirty="0" smtClean="0"/>
              <a:t>- cert: </a:t>
            </a:r>
            <a:r>
              <a:rPr lang="ko-KR" altLang="en-US" sz="1200" dirty="0" smtClean="0"/>
              <a:t>사용자 인증서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en-US" altLang="ko-KR" sz="1200" dirty="0" err="1" smtClean="0"/>
              <a:t>caCert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서버 인증서</a:t>
            </a:r>
            <a:endParaRPr lang="en-US" altLang="ko-KR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7967" y="1412776"/>
            <a:ext cx="280108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98815" y="44624"/>
            <a:ext cx="4784323" cy="67710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certRequest</a:t>
            </a:r>
            <a:r>
              <a:rPr lang="en-US" altLang="ko-KR" sz="1400" dirty="0"/>
              <a:t>(request): Observable&lt;any&gt; {</a:t>
            </a:r>
          </a:p>
          <a:p>
            <a:r>
              <a:rPr lang="en-US" altLang="ko-KR" sz="1400" dirty="0"/>
              <a:t>    // </a:t>
            </a:r>
            <a:r>
              <a:rPr lang="ko-KR" altLang="en-US" sz="1400" dirty="0" err="1"/>
              <a:t>키쌍</a:t>
            </a:r>
            <a:r>
              <a:rPr lang="ko-KR" altLang="en-US" sz="1400" dirty="0"/>
              <a:t> 생성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/>
              <a:t>let </a:t>
            </a:r>
            <a:r>
              <a:rPr lang="en-US" altLang="ko-KR" sz="1400" dirty="0" err="1"/>
              <a:t>keyPair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pki.rsa.generateKeyPair</a:t>
            </a:r>
            <a:r>
              <a:rPr lang="en-US" altLang="ko-KR" sz="1400" dirty="0"/>
              <a:t>(2048);</a:t>
            </a:r>
          </a:p>
          <a:p>
            <a:r>
              <a:rPr lang="en-US" altLang="ko-KR" sz="1400" dirty="0"/>
              <a:t>    let 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keyPair.publicKey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    let </a:t>
            </a:r>
            <a:r>
              <a:rPr lang="en-US" altLang="ko-KR" sz="1400" dirty="0" err="1"/>
              <a:t>privateKey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keyPair.privateKey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    let </a:t>
            </a:r>
            <a:r>
              <a:rPr lang="en-US" altLang="ko-KR" sz="1400" dirty="0" err="1"/>
              <a:t>publicKeyPem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pki.publicKeyToPem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let </a:t>
            </a:r>
            <a:r>
              <a:rPr lang="en-US" altLang="ko-KR" sz="1400" dirty="0" err="1"/>
              <a:t>privateKeyPem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pki.privateKeyToPem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privateKey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// </a:t>
            </a:r>
            <a:r>
              <a:rPr lang="ko-KR" altLang="en-US" sz="1400" dirty="0"/>
              <a:t>개인키 저장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privateKey</a:t>
            </a:r>
            <a:r>
              <a:rPr lang="en-US" altLang="ko-KR" sz="1400" dirty="0"/>
              <a:t>', </a:t>
            </a:r>
            <a:r>
              <a:rPr lang="en-US" altLang="ko-KR" sz="1400" dirty="0" err="1"/>
              <a:t>privateKeyPem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// </a:t>
            </a:r>
            <a:r>
              <a:rPr lang="ko-KR" altLang="en-US" sz="1400" dirty="0"/>
              <a:t>인증서 발급 요청 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 </a:t>
            </a:r>
            <a:r>
              <a:rPr lang="ko-KR" altLang="en-US" sz="1400" dirty="0"/>
              <a:t>생성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 = {</a:t>
            </a:r>
          </a:p>
          <a:p>
            <a:r>
              <a:rPr lang="en-US" altLang="ko-KR" sz="1400" dirty="0"/>
              <a:t>      country: </a:t>
            </a:r>
            <a:r>
              <a:rPr lang="en-US" altLang="ko-KR" sz="1400" dirty="0" err="1"/>
              <a:t>request.country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state: </a:t>
            </a:r>
            <a:r>
              <a:rPr lang="en-US" altLang="ko-KR" sz="1400" dirty="0" err="1"/>
              <a:t>request.state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locality: </a:t>
            </a:r>
            <a:r>
              <a:rPr lang="en-US" altLang="ko-KR" sz="1400" dirty="0" err="1"/>
              <a:t>request.locality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organization: </a:t>
            </a:r>
            <a:r>
              <a:rPr lang="en-US" altLang="ko-KR" sz="1400" dirty="0" err="1"/>
              <a:t>request.organization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orgUnit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request.orgUnit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common: </a:t>
            </a:r>
            <a:r>
              <a:rPr lang="en-US" altLang="ko-KR" sz="1400" dirty="0" err="1"/>
              <a:t>request.common</a:t>
            </a:r>
            <a:r>
              <a:rPr lang="en-US" altLang="ko-KR" sz="1400" dirty="0"/>
              <a:t>,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publicKey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publicKeyPem</a:t>
            </a:r>
            <a:endParaRPr lang="en-US" altLang="ko-KR" sz="1400" dirty="0"/>
          </a:p>
          <a:p>
            <a:r>
              <a:rPr lang="en-US" altLang="ko-KR" sz="1400" dirty="0"/>
              <a:t>  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  </a:t>
            </a:r>
            <a:r>
              <a:rPr lang="en-US" altLang="ko-KR" sz="1400" dirty="0" err="1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certUrl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('users/cert');</a:t>
            </a:r>
          </a:p>
          <a:p>
            <a:r>
              <a:rPr lang="en-US" altLang="ko-KR" sz="1400" dirty="0"/>
              <a:t>    return </a:t>
            </a:r>
            <a:r>
              <a:rPr lang="en-US" altLang="ko-KR" sz="1400" dirty="0" err="1"/>
              <a:t>this.http.post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certUrl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}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</a:t>
            </a:r>
            <a:r>
              <a:rPr lang="en-US" altLang="ko-KR" sz="1400" dirty="0" err="1"/>
              <a:t>storeCert</a:t>
            </a:r>
            <a:r>
              <a:rPr lang="en-US" altLang="ko-KR" sz="1400" dirty="0"/>
              <a:t>(cert, 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('cert', cert);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', 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80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132856"/>
            <a:ext cx="6405151" cy="329320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중략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const</a:t>
            </a:r>
            <a:r>
              <a:rPr lang="en-US" altLang="ko-KR" sz="1600" dirty="0"/>
              <a:t> forge = require('node-forge');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 fs = require('fs');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pki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forge.pki</a:t>
            </a:r>
            <a:r>
              <a:rPr lang="en-US" altLang="ko-KR" sz="1600" dirty="0"/>
              <a:t>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caCertPem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fs.readFileSync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caCert.pem</a:t>
            </a:r>
            <a:r>
              <a:rPr lang="en-US" altLang="ko-KR" sz="1600" dirty="0"/>
              <a:t>', 'utf8');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caPrivateKeyPem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fs.readFileSync</a:t>
            </a:r>
            <a:r>
              <a:rPr lang="en-US" altLang="ko-KR" sz="1600" dirty="0"/>
              <a:t>('</a:t>
            </a:r>
            <a:r>
              <a:rPr lang="en-US" altLang="ko-KR" sz="1600" dirty="0" err="1"/>
              <a:t>caPrivateKey.pem</a:t>
            </a:r>
            <a:r>
              <a:rPr lang="en-US" altLang="ko-KR" sz="1600" dirty="0"/>
              <a:t>', 'utf8');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caCert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pki.certificateFromPem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caCertPem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const</a:t>
            </a:r>
            <a:r>
              <a:rPr lang="en-US" altLang="ko-KR" sz="1600" dirty="0"/>
              <a:t> </a:t>
            </a:r>
            <a:r>
              <a:rPr lang="en-US" altLang="ko-KR" sz="1600" dirty="0" err="1"/>
              <a:t>caPrivateKey</a:t>
            </a:r>
            <a:r>
              <a:rPr lang="en-US" altLang="ko-KR" sz="1600" dirty="0"/>
              <a:t> = </a:t>
            </a:r>
            <a:r>
              <a:rPr lang="en-US" altLang="ko-KR" sz="1600" dirty="0" err="1"/>
              <a:t>pki.privateKeyFromPem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caPrivateKeyPem</a:t>
            </a:r>
            <a:r>
              <a:rPr lang="en-US" altLang="ko-KR" sz="1600" dirty="0" smtClean="0"/>
              <a:t>);</a:t>
            </a:r>
          </a:p>
          <a:p>
            <a:endParaRPr lang="en-US" altLang="ko-KR" sz="1600" dirty="0"/>
          </a:p>
          <a:p>
            <a:r>
              <a:rPr lang="ko-KR" altLang="en-US" sz="1600" dirty="0" smtClean="0"/>
              <a:t>계속 </a:t>
            </a:r>
            <a:endParaRPr lang="en-US" altLang="ko-KR" sz="16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ko-KR" altLang="en-US" dirty="0"/>
              <a:t> </a:t>
            </a:r>
            <a:r>
              <a:rPr lang="en-US" altLang="ko-KR" dirty="0"/>
              <a:t>routes/users.js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17507" y="2361908"/>
            <a:ext cx="2515882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forge</a:t>
            </a:r>
            <a:r>
              <a:rPr lang="ko-KR" altLang="en-US" sz="1200" dirty="0" smtClean="0"/>
              <a:t> 객체 생성</a:t>
            </a:r>
            <a:r>
              <a:rPr lang="en-US" altLang="ko-KR" sz="1200" dirty="0" smtClean="0"/>
              <a:t>: node-forge </a:t>
            </a:r>
            <a:r>
              <a:rPr lang="ko-KR" altLang="en-US" sz="1200" dirty="0" smtClean="0"/>
              <a:t>이용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529472" y="2852936"/>
            <a:ext cx="239841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fs </a:t>
            </a:r>
            <a:r>
              <a:rPr lang="ko-KR" altLang="en-US" sz="1200" dirty="0" smtClean="0"/>
              <a:t>객체 생성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파일에서 읽어오기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660232" y="3933056"/>
            <a:ext cx="235032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서버의 인증서와 </a:t>
            </a:r>
            <a:r>
              <a:rPr lang="ko-KR" altLang="en-US" sz="1200" dirty="0" err="1" smtClean="0"/>
              <a:t>개인키를</a:t>
            </a:r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r>
              <a:rPr lang="ko-KR" altLang="en-US" sz="1200" dirty="0" smtClean="0"/>
              <a:t>파일에서 </a:t>
            </a:r>
            <a:r>
              <a:rPr lang="en-US" altLang="ko-KR" sz="1200" dirty="0" smtClean="0"/>
              <a:t>PEM </a:t>
            </a:r>
            <a:r>
              <a:rPr lang="ko-KR" altLang="en-US" sz="1200" dirty="0" smtClean="0"/>
              <a:t>형식으로 읽어옴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인증서와 개인키 객체 생성</a:t>
            </a:r>
            <a:endParaRPr lang="en-US" altLang="ko-KR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167193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routes/users.js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0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routes/users.js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1495817"/>
            <a:ext cx="169148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객체 </a:t>
            </a:r>
            <a:r>
              <a:rPr lang="en-US" altLang="ko-KR" sz="1200" dirty="0" smtClean="0"/>
              <a:t>cert </a:t>
            </a:r>
            <a:r>
              <a:rPr lang="ko-KR" altLang="en-US" sz="1200" dirty="0" smtClean="0"/>
              <a:t>생성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868144" y="1844824"/>
            <a:ext cx="1887055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수신된 공개키 정보 입</a:t>
            </a:r>
            <a:r>
              <a:rPr lang="ko-KR" altLang="en-US" sz="1200" dirty="0"/>
              <a:t>력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68144" y="2348880"/>
            <a:ext cx="1866217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일련번호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유효기간 설정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68144" y="3224009"/>
            <a:ext cx="307866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 정보 입력하여 </a:t>
            </a:r>
            <a:r>
              <a:rPr lang="en-US" altLang="ko-KR" sz="1200" dirty="0" err="1" smtClean="0"/>
              <a:t>userAttrs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객체 생성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68144" y="6164236"/>
            <a:ext cx="13708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 정보 설정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83568" y="908720"/>
            <a:ext cx="167193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routes/users.js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365731"/>
            <a:ext cx="5244193" cy="507831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router.post</a:t>
            </a:r>
            <a:r>
              <a:rPr lang="en-US" altLang="ko-KR" sz="1200" dirty="0"/>
              <a:t>('/cert', (</a:t>
            </a:r>
            <a:r>
              <a:rPr lang="en-US" altLang="ko-KR" sz="1200" dirty="0" err="1"/>
              <a:t>req</a:t>
            </a:r>
            <a:r>
              <a:rPr lang="en-US" altLang="ko-KR" sz="1200" dirty="0"/>
              <a:t>, res, next) =&gt; {</a:t>
            </a:r>
          </a:p>
          <a:p>
            <a:r>
              <a:rPr lang="en-US" altLang="ko-KR" sz="1200" dirty="0"/>
              <a:t>  let cert = </a:t>
            </a:r>
            <a:r>
              <a:rPr lang="en-US" altLang="ko-KR" sz="1200" dirty="0" err="1"/>
              <a:t>pki.createCertificate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cert.publicKey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pki.publicKeyFromPem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req.body.publicKey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cert.serialNumber</a:t>
            </a:r>
            <a:r>
              <a:rPr lang="en-US" altLang="ko-KR" sz="1200" dirty="0"/>
              <a:t> = '01';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cert.validity.notBefore</a:t>
            </a:r>
            <a:r>
              <a:rPr lang="en-US" altLang="ko-KR" sz="1200" dirty="0"/>
              <a:t> = new Date</a:t>
            </a:r>
            <a:r>
              <a:rPr lang="en-US" altLang="ko-KR" sz="1200" dirty="0" smtClean="0"/>
              <a:t>(); </a:t>
            </a:r>
            <a:endParaRPr lang="en-US" altLang="ko-KR" sz="1200" dirty="0"/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cert.validity.notAfter.setFullYear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cert.validity.notBefore.getFullYear</a:t>
            </a:r>
            <a:r>
              <a:rPr lang="en-US" altLang="ko-KR" sz="1200" dirty="0"/>
              <a:t>() + 1);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var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userAttrs</a:t>
            </a:r>
            <a:r>
              <a:rPr lang="en-US" altLang="ko-KR" sz="1200" dirty="0"/>
              <a:t> = [{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'CN',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req.body.common</a:t>
            </a:r>
            <a:endParaRPr lang="en-US" altLang="ko-KR" sz="1200" dirty="0"/>
          </a:p>
          <a:p>
            <a:r>
              <a:rPr lang="en-US" altLang="ko-KR" sz="1200" dirty="0"/>
              <a:t>  },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'C',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req.body.country</a:t>
            </a:r>
            <a:endParaRPr lang="en-US" altLang="ko-KR" sz="1200" dirty="0"/>
          </a:p>
          <a:p>
            <a:r>
              <a:rPr lang="en-US" altLang="ko-KR" sz="1200" dirty="0"/>
              <a:t>  },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'ST',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req.body.state</a:t>
            </a:r>
            <a:endParaRPr lang="en-US" altLang="ko-KR" sz="1200" dirty="0"/>
          </a:p>
          <a:p>
            <a:r>
              <a:rPr lang="en-US" altLang="ko-KR" sz="1200" dirty="0"/>
              <a:t>  },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'L',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req.body.locality</a:t>
            </a:r>
            <a:endParaRPr lang="en-US" altLang="ko-KR" sz="1200" dirty="0"/>
          </a:p>
          <a:p>
            <a:r>
              <a:rPr lang="en-US" altLang="ko-KR" sz="1200" dirty="0"/>
              <a:t>  },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'O',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req.body.organization</a:t>
            </a:r>
            <a:endParaRPr lang="en-US" altLang="ko-KR" sz="1200" dirty="0"/>
          </a:p>
          <a:p>
            <a:r>
              <a:rPr lang="en-US" altLang="ko-KR" sz="1200" dirty="0"/>
              <a:t>  },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shortName</a:t>
            </a:r>
            <a:r>
              <a:rPr lang="en-US" altLang="ko-KR" sz="1200" dirty="0"/>
              <a:t>: 'OU',</a:t>
            </a:r>
          </a:p>
          <a:p>
            <a:r>
              <a:rPr lang="en-US" altLang="ko-KR" sz="1200" dirty="0"/>
              <a:t>    value: </a:t>
            </a:r>
            <a:r>
              <a:rPr lang="en-US" altLang="ko-KR" sz="1200" dirty="0" err="1"/>
              <a:t>req.body.orgUnit</a:t>
            </a:r>
            <a:endParaRPr lang="en-US" altLang="ko-KR" sz="1200" dirty="0"/>
          </a:p>
          <a:p>
            <a:r>
              <a:rPr lang="en-US" altLang="ko-KR" sz="1200" dirty="0"/>
              <a:t>  }];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cert.setSubject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userAttrs</a:t>
            </a:r>
            <a:r>
              <a:rPr lang="en-US" altLang="ko-KR" sz="1200" dirty="0" smtClean="0"/>
              <a:t>);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18242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웹서버보안</a:t>
            </a:r>
            <a:r>
              <a:rPr lang="en-US" altLang="ko-KR" dirty="0" smtClean="0"/>
              <a:t>(https) </a:t>
            </a:r>
            <a:r>
              <a:rPr lang="ko-KR" altLang="en-US" dirty="0"/>
              <a:t>적용 </a:t>
            </a:r>
            <a:endParaRPr lang="en-US" altLang="ko-KR" dirty="0"/>
          </a:p>
          <a:p>
            <a:pPr lvl="1"/>
            <a:r>
              <a:rPr lang="ko-KR" altLang="en-US" dirty="0" err="1"/>
              <a:t>웹서버</a:t>
            </a:r>
            <a:r>
              <a:rPr lang="ko-KR" altLang="en-US" dirty="0"/>
              <a:t> 보안을 위한 </a:t>
            </a:r>
            <a:r>
              <a:rPr lang="en-US" altLang="ko-KR" dirty="0" smtClean="0"/>
              <a:t>https </a:t>
            </a:r>
            <a:r>
              <a:rPr lang="ko-KR" altLang="en-US" dirty="0" smtClean="0"/>
              <a:t>보안프로토콜 </a:t>
            </a:r>
            <a:r>
              <a:rPr lang="ko-KR" altLang="en-US" dirty="0"/>
              <a:t>적용 </a:t>
            </a:r>
            <a:endParaRPr lang="en-US" altLang="ko-KR" dirty="0" smtClean="0"/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 발급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로그인된</a:t>
            </a:r>
            <a:r>
              <a:rPr lang="ko-KR" altLang="en-US" dirty="0" smtClean="0"/>
              <a:t> 사용자에게 서버가 사설인증서 발급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사용자는 </a:t>
            </a:r>
            <a:r>
              <a:rPr lang="ko-KR" altLang="en-US" dirty="0" err="1" smtClean="0"/>
              <a:t>로컬스토리지에</a:t>
            </a:r>
            <a:r>
              <a:rPr lang="ko-KR" altLang="en-US" dirty="0" smtClean="0"/>
              <a:t> 인증서 및 개인키 저장하여 활용</a:t>
            </a:r>
            <a:endParaRPr lang="en-US" altLang="ko-KR" dirty="0" smtClean="0"/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인증서를 이용한 간편 로그인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패스워드를 입력하지 않고 개인키로 서명하여 로그인 요청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서버는 사용자의 인증서로 서명 검증 </a:t>
            </a:r>
            <a:endParaRPr lang="en-US" altLang="ko-KR" dirty="0" smtClean="0"/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04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ko-KR" altLang="en-US" dirty="0"/>
              <a:t> </a:t>
            </a:r>
            <a:r>
              <a:rPr lang="en-US" altLang="ko-KR" dirty="0"/>
              <a:t>routes/users.js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3935" y="1484784"/>
            <a:ext cx="342593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발급자</a:t>
            </a:r>
            <a:r>
              <a:rPr lang="ko-KR" altLang="en-US" sz="1200" dirty="0" smtClean="0"/>
              <a:t> 정보 입력 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서버인증서 </a:t>
            </a:r>
            <a:r>
              <a:rPr lang="en-US" altLang="ko-KR" sz="1200" dirty="0" err="1" smtClean="0"/>
              <a:t>caCert</a:t>
            </a:r>
            <a:r>
              <a:rPr lang="ko-KR" altLang="en-US" sz="1200" dirty="0" smtClean="0"/>
              <a:t>의 정보들을 읽어와서 설정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46150" y="5517232"/>
            <a:ext cx="13708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발급자</a:t>
            </a:r>
            <a:r>
              <a:rPr lang="ko-KR" altLang="en-US" sz="1200" dirty="0" smtClean="0"/>
              <a:t> 정보 설정</a:t>
            </a:r>
            <a:endParaRPr lang="en-US" altLang="ko-KR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3709862" cy="440120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var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caAttrs</a:t>
            </a:r>
            <a:r>
              <a:rPr lang="en-US" altLang="ko-KR" sz="1400" dirty="0"/>
              <a:t> = [{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'CN',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('CN').value</a:t>
            </a:r>
          </a:p>
          <a:p>
            <a:r>
              <a:rPr lang="en-US" altLang="ko-KR" sz="1400" dirty="0"/>
              <a:t>  },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'C',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('C').value</a:t>
            </a:r>
          </a:p>
          <a:p>
            <a:r>
              <a:rPr lang="en-US" altLang="ko-KR" sz="1400" dirty="0"/>
              <a:t>  },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'ST',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('ST').value</a:t>
            </a:r>
          </a:p>
          <a:p>
            <a:r>
              <a:rPr lang="en-US" altLang="ko-KR" sz="1400" dirty="0"/>
              <a:t>  },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'L',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('L').value</a:t>
            </a:r>
          </a:p>
          <a:p>
            <a:r>
              <a:rPr lang="en-US" altLang="ko-KR" sz="1400" dirty="0"/>
              <a:t>  },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'O',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('O').value</a:t>
            </a:r>
          </a:p>
          <a:p>
            <a:r>
              <a:rPr lang="en-US" altLang="ko-KR" sz="1400" dirty="0"/>
              <a:t>  },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shortName</a:t>
            </a:r>
            <a:r>
              <a:rPr lang="en-US" altLang="ko-KR" sz="1400" dirty="0"/>
              <a:t>: 'OU',</a:t>
            </a:r>
          </a:p>
          <a:p>
            <a:r>
              <a:rPr lang="en-US" altLang="ko-KR" sz="1400" dirty="0"/>
              <a:t>    value: </a:t>
            </a:r>
            <a:r>
              <a:rPr lang="en-US" altLang="ko-KR" sz="1400" dirty="0" err="1"/>
              <a:t>caCert.subject.getField</a:t>
            </a:r>
            <a:r>
              <a:rPr lang="en-US" altLang="ko-KR" sz="1400" dirty="0"/>
              <a:t>('OU').value</a:t>
            </a:r>
          </a:p>
          <a:p>
            <a:r>
              <a:rPr lang="en-US" altLang="ko-KR" sz="1400" dirty="0"/>
              <a:t>  }];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cert.setIssuer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caAttrs</a:t>
            </a:r>
            <a:r>
              <a:rPr lang="en-US" altLang="ko-KR" sz="1400" dirty="0" smtClean="0"/>
              <a:t>);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1507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ko-KR" altLang="en-US" dirty="0"/>
              <a:t> </a:t>
            </a:r>
            <a:r>
              <a:rPr lang="en-US" altLang="ko-KR" dirty="0"/>
              <a:t>routes/users.js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1455167"/>
            <a:ext cx="183255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서버 개인키로 서명하여</a:t>
            </a:r>
            <a:endParaRPr lang="en-US" altLang="ko-KR" sz="1200" dirty="0" smtClean="0"/>
          </a:p>
          <a:p>
            <a:r>
              <a:rPr lang="ko-KR" altLang="en-US" sz="1200" dirty="0" smtClean="0"/>
              <a:t>인증서 생성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32240" y="2204864"/>
            <a:ext cx="217399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 발급 성공여부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dirty="0" smtClean="0"/>
              <a:t>사용자 인증서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서버인증서를</a:t>
            </a:r>
            <a:endParaRPr lang="en-US" altLang="ko-KR" sz="1200" dirty="0" smtClean="0"/>
          </a:p>
          <a:p>
            <a:r>
              <a:rPr lang="en-US" altLang="ko-KR" sz="1200" dirty="0" smtClean="0"/>
              <a:t>JSON </a:t>
            </a:r>
            <a:r>
              <a:rPr lang="ko-KR" altLang="en-US" sz="1200" dirty="0" smtClean="0"/>
              <a:t>형식으로 리턴 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555776" y="5688470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확장정보 설정</a:t>
            </a:r>
            <a:endParaRPr lang="en-US" altLang="ko-KR" sz="1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2" y="1350661"/>
            <a:ext cx="1840568" cy="535531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900" dirty="0"/>
              <a:t>  </a:t>
            </a:r>
            <a:r>
              <a:rPr lang="en-US" altLang="ko-KR" sz="900" dirty="0" err="1"/>
              <a:t>cert.setExtensions</a:t>
            </a:r>
            <a:r>
              <a:rPr lang="en-US" altLang="ko-KR" sz="900" dirty="0"/>
              <a:t>([{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basicConstraints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cA</a:t>
            </a:r>
            <a:r>
              <a:rPr lang="en-US" altLang="ko-KR" sz="900" dirty="0"/>
              <a:t>: true</a:t>
            </a:r>
          </a:p>
          <a:p>
            <a:r>
              <a:rPr lang="en-US" altLang="ko-KR" sz="900" dirty="0"/>
              <a:t>  }, 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keyCertSign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digitalSignature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nonRepudiation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keyEncipherment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dataEncipherment</a:t>
            </a:r>
            <a:r>
              <a:rPr lang="en-US" altLang="ko-KR" sz="900" dirty="0"/>
              <a:t>: true</a:t>
            </a:r>
          </a:p>
          <a:p>
            <a:r>
              <a:rPr lang="en-US" altLang="ko-KR" sz="900" dirty="0"/>
              <a:t>  }, 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extKeyUsage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serverAuth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clientAuth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codeSigning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emailProtection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timeStamping</a:t>
            </a:r>
            <a:r>
              <a:rPr lang="en-US" altLang="ko-KR" sz="900" dirty="0"/>
              <a:t>: true</a:t>
            </a:r>
          </a:p>
          <a:p>
            <a:r>
              <a:rPr lang="en-US" altLang="ko-KR" sz="900" dirty="0"/>
              <a:t>  }, 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nsCertType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    client: true,</a:t>
            </a:r>
          </a:p>
          <a:p>
            <a:r>
              <a:rPr lang="en-US" altLang="ko-KR" sz="900" dirty="0"/>
              <a:t>    server: true,</a:t>
            </a:r>
          </a:p>
          <a:p>
            <a:r>
              <a:rPr lang="en-US" altLang="ko-KR" sz="900" dirty="0"/>
              <a:t>    email: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objsign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sslCA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emailCA</a:t>
            </a:r>
            <a:r>
              <a:rPr lang="en-US" altLang="ko-KR" sz="900" dirty="0"/>
              <a:t>: true,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objCA</a:t>
            </a:r>
            <a:r>
              <a:rPr lang="en-US" altLang="ko-KR" sz="900" dirty="0"/>
              <a:t>: true</a:t>
            </a:r>
          </a:p>
          <a:p>
            <a:r>
              <a:rPr lang="en-US" altLang="ko-KR" sz="900" dirty="0"/>
              <a:t>  }, 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subjectAltName</a:t>
            </a:r>
            <a:r>
              <a:rPr lang="en-US" altLang="ko-KR" sz="900" dirty="0"/>
              <a:t>',</a:t>
            </a:r>
          </a:p>
          <a:p>
            <a:r>
              <a:rPr lang="en-US" altLang="ko-KR" sz="900" dirty="0"/>
              <a:t>    </a:t>
            </a:r>
            <a:r>
              <a:rPr lang="en-US" altLang="ko-KR" sz="900" dirty="0" err="1"/>
              <a:t>altNames</a:t>
            </a:r>
            <a:r>
              <a:rPr lang="en-US" altLang="ko-KR" sz="900" dirty="0"/>
              <a:t>: [{</a:t>
            </a:r>
          </a:p>
          <a:p>
            <a:r>
              <a:rPr lang="en-US" altLang="ko-KR" sz="900" dirty="0"/>
              <a:t>      type: 6, // URI</a:t>
            </a:r>
          </a:p>
          <a:p>
            <a:r>
              <a:rPr lang="en-US" altLang="ko-KR" sz="900" dirty="0"/>
              <a:t>      value: 'http://example.org/'</a:t>
            </a:r>
          </a:p>
          <a:p>
            <a:r>
              <a:rPr lang="en-US" altLang="ko-KR" sz="900" dirty="0"/>
              <a:t>    }, {</a:t>
            </a:r>
          </a:p>
          <a:p>
            <a:r>
              <a:rPr lang="en-US" altLang="ko-KR" sz="900" dirty="0"/>
              <a:t>      type: 7, // IP</a:t>
            </a:r>
          </a:p>
          <a:p>
            <a:r>
              <a:rPr lang="en-US" altLang="ko-KR" sz="900" dirty="0"/>
              <a:t>      </a:t>
            </a:r>
            <a:r>
              <a:rPr lang="en-US" altLang="ko-KR" sz="900" dirty="0" err="1"/>
              <a:t>ip</a:t>
            </a:r>
            <a:r>
              <a:rPr lang="en-US" altLang="ko-KR" sz="900" dirty="0"/>
              <a:t>: '127.0.0.1'</a:t>
            </a:r>
          </a:p>
          <a:p>
            <a:r>
              <a:rPr lang="en-US" altLang="ko-KR" sz="900" dirty="0"/>
              <a:t>    }]</a:t>
            </a:r>
          </a:p>
          <a:p>
            <a:r>
              <a:rPr lang="en-US" altLang="ko-KR" sz="900" dirty="0"/>
              <a:t>  }, {</a:t>
            </a:r>
          </a:p>
          <a:p>
            <a:r>
              <a:rPr lang="en-US" altLang="ko-KR" sz="900" dirty="0"/>
              <a:t>    name: '</a:t>
            </a:r>
            <a:r>
              <a:rPr lang="en-US" altLang="ko-KR" sz="900" dirty="0" err="1"/>
              <a:t>subjectKeyIdentifier</a:t>
            </a:r>
            <a:r>
              <a:rPr lang="en-US" altLang="ko-KR" sz="900" dirty="0"/>
              <a:t>'</a:t>
            </a:r>
          </a:p>
          <a:p>
            <a:r>
              <a:rPr lang="en-US" altLang="ko-KR" sz="900" dirty="0"/>
              <a:t>  </a:t>
            </a:r>
            <a:r>
              <a:rPr lang="en-US" altLang="ko-KR" sz="900" dirty="0" smtClean="0"/>
              <a:t>}]);</a:t>
            </a:r>
            <a:endParaRPr lang="en-US" altLang="ko-KR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1419741"/>
            <a:ext cx="3705758" cy="258532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  </a:t>
            </a:r>
            <a:r>
              <a:rPr lang="en-US" altLang="ko-KR" dirty="0" err="1"/>
              <a:t>cert.sign</a:t>
            </a:r>
            <a:r>
              <a:rPr lang="en-US" altLang="ko-KR" dirty="0"/>
              <a:t>(</a:t>
            </a:r>
            <a:r>
              <a:rPr lang="en-US" altLang="ko-KR" dirty="0" err="1"/>
              <a:t>caPrivateKey</a:t>
            </a:r>
            <a:r>
              <a:rPr lang="en-US" altLang="ko-KR" dirty="0"/>
              <a:t>);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  return </a:t>
            </a:r>
            <a:r>
              <a:rPr lang="en-US" altLang="ko-KR" dirty="0" err="1"/>
              <a:t>res.json</a:t>
            </a:r>
            <a:r>
              <a:rPr lang="en-US" altLang="ko-KR" dirty="0"/>
              <a:t>({</a:t>
            </a:r>
          </a:p>
          <a:p>
            <a:r>
              <a:rPr lang="en-US" altLang="ko-KR" dirty="0"/>
              <a:t>    success: true,</a:t>
            </a:r>
          </a:p>
          <a:p>
            <a:r>
              <a:rPr lang="en-US" altLang="ko-KR" dirty="0"/>
              <a:t>    cert: </a:t>
            </a:r>
            <a:r>
              <a:rPr lang="en-US" altLang="ko-KR" dirty="0" err="1"/>
              <a:t>pki.certificateToPem</a:t>
            </a:r>
            <a:r>
              <a:rPr lang="en-US" altLang="ko-KR" dirty="0"/>
              <a:t>(cert),</a:t>
            </a:r>
          </a:p>
          <a:p>
            <a:r>
              <a:rPr lang="en-US" altLang="ko-KR" dirty="0"/>
              <a:t>    </a:t>
            </a:r>
            <a:r>
              <a:rPr lang="en-US" altLang="ko-KR" dirty="0" err="1"/>
              <a:t>caCert</a:t>
            </a:r>
            <a:r>
              <a:rPr lang="en-US" altLang="ko-KR" dirty="0"/>
              <a:t>: </a:t>
            </a:r>
            <a:r>
              <a:rPr lang="en-US" altLang="ko-KR" dirty="0" err="1"/>
              <a:t>caCertPem</a:t>
            </a:r>
            <a:endParaRPr lang="en-US" altLang="ko-KR" dirty="0"/>
          </a:p>
          <a:p>
            <a:r>
              <a:rPr lang="en-US" altLang="ko-KR" dirty="0"/>
              <a:t>  });</a:t>
            </a:r>
          </a:p>
          <a:p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});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5155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클라이언트에서 인증서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427820"/>
            <a:ext cx="164859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auth.service.ts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547500"/>
            <a:ext cx="206421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cert.component.ts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6156176" y="1547500"/>
            <a:ext cx="1753685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altLang="ko-KR" dirty="0"/>
              <a:t>routes/users.js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4365104"/>
            <a:ext cx="319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발급받아 저장하고 </a:t>
            </a:r>
            <a:endParaRPr lang="en-US" altLang="ko-KR" dirty="0" smtClean="0"/>
          </a:p>
          <a:p>
            <a:r>
              <a:rPr lang="en-US" altLang="ko-KR" dirty="0" smtClean="0"/>
              <a:t>dashboard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리다이렉트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1718" y="1916832"/>
            <a:ext cx="2925288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cert.sign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caPrivateKey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dirty="0"/>
              <a:t>  return </a:t>
            </a:r>
            <a:r>
              <a:rPr lang="en-US" altLang="ko-KR" sz="1400" dirty="0" err="1"/>
              <a:t>res.json</a:t>
            </a:r>
            <a:r>
              <a:rPr lang="en-US" altLang="ko-KR" sz="1400" dirty="0"/>
              <a:t>({</a:t>
            </a:r>
          </a:p>
          <a:p>
            <a:r>
              <a:rPr lang="en-US" altLang="ko-KR" sz="1400" dirty="0"/>
              <a:t>    success: true,</a:t>
            </a:r>
          </a:p>
          <a:p>
            <a:r>
              <a:rPr lang="en-US" altLang="ko-KR" sz="1400" dirty="0"/>
              <a:t>    cert: </a:t>
            </a:r>
            <a:r>
              <a:rPr lang="en-US" altLang="ko-KR" sz="1400" dirty="0" err="1"/>
              <a:t>pki.certificateToPem</a:t>
            </a:r>
            <a:r>
              <a:rPr lang="en-US" altLang="ko-KR" sz="1400" dirty="0"/>
              <a:t>(cert),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: </a:t>
            </a:r>
            <a:r>
              <a:rPr lang="en-US" altLang="ko-KR" sz="1400" dirty="0" err="1"/>
              <a:t>caCertPem</a:t>
            </a:r>
            <a:endParaRPr lang="en-US" altLang="ko-KR" sz="1400" dirty="0"/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});</a:t>
            </a:r>
            <a:endParaRPr lang="en-US" altLang="ko-KR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916832"/>
            <a:ext cx="5072864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this.authService.certRequest</a:t>
            </a:r>
            <a:r>
              <a:rPr lang="en-US" altLang="ko-KR" sz="1400" dirty="0"/>
              <a:t>(request).subscribe(data =&gt; {</a:t>
            </a:r>
          </a:p>
          <a:p>
            <a:r>
              <a:rPr lang="en-US" altLang="ko-KR" sz="1400" dirty="0"/>
              <a:t>      if (</a:t>
            </a:r>
            <a:r>
              <a:rPr lang="en-US" altLang="ko-KR" sz="1400" dirty="0" err="1"/>
              <a:t>data.success</a:t>
            </a:r>
            <a:r>
              <a:rPr lang="en-US" altLang="ko-KR" sz="1400" dirty="0"/>
              <a:t>)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this.authService.storeCert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data.cert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data.caCert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</a:t>
            </a:r>
            <a:r>
              <a:rPr lang="ko-KR" altLang="en-US" sz="1400" dirty="0"/>
              <a:t>인증서가 발급되었습니다</a:t>
            </a:r>
            <a:r>
              <a:rPr lang="en-US" altLang="ko-KR" sz="1400" dirty="0"/>
              <a:t>.', {</a:t>
            </a:r>
          </a:p>
          <a:p>
            <a:r>
              <a:rPr lang="en-US" altLang="ko-KR" sz="1400" dirty="0"/>
              <a:t>         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'alert-success',</a:t>
            </a:r>
          </a:p>
          <a:p>
            <a:r>
              <a:rPr lang="en-US" altLang="ko-KR" sz="1400" dirty="0"/>
              <a:t>          timeout: 3000</a:t>
            </a:r>
          </a:p>
          <a:p>
            <a:r>
              <a:rPr lang="en-US" altLang="ko-KR" sz="1400" dirty="0"/>
              <a:t>       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(['dashboard']);</a:t>
            </a:r>
          </a:p>
          <a:p>
            <a:r>
              <a:rPr lang="en-US" altLang="ko-KR" sz="1400" dirty="0"/>
              <a:t>      } else </a:t>
            </a:r>
            <a:r>
              <a:rPr lang="en-US" altLang="ko-KR" sz="1400" dirty="0" smtClean="0"/>
              <a:t>{</a:t>
            </a:r>
            <a:endParaRPr lang="en-US" altLang="ko-KR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1244" y="4797152"/>
            <a:ext cx="413946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/>
              <a:t>certRequest</a:t>
            </a:r>
            <a:r>
              <a:rPr lang="en-US" altLang="ko-KR" sz="1400" dirty="0"/>
              <a:t>(request): Observable&lt;any&gt; </a:t>
            </a:r>
            <a:r>
              <a:rPr lang="en-US" altLang="ko-KR" sz="1400" dirty="0" smtClean="0"/>
              <a:t>{</a:t>
            </a:r>
          </a:p>
          <a:p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const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certUrl</a:t>
            </a:r>
            <a:r>
              <a:rPr lang="en-US" altLang="ko-KR" sz="1400" dirty="0"/>
              <a:t> = </a:t>
            </a:r>
            <a:r>
              <a:rPr lang="en-US" altLang="ko-KR" sz="1400" dirty="0" err="1"/>
              <a:t>this.prepEndpoint</a:t>
            </a:r>
            <a:r>
              <a:rPr lang="en-US" altLang="ko-KR" sz="1400" dirty="0"/>
              <a:t>('users/cert</a:t>
            </a:r>
            <a:r>
              <a:rPr lang="en-US" altLang="ko-KR" sz="1400" dirty="0" smtClean="0"/>
              <a:t>');</a:t>
            </a:r>
          </a:p>
          <a:p>
            <a:r>
              <a:rPr lang="en-US" altLang="ko-KR" sz="1400" dirty="0" smtClean="0"/>
              <a:t>   return</a:t>
            </a:r>
            <a:r>
              <a:rPr lang="en-US" altLang="ko-KR" sz="1400" dirty="0"/>
              <a:t> </a:t>
            </a:r>
            <a:r>
              <a:rPr lang="en-US" altLang="ko-KR" sz="1400" dirty="0" err="1"/>
              <a:t>this.http.post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certUrl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req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httpOptions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smtClean="0"/>
              <a:t>}</a:t>
            </a:r>
            <a:endParaRPr lang="ko-KR" alt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204830" y="5787261"/>
            <a:ext cx="344729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storeCert</a:t>
            </a:r>
            <a:r>
              <a:rPr lang="en-US" altLang="ko-KR" sz="1400" dirty="0"/>
              <a:t>(cert, 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('cert', cert);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localStorage.setItem</a:t>
            </a:r>
            <a:r>
              <a:rPr lang="en-US" altLang="ko-KR" sz="1400" dirty="0"/>
              <a:t>('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', </a:t>
            </a:r>
            <a:r>
              <a:rPr lang="en-US" altLang="ko-KR" sz="1400" dirty="0" err="1"/>
              <a:t>caCert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2383515" y="2192485"/>
            <a:ext cx="600167" cy="260466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1" idx="0"/>
          </p:cNvCxnSpPr>
          <p:nvPr/>
        </p:nvCxnSpPr>
        <p:spPr>
          <a:xfrm flipV="1">
            <a:off x="2720978" y="2420888"/>
            <a:ext cx="3435198" cy="23762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3197658" y="2645823"/>
            <a:ext cx="1" cy="314143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95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Dashboard</a:t>
            </a:r>
            <a:r>
              <a:rPr lang="ko-KR" altLang="en-US" dirty="0" smtClean="0"/>
              <a:t>에서 인증서 정보 보여주기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Dashboard.component.html</a:t>
            </a:r>
            <a:r>
              <a:rPr lang="ko-KR" altLang="en-US" dirty="0" smtClean="0"/>
              <a:t>에 인증서 관련 </a:t>
            </a:r>
            <a:r>
              <a:rPr lang="en-US" altLang="ko-KR" dirty="0" smtClean="0"/>
              <a:t>UI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89822" y="4797152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인증서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299695" y="5517232"/>
            <a:ext cx="10086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서버 인증서</a:t>
            </a:r>
            <a:endParaRPr lang="en-US" altLang="ko-KR" sz="1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1847721"/>
            <a:ext cx="5909631" cy="470898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&lt;div *</a:t>
            </a:r>
            <a:r>
              <a:rPr lang="en-US" altLang="ko-KR" sz="1200" dirty="0" err="1"/>
              <a:t>ngIf</a:t>
            </a:r>
            <a:r>
              <a:rPr lang="en-US" altLang="ko-KR" sz="1200" dirty="0"/>
              <a:t>="name"&gt;</a:t>
            </a:r>
          </a:p>
          <a:p>
            <a:r>
              <a:rPr lang="en-US" altLang="ko-KR" sz="1200" dirty="0"/>
              <a:t>  &lt;h2 class="page-header"&gt;</a:t>
            </a:r>
            <a:r>
              <a:rPr lang="ko-KR" altLang="en-US" sz="1200" dirty="0"/>
              <a:t>사용자 이름</a:t>
            </a:r>
            <a:r>
              <a:rPr lang="en-US" altLang="ko-KR" sz="1200" dirty="0"/>
              <a:t>: {{name}}&lt;/h2&gt;</a:t>
            </a:r>
          </a:p>
          <a:p>
            <a:r>
              <a:rPr lang="en-US" altLang="ko-KR" sz="1200" dirty="0"/>
              <a:t>  &lt;form&gt;</a:t>
            </a:r>
          </a:p>
          <a:p>
            <a:r>
              <a:rPr lang="en-US" altLang="ko-KR" sz="1200" dirty="0"/>
              <a:t>    &lt;div class="form-group"&gt;</a:t>
            </a:r>
          </a:p>
          <a:p>
            <a:r>
              <a:rPr lang="en-US" altLang="ko-KR" sz="1200" dirty="0"/>
              <a:t>      &lt;label&gt;</a:t>
            </a:r>
            <a:r>
              <a:rPr lang="en-US" altLang="ko-KR" sz="1200" dirty="0" err="1"/>
              <a:t>UserInfo</a:t>
            </a:r>
            <a:r>
              <a:rPr lang="en-US" altLang="ko-KR" sz="1200" dirty="0"/>
              <a:t>&lt;/label&gt;</a:t>
            </a:r>
          </a:p>
          <a:p>
            <a:r>
              <a:rPr lang="en-US" altLang="ko-KR" sz="1200" dirty="0"/>
              <a:t>      &lt;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 class="form-control" rows="1" disabled&gt;{{</a:t>
            </a:r>
            <a:r>
              <a:rPr lang="en-US" altLang="ko-KR" sz="1200" dirty="0" err="1"/>
              <a:t>userString</a:t>
            </a:r>
            <a:r>
              <a:rPr lang="en-US" altLang="ko-KR" sz="1200" dirty="0"/>
              <a:t>}}&lt;/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    &lt;/div&gt;</a:t>
            </a:r>
          </a:p>
          <a:p>
            <a:r>
              <a:rPr lang="en-US" altLang="ko-KR" sz="1200" dirty="0"/>
              <a:t>    &lt;div class="form-group"&gt;</a:t>
            </a:r>
          </a:p>
          <a:p>
            <a:r>
              <a:rPr lang="en-US" altLang="ko-KR" sz="1200" dirty="0"/>
              <a:t>      &lt;label&gt;</a:t>
            </a:r>
            <a:r>
              <a:rPr lang="ko-KR" altLang="en-US" sz="1200" dirty="0"/>
              <a:t>공개토큰</a:t>
            </a:r>
            <a:r>
              <a:rPr lang="en-US" altLang="ko-KR" sz="1200" dirty="0"/>
              <a:t>&lt;/label&gt;</a:t>
            </a:r>
          </a:p>
          <a:p>
            <a:r>
              <a:rPr lang="en-US" altLang="ko-KR" sz="1200" dirty="0"/>
              <a:t>      &lt;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 class="form-control" rows="8" disabled&gt;{{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}}&lt;/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    &lt;/div&gt;</a:t>
            </a:r>
          </a:p>
          <a:p>
            <a:r>
              <a:rPr lang="en-US" altLang="ko-KR" sz="1200" dirty="0"/>
              <a:t>    &lt;div class="form-group"&gt;</a:t>
            </a:r>
          </a:p>
          <a:p>
            <a:r>
              <a:rPr lang="en-US" altLang="ko-KR" sz="1200" dirty="0"/>
              <a:t>      &lt;label&gt;</a:t>
            </a:r>
            <a:r>
              <a:rPr lang="ko-KR" altLang="en-US" sz="1200" dirty="0"/>
              <a:t>비밀토큰</a:t>
            </a:r>
            <a:r>
              <a:rPr lang="en-US" altLang="ko-KR" sz="1200" dirty="0"/>
              <a:t>&lt;/label&gt;</a:t>
            </a:r>
          </a:p>
          <a:p>
            <a:r>
              <a:rPr lang="en-US" altLang="ko-KR" sz="1200" dirty="0"/>
              <a:t>      &lt;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 class="form-control" rows="8" disabled&gt;{{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}}&lt;/</a:t>
            </a:r>
            <a:r>
              <a:rPr lang="en-US" altLang="ko-KR" sz="1200" dirty="0" err="1"/>
              <a:t>textarea</a:t>
            </a:r>
            <a:r>
              <a:rPr lang="en-US" altLang="ko-KR" sz="1200" dirty="0"/>
              <a:t>&gt;</a:t>
            </a:r>
          </a:p>
          <a:p>
            <a:r>
              <a:rPr lang="en-US" altLang="ko-KR" sz="1200" dirty="0"/>
              <a:t>    &lt;/div&gt;</a:t>
            </a:r>
          </a:p>
          <a:p>
            <a:r>
              <a:rPr lang="en-US" altLang="ko-KR" sz="1200" b="1" dirty="0"/>
              <a:t>    &lt;div class="form-group"&gt;</a:t>
            </a:r>
          </a:p>
          <a:p>
            <a:r>
              <a:rPr lang="en-US" altLang="ko-KR" sz="1200" b="1" dirty="0"/>
              <a:t>      &lt;label&gt;</a:t>
            </a:r>
            <a:r>
              <a:rPr lang="ko-KR" altLang="en-US" sz="1200" b="1" dirty="0"/>
              <a:t>사용자 인증서</a:t>
            </a:r>
            <a:r>
              <a:rPr lang="en-US" altLang="ko-KR" sz="1200" b="1" dirty="0"/>
              <a:t>&lt;/label&gt;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 class="form-control" rows="8" disabled&gt;{{cert}}&lt;/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&lt;/div&gt;</a:t>
            </a:r>
          </a:p>
          <a:p>
            <a:r>
              <a:rPr lang="en-US" altLang="ko-KR" sz="1200" b="1" dirty="0"/>
              <a:t>    &lt;div class="form-group"&gt;</a:t>
            </a:r>
          </a:p>
          <a:p>
            <a:r>
              <a:rPr lang="en-US" altLang="ko-KR" sz="1200" b="1" dirty="0"/>
              <a:t>      &lt;label&gt;</a:t>
            </a:r>
            <a:r>
              <a:rPr lang="ko-KR" altLang="en-US" sz="1200" b="1" dirty="0"/>
              <a:t>서버 인증서</a:t>
            </a:r>
            <a:r>
              <a:rPr lang="en-US" altLang="ko-KR" sz="1200" b="1" dirty="0"/>
              <a:t>&lt;/label&gt;</a:t>
            </a:r>
          </a:p>
          <a:p>
            <a:r>
              <a:rPr lang="en-US" altLang="ko-KR" sz="1200" b="1" dirty="0"/>
              <a:t>      &lt;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 class="form-control" rows="8" disabled&gt;{{</a:t>
            </a:r>
            <a:r>
              <a:rPr lang="en-US" altLang="ko-KR" sz="1200" b="1" dirty="0" err="1"/>
              <a:t>caCert</a:t>
            </a:r>
            <a:r>
              <a:rPr lang="en-US" altLang="ko-KR" sz="1200" b="1" dirty="0"/>
              <a:t>}}&lt;/</a:t>
            </a:r>
            <a:r>
              <a:rPr lang="en-US" altLang="ko-KR" sz="1200" b="1" dirty="0" err="1"/>
              <a:t>textarea</a:t>
            </a:r>
            <a:r>
              <a:rPr lang="en-US" altLang="ko-KR" sz="1200" b="1" dirty="0"/>
              <a:t>&gt;</a:t>
            </a:r>
          </a:p>
          <a:p>
            <a:r>
              <a:rPr lang="en-US" altLang="ko-KR" sz="1200" b="1" dirty="0"/>
              <a:t>    &lt;/div&gt;</a:t>
            </a:r>
          </a:p>
          <a:p>
            <a:r>
              <a:rPr lang="en-US" altLang="ko-KR" sz="1200" dirty="0"/>
              <a:t>  &lt;/form&gt;</a:t>
            </a:r>
          </a:p>
          <a:p>
            <a:r>
              <a:rPr lang="en-US" altLang="ko-KR" sz="1200" dirty="0"/>
              <a:t>&lt;/div</a:t>
            </a:r>
            <a:r>
              <a:rPr lang="en-US" altLang="ko-KR" sz="1200" dirty="0" smtClean="0"/>
              <a:t>&gt;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243492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Dashboard</a:t>
            </a:r>
            <a:r>
              <a:rPr lang="ko-KR" altLang="en-US" dirty="0"/>
              <a:t>에서 인증서 정보 보여주기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92023" y="3862789"/>
            <a:ext cx="19562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관련 변수 생성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en-US" altLang="ko-KR" sz="1200" dirty="0" err="1" smtClean="0"/>
              <a:t>certPem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사용자 인증서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en-US" altLang="ko-KR" sz="1200" dirty="0" err="1" smtClean="0"/>
              <a:t>caCertPem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서버 인증서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992103" y="5888305"/>
            <a:ext cx="296427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로컬스토리지에서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인증서 정보 읽어오기</a:t>
            </a:r>
            <a:endParaRPr lang="en-US" altLang="ko-KR" sz="1200" dirty="0" smtClean="0"/>
          </a:p>
        </p:txBody>
      </p:sp>
      <p:sp>
        <p:nvSpPr>
          <p:cNvPr id="3" name="직사각형 2"/>
          <p:cNvSpPr/>
          <p:nvPr/>
        </p:nvSpPr>
        <p:spPr>
          <a:xfrm>
            <a:off x="395361" y="1847721"/>
            <a:ext cx="4572000" cy="489364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US" altLang="ko-KR" sz="1200" dirty="0"/>
              <a:t>import { Component,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} from '@angular/core';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@</a:t>
            </a:r>
            <a:r>
              <a:rPr lang="en-US" altLang="ko-KR" sz="1200" dirty="0"/>
              <a:t>Component({</a:t>
            </a:r>
          </a:p>
          <a:p>
            <a:r>
              <a:rPr lang="en-US" altLang="ko-KR" sz="1200" dirty="0"/>
              <a:t>  selector: 'app-dashboard',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templateUrl</a:t>
            </a:r>
            <a:r>
              <a:rPr lang="en-US" altLang="ko-KR" sz="1200" dirty="0"/>
              <a:t>: './dashboard.component.html',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styleUrls</a:t>
            </a:r>
            <a:r>
              <a:rPr lang="en-US" altLang="ko-KR" sz="1200" dirty="0"/>
              <a:t>: ['./</a:t>
            </a:r>
            <a:r>
              <a:rPr lang="en-US" altLang="ko-KR" sz="1200" dirty="0" err="1"/>
              <a:t>dashboard.component.scss</a:t>
            </a:r>
            <a:r>
              <a:rPr lang="en-US" altLang="ko-KR" sz="1200" dirty="0"/>
              <a:t>']</a:t>
            </a:r>
          </a:p>
          <a:p>
            <a:r>
              <a:rPr lang="en-US" altLang="ko-KR" sz="1200" dirty="0"/>
              <a:t>})</a:t>
            </a:r>
          </a:p>
          <a:p>
            <a:r>
              <a:rPr lang="en-US" altLang="ko-KR" sz="1200" dirty="0"/>
              <a:t>export class </a:t>
            </a:r>
            <a:r>
              <a:rPr lang="en-US" altLang="ko-KR" sz="1200" dirty="0" err="1"/>
              <a:t>DashboardComponent</a:t>
            </a:r>
            <a:r>
              <a:rPr lang="en-US" altLang="ko-KR" sz="1200" dirty="0"/>
              <a:t> implements </a:t>
            </a:r>
            <a:r>
              <a:rPr lang="en-US" altLang="ko-KR" sz="1200" dirty="0" err="1"/>
              <a:t>OnInit</a:t>
            </a:r>
            <a:r>
              <a:rPr lang="en-US" altLang="ko-KR" sz="1200" dirty="0"/>
              <a:t> {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userString</a:t>
            </a:r>
            <a:r>
              <a:rPr lang="en-US" altLang="ko-KR" sz="1200" dirty="0"/>
              <a:t>: string;</a:t>
            </a:r>
          </a:p>
          <a:p>
            <a:r>
              <a:rPr lang="en-US" altLang="ko-KR" sz="1200" dirty="0"/>
              <a:t>  name: string;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: string;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: string;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err="1"/>
              <a:t>certPem</a:t>
            </a:r>
            <a:r>
              <a:rPr lang="en-US" altLang="ko-KR" sz="1200" b="1" dirty="0"/>
              <a:t>: string;</a:t>
            </a:r>
          </a:p>
          <a:p>
            <a:r>
              <a:rPr lang="en-US" altLang="ko-KR" sz="1200" b="1" dirty="0"/>
              <a:t>  </a:t>
            </a:r>
            <a:r>
              <a:rPr lang="en-US" altLang="ko-KR" sz="1200" b="1" dirty="0" err="1"/>
              <a:t>caCertPem</a:t>
            </a:r>
            <a:r>
              <a:rPr lang="en-US" altLang="ko-KR" sz="1200" b="1" dirty="0"/>
              <a:t>: string;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constructor() { }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</a:t>
            </a:r>
            <a:r>
              <a:rPr lang="en-US" altLang="ko-KR" sz="1200" dirty="0" err="1"/>
              <a:t>ngOnInit</a:t>
            </a:r>
            <a:r>
              <a:rPr lang="en-US" altLang="ko-KR" sz="1200" dirty="0"/>
              <a:t>()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this.userString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('user');</a:t>
            </a:r>
          </a:p>
          <a:p>
            <a:r>
              <a:rPr lang="en-US" altLang="ko-KR" sz="1200" dirty="0"/>
              <a:t>    this.name = </a:t>
            </a:r>
            <a:r>
              <a:rPr lang="en-US" altLang="ko-KR" sz="1200" dirty="0" err="1"/>
              <a:t>JSON.parse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this.userString</a:t>
            </a:r>
            <a:r>
              <a:rPr lang="en-US" altLang="ko-KR" sz="1200" dirty="0"/>
              <a:t>).name</a:t>
            </a:r>
            <a:r>
              <a:rPr lang="en-US" altLang="ko-KR" sz="1200" dirty="0" smtClean="0"/>
              <a:t>;</a:t>
            </a:r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this.ptoken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this.stoken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');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this.certPem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localStorage.getItem</a:t>
            </a:r>
            <a:r>
              <a:rPr lang="en-US" altLang="ko-KR" sz="1200" b="1" dirty="0"/>
              <a:t>('cert');</a:t>
            </a:r>
          </a:p>
          <a:p>
            <a:r>
              <a:rPr lang="en-US" altLang="ko-KR" sz="1200" b="1" dirty="0"/>
              <a:t>    </a:t>
            </a:r>
            <a:r>
              <a:rPr lang="en-US" altLang="ko-KR" sz="1200" b="1" dirty="0" err="1"/>
              <a:t>this.caCertPem</a:t>
            </a:r>
            <a:r>
              <a:rPr lang="en-US" altLang="ko-KR" sz="1200" b="1" dirty="0"/>
              <a:t> = </a:t>
            </a:r>
            <a:r>
              <a:rPr lang="en-US" altLang="ko-KR" sz="1200" b="1" dirty="0" err="1"/>
              <a:t>localStorage.getItem</a:t>
            </a:r>
            <a:r>
              <a:rPr lang="en-US" altLang="ko-KR" sz="1200" b="1" dirty="0"/>
              <a:t>('</a:t>
            </a:r>
            <a:r>
              <a:rPr lang="en-US" altLang="ko-KR" sz="1200" b="1" dirty="0" err="1"/>
              <a:t>caCert</a:t>
            </a:r>
            <a:r>
              <a:rPr lang="en-US" altLang="ko-KR" sz="1200" b="1" dirty="0"/>
              <a:t>');</a:t>
            </a:r>
          </a:p>
          <a:p>
            <a:r>
              <a:rPr lang="en-US" altLang="ko-KR" sz="1200" dirty="0"/>
              <a:t>  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1475492"/>
            <a:ext cx="27910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Dashboard.component.ts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612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발급 요청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284984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사용자 인증서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652120" y="4797152"/>
            <a:ext cx="100860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서버 인증서</a:t>
            </a:r>
            <a:endParaRPr lang="en-US" altLang="ko-KR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2" y="1628800"/>
            <a:ext cx="6171406" cy="4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71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발급 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대시보드</a:t>
            </a:r>
            <a:r>
              <a:rPr lang="ko-KR" altLang="en-US" dirty="0" smtClean="0"/>
              <a:t> 페이지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164288" cy="463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0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삭제 기능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Navbar.component.ts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파일에서</a:t>
            </a:r>
            <a:r>
              <a:rPr lang="en-US" altLang="ko-KR" dirty="0" smtClean="0"/>
              <a:t>	</a:t>
            </a:r>
          </a:p>
          <a:p>
            <a:pPr lvl="1"/>
            <a:r>
              <a:rPr lang="en-US" altLang="ko-KR" dirty="0" err="1" smtClean="0"/>
              <a:t>onDeleteCertClick</a:t>
            </a:r>
            <a:r>
              <a:rPr lang="en-US" altLang="ko-KR" dirty="0" smtClean="0"/>
              <a:t>() </a:t>
            </a:r>
            <a:r>
              <a:rPr lang="ko-KR" altLang="en-US" dirty="0" smtClean="0"/>
              <a:t>파일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0265" y="2348880"/>
            <a:ext cx="6486071" cy="264687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onDeleteCertClick</a:t>
            </a:r>
            <a:r>
              <a:rPr lang="en-US" altLang="ko-KR" sz="1600" dirty="0"/>
              <a:t>() {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localStorage.clear</a:t>
            </a:r>
            <a:r>
              <a:rPr lang="en-US" altLang="ko-KR" sz="1600" dirty="0"/>
              <a:t>(); // </a:t>
            </a:r>
            <a:r>
              <a:rPr lang="ko-KR" altLang="en-US" sz="1600" dirty="0"/>
              <a:t>로컬스토리지 전체 삭제</a:t>
            </a:r>
          </a:p>
          <a:p>
            <a:r>
              <a:rPr lang="ko-KR" altLang="en-US" sz="1600" dirty="0"/>
              <a:t>    </a:t>
            </a:r>
            <a:r>
              <a:rPr lang="en-US" altLang="ko-KR" sz="1600" dirty="0" err="1"/>
              <a:t>this.flashMessage.show</a:t>
            </a:r>
            <a:r>
              <a:rPr lang="en-US" altLang="ko-KR" sz="1600" dirty="0"/>
              <a:t>('</a:t>
            </a:r>
            <a:r>
              <a:rPr lang="ko-KR" altLang="en-US" sz="1600" dirty="0"/>
              <a:t>인증서 삭제 완료</a:t>
            </a:r>
            <a:r>
              <a:rPr lang="en-US" altLang="ko-KR" sz="1600" dirty="0"/>
              <a:t>. </a:t>
            </a:r>
            <a:r>
              <a:rPr lang="ko-KR" altLang="en-US" sz="1600" dirty="0"/>
              <a:t>다시 로그인하세요</a:t>
            </a:r>
            <a:r>
              <a:rPr lang="en-US" altLang="ko-KR" sz="1600" dirty="0"/>
              <a:t>. ', {</a:t>
            </a:r>
          </a:p>
          <a:p>
            <a:r>
              <a:rPr lang="en-US" altLang="ko-KR" sz="1600" dirty="0"/>
              <a:t>      </a:t>
            </a:r>
            <a:r>
              <a:rPr lang="en-US" altLang="ko-KR" sz="1600" dirty="0" err="1"/>
              <a:t>cssClass</a:t>
            </a:r>
            <a:r>
              <a:rPr lang="en-US" altLang="ko-KR" sz="1600" dirty="0"/>
              <a:t>: 'alert-success',</a:t>
            </a:r>
          </a:p>
          <a:p>
            <a:r>
              <a:rPr lang="en-US" altLang="ko-KR" sz="1600" dirty="0"/>
              <a:t>      timeout: 3000</a:t>
            </a:r>
          </a:p>
          <a:p>
            <a:r>
              <a:rPr lang="en-US" altLang="ko-KR" sz="1600" dirty="0"/>
              <a:t>    });</a:t>
            </a:r>
          </a:p>
          <a:p>
            <a:r>
              <a:rPr lang="en-US" altLang="ko-KR" sz="1600" dirty="0"/>
              <a:t>    </a:t>
            </a:r>
            <a:r>
              <a:rPr lang="en-US" altLang="ko-KR" sz="1600" dirty="0" err="1"/>
              <a:t>this.router.navigate</a:t>
            </a:r>
            <a:r>
              <a:rPr lang="en-US" altLang="ko-KR" sz="1600" dirty="0"/>
              <a:t>(['/login']);</a:t>
            </a:r>
          </a:p>
          <a:p>
            <a:r>
              <a:rPr lang="en-US" altLang="ko-KR" sz="1600" dirty="0"/>
              <a:t>    return false;</a:t>
            </a:r>
          </a:p>
          <a:p>
            <a:r>
              <a:rPr lang="en-US" altLang="ko-KR" sz="1600" dirty="0"/>
              <a:t>  }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1274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인증서를 이용한 간편 로그인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3672"/>
            <a:ext cx="7164288" cy="3541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61216" y="4221088"/>
            <a:ext cx="234872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패스워드 입력 필요 없음</a:t>
            </a:r>
            <a:endParaRPr lang="en-US" altLang="ko-KR" sz="1200" dirty="0" smtClean="0"/>
          </a:p>
          <a:p>
            <a:r>
              <a:rPr lang="ko-KR" altLang="en-US" sz="1200" dirty="0" smtClean="0"/>
              <a:t>전자서명 생성하여 서버에 제시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590000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768" y="1032261"/>
            <a:ext cx="6274475" cy="51013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050" dirty="0"/>
              <a:t>&lt;h2 class="page-header"&gt;Login &lt;/h2&gt;</a:t>
            </a:r>
          </a:p>
          <a:p>
            <a:r>
              <a:rPr lang="en-US" altLang="ko-KR" sz="1050" dirty="0"/>
              <a:t>&lt;div class="row"&gt;</a:t>
            </a:r>
          </a:p>
          <a:p>
            <a:r>
              <a:rPr lang="en-US" altLang="ko-KR" sz="1050" dirty="0"/>
              <a:t>  &lt;div class="col-md-6"&gt;</a:t>
            </a:r>
          </a:p>
          <a:p>
            <a:r>
              <a:rPr lang="en-US" altLang="ko-KR" sz="1050" dirty="0"/>
              <a:t>    &lt;div class="alert alert-warning"&gt;</a:t>
            </a:r>
          </a:p>
          <a:p>
            <a:r>
              <a:rPr lang="en-US" altLang="ko-KR" sz="1050" dirty="0"/>
              <a:t>      &lt;h3 class="page-header"&gt;ID/Pass </a:t>
            </a:r>
            <a:r>
              <a:rPr lang="ko-KR" altLang="en-US" sz="1050" dirty="0"/>
              <a:t>로그인 </a:t>
            </a:r>
            <a:r>
              <a:rPr lang="en-US" altLang="ko-KR" sz="1050" dirty="0"/>
              <a:t>&lt;/h3&gt;</a:t>
            </a:r>
          </a:p>
          <a:p>
            <a:r>
              <a:rPr lang="en-US" altLang="ko-KR" sz="1050" dirty="0"/>
              <a:t>      &lt;form (</a:t>
            </a:r>
            <a:r>
              <a:rPr lang="en-US" altLang="ko-KR" sz="1050" dirty="0" err="1"/>
              <a:t>ngSubmit</a:t>
            </a:r>
            <a:r>
              <a:rPr lang="en-US" altLang="ko-KR" sz="1050" dirty="0"/>
              <a:t>)="</a:t>
            </a:r>
            <a:r>
              <a:rPr lang="en-US" altLang="ko-KR" sz="1050" dirty="0" err="1"/>
              <a:t>onLoginSubmit</a:t>
            </a:r>
            <a:r>
              <a:rPr lang="en-US" altLang="ko-KR" sz="1050" dirty="0"/>
              <a:t>()"&gt;</a:t>
            </a:r>
          </a:p>
          <a:p>
            <a:r>
              <a:rPr lang="en-US" altLang="ko-KR" sz="1050" dirty="0"/>
              <a:t>        &lt;div class="form-group"&gt;</a:t>
            </a:r>
          </a:p>
          <a:p>
            <a:r>
              <a:rPr lang="en-US" altLang="ko-KR" sz="1050" dirty="0"/>
              <a:t>          &lt;label&gt;Username&lt;/label&gt;</a:t>
            </a:r>
          </a:p>
          <a:p>
            <a:r>
              <a:rPr lang="en-US" altLang="ko-KR" sz="1050" dirty="0"/>
              <a:t>          &lt;input type="text" class="form-control" name="username" [(</a:t>
            </a:r>
            <a:r>
              <a:rPr lang="en-US" altLang="ko-KR" sz="1050" dirty="0" err="1"/>
              <a:t>ngModel</a:t>
            </a:r>
            <a:r>
              <a:rPr lang="en-US" altLang="ko-KR" sz="1050" dirty="0"/>
              <a:t>)]="username"&gt;</a:t>
            </a:r>
          </a:p>
          <a:p>
            <a:r>
              <a:rPr lang="en-US" altLang="ko-KR" sz="1050" dirty="0"/>
              <a:t>        &lt;/div&gt;</a:t>
            </a:r>
          </a:p>
          <a:p>
            <a:r>
              <a:rPr lang="en-US" altLang="ko-KR" sz="1050" dirty="0"/>
              <a:t>        &lt;div class="form-group"&gt;</a:t>
            </a:r>
          </a:p>
          <a:p>
            <a:r>
              <a:rPr lang="en-US" altLang="ko-KR" sz="1050" dirty="0"/>
              <a:t>          &lt;label&gt;Password&lt;/label&gt;</a:t>
            </a:r>
          </a:p>
          <a:p>
            <a:r>
              <a:rPr lang="en-US" altLang="ko-KR" sz="1050" dirty="0"/>
              <a:t>          &lt;input type="password" class="form-control" name="password" [(</a:t>
            </a:r>
            <a:r>
              <a:rPr lang="en-US" altLang="ko-KR" sz="1050" dirty="0" err="1"/>
              <a:t>ngModel</a:t>
            </a:r>
            <a:r>
              <a:rPr lang="en-US" altLang="ko-KR" sz="1050" dirty="0"/>
              <a:t>)]="password"&gt;</a:t>
            </a:r>
          </a:p>
          <a:p>
            <a:r>
              <a:rPr lang="en-US" altLang="ko-KR" sz="1050" dirty="0"/>
              <a:t>        &lt;/div&gt;</a:t>
            </a:r>
          </a:p>
          <a:p>
            <a:r>
              <a:rPr lang="en-US" altLang="ko-KR" sz="1050" dirty="0"/>
              <a:t>        &lt;input type="submit" class="</a:t>
            </a:r>
            <a:r>
              <a:rPr lang="en-US" altLang="ko-KR" sz="1050" dirty="0" err="1"/>
              <a:t>btn</a:t>
            </a:r>
            <a:r>
              <a:rPr lang="en-US" altLang="ko-KR" sz="1050" dirty="0"/>
              <a:t> </a:t>
            </a:r>
            <a:r>
              <a:rPr lang="en-US" altLang="ko-KR" sz="1050" dirty="0" err="1"/>
              <a:t>btn</a:t>
            </a:r>
            <a:r>
              <a:rPr lang="en-US" altLang="ko-KR" sz="1050" dirty="0"/>
              <a:t>-primary" value="Login"&gt;</a:t>
            </a:r>
          </a:p>
          <a:p>
            <a:r>
              <a:rPr lang="en-US" altLang="ko-KR" sz="1050" dirty="0"/>
              <a:t>      &lt;/form&gt;</a:t>
            </a:r>
          </a:p>
          <a:p>
            <a:r>
              <a:rPr lang="en-US" altLang="ko-KR" sz="1050" dirty="0"/>
              <a:t>    &lt;/div&gt;</a:t>
            </a:r>
          </a:p>
          <a:p>
            <a:r>
              <a:rPr lang="en-US" altLang="ko-KR" sz="1050" dirty="0"/>
              <a:t>  &lt;/div&gt;</a:t>
            </a:r>
          </a:p>
          <a:p>
            <a:r>
              <a:rPr lang="en-US" altLang="ko-KR" sz="1050" dirty="0"/>
              <a:t>  &lt;div class="col-md-6"&gt;</a:t>
            </a:r>
          </a:p>
          <a:p>
            <a:r>
              <a:rPr lang="en-US" altLang="ko-KR" sz="1050" dirty="0"/>
              <a:t>    </a:t>
            </a:r>
            <a:r>
              <a:rPr lang="en-US" altLang="ko-KR" sz="1050" b="1" dirty="0"/>
              <a:t>&lt;div class="alert alert-info"&gt;</a:t>
            </a:r>
          </a:p>
          <a:p>
            <a:r>
              <a:rPr lang="en-US" altLang="ko-KR" sz="1050" b="1" dirty="0"/>
              <a:t>      &lt;h3 class="page-header"&gt;</a:t>
            </a:r>
            <a:r>
              <a:rPr lang="ko-KR" altLang="en-US" sz="1050" b="1" dirty="0"/>
              <a:t>전자서명 간편 로그인 </a:t>
            </a:r>
            <a:r>
              <a:rPr lang="en-US" altLang="ko-KR" sz="1050" b="1" dirty="0"/>
              <a:t>&lt;/h3&gt;</a:t>
            </a:r>
          </a:p>
          <a:p>
            <a:r>
              <a:rPr lang="en-US" altLang="ko-KR" sz="1050" b="1" dirty="0"/>
              <a:t>      &lt;p&gt;</a:t>
            </a:r>
          </a:p>
          <a:p>
            <a:r>
              <a:rPr lang="en-US" altLang="ko-KR" sz="1050" b="1" dirty="0"/>
              <a:t>        </a:t>
            </a:r>
            <a:r>
              <a:rPr lang="ko-KR" altLang="en-US" sz="1050" b="1" dirty="0"/>
              <a:t>전자서명 </a:t>
            </a:r>
            <a:r>
              <a:rPr lang="ko-KR" altLang="en-US" sz="1050" b="1" dirty="0" err="1"/>
              <a:t>간편로그인은</a:t>
            </a:r>
            <a:r>
              <a:rPr lang="ko-KR" altLang="en-US" sz="1050" b="1" dirty="0"/>
              <a:t> 서버로부터 인증서를 발급받은 경우에만 사용할 수 있습니다</a:t>
            </a:r>
            <a:r>
              <a:rPr lang="en-US" altLang="ko-KR" sz="1050" b="1" dirty="0"/>
              <a:t>.</a:t>
            </a:r>
          </a:p>
          <a:p>
            <a:r>
              <a:rPr lang="en-US" altLang="ko-KR" sz="1050" b="1" dirty="0"/>
              <a:t>        </a:t>
            </a:r>
            <a:r>
              <a:rPr lang="ko-KR" altLang="en-US" sz="1050" b="1" dirty="0"/>
              <a:t>아이디</a:t>
            </a:r>
            <a:r>
              <a:rPr lang="en-US" altLang="ko-KR" sz="1050" b="1" dirty="0"/>
              <a:t>, </a:t>
            </a:r>
            <a:r>
              <a:rPr lang="ko-KR" altLang="en-US" sz="1050" b="1" dirty="0"/>
              <a:t>패스워드를 입력할 필요 없이 간편하게 로그인 가능합니다</a:t>
            </a:r>
            <a:r>
              <a:rPr lang="en-US" altLang="ko-KR" sz="1050" b="1" dirty="0"/>
              <a:t>.</a:t>
            </a:r>
          </a:p>
          <a:p>
            <a:r>
              <a:rPr lang="en-US" altLang="ko-KR" sz="1050" b="1" dirty="0"/>
              <a:t>      &lt;/p&gt;</a:t>
            </a:r>
          </a:p>
          <a:p>
            <a:r>
              <a:rPr lang="en-US" altLang="ko-KR" sz="1050" b="1" dirty="0"/>
              <a:t>      &lt;form (</a:t>
            </a:r>
            <a:r>
              <a:rPr lang="en-US" altLang="ko-KR" sz="1050" b="1" dirty="0" err="1"/>
              <a:t>ngSubmit</a:t>
            </a:r>
            <a:r>
              <a:rPr lang="en-US" altLang="ko-KR" sz="1050" b="1" dirty="0"/>
              <a:t>)="</a:t>
            </a:r>
            <a:r>
              <a:rPr lang="en-US" altLang="ko-KR" sz="1050" b="1" dirty="0" err="1"/>
              <a:t>onLoginSigSubmit</a:t>
            </a:r>
            <a:r>
              <a:rPr lang="en-US" altLang="ko-KR" sz="1050" b="1" dirty="0"/>
              <a:t>()"&gt;</a:t>
            </a:r>
          </a:p>
          <a:p>
            <a:r>
              <a:rPr lang="en-US" altLang="ko-KR" sz="1050" b="1" dirty="0"/>
              <a:t>        &lt;input type="submit" class="</a:t>
            </a:r>
            <a:r>
              <a:rPr lang="en-US" altLang="ko-KR" sz="1050" b="1" dirty="0" err="1"/>
              <a:t>btn</a:t>
            </a:r>
            <a:r>
              <a:rPr lang="en-US" altLang="ko-KR" sz="1050" b="1" dirty="0"/>
              <a:t> </a:t>
            </a:r>
            <a:r>
              <a:rPr lang="en-US" altLang="ko-KR" sz="1050" b="1" dirty="0" err="1"/>
              <a:t>btn</a:t>
            </a:r>
            <a:r>
              <a:rPr lang="en-US" altLang="ko-KR" sz="1050" b="1" dirty="0"/>
              <a:t>-primary" value="</a:t>
            </a:r>
            <a:r>
              <a:rPr lang="ko-KR" altLang="en-US" sz="1050" b="1" dirty="0"/>
              <a:t>전자서명 간편 로그인</a:t>
            </a:r>
            <a:r>
              <a:rPr lang="en-US" altLang="ko-KR" sz="1050" b="1" dirty="0"/>
              <a:t>"&gt;</a:t>
            </a:r>
            <a:endParaRPr lang="ko-KR" altLang="en-US" sz="1050" b="1" dirty="0"/>
          </a:p>
          <a:p>
            <a:r>
              <a:rPr lang="ko-KR" altLang="en-US" sz="1050" b="1" dirty="0"/>
              <a:t>      </a:t>
            </a:r>
            <a:r>
              <a:rPr lang="en-US" altLang="ko-KR" sz="1050" b="1" dirty="0"/>
              <a:t>&lt;/form&gt;</a:t>
            </a:r>
          </a:p>
          <a:p>
            <a:r>
              <a:rPr lang="en-US" altLang="ko-KR" sz="1050" b="1" dirty="0"/>
              <a:t>    &lt;/div&gt;</a:t>
            </a:r>
          </a:p>
          <a:p>
            <a:r>
              <a:rPr lang="en-US" altLang="ko-KR" sz="1050" dirty="0"/>
              <a:t>  &lt;/div&gt;</a:t>
            </a:r>
          </a:p>
          <a:p>
            <a:r>
              <a:rPr lang="en-US" altLang="ko-KR" sz="1050" dirty="0"/>
              <a:t>&lt;/div</a:t>
            </a:r>
            <a:r>
              <a:rPr lang="en-US" altLang="ko-KR" sz="1050" dirty="0" smtClean="0"/>
              <a:t>&gt;</a:t>
            </a:r>
            <a:endParaRPr lang="en-US" altLang="ko-KR" sz="105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폼 작성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3465" y="1844824"/>
            <a:ext cx="172034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왼쪽 </a:t>
            </a:r>
            <a:endParaRPr lang="en-US" altLang="ko-KR" dirty="0" smtClean="0"/>
          </a:p>
          <a:p>
            <a:r>
              <a:rPr lang="en-US" altLang="ko-KR" dirty="0" smtClean="0"/>
              <a:t>ID/Pass </a:t>
            </a:r>
            <a:r>
              <a:rPr lang="ko-KR" altLang="en-US" dirty="0" smtClean="0"/>
              <a:t>로그인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0152" y="4643844"/>
            <a:ext cx="242566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오</a:t>
            </a:r>
            <a:r>
              <a:rPr lang="ko-KR" altLang="en-US" dirty="0"/>
              <a:t>른</a:t>
            </a:r>
            <a:r>
              <a:rPr lang="ko-KR" altLang="en-US" dirty="0" smtClean="0"/>
              <a:t>쪽 </a:t>
            </a:r>
            <a:endParaRPr lang="en-US" altLang="ko-KR" dirty="0" smtClean="0"/>
          </a:p>
          <a:p>
            <a:r>
              <a:rPr lang="ko-KR" altLang="en-US" dirty="0" smtClean="0"/>
              <a:t>전자서명 간편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896" y="3068960"/>
            <a:ext cx="2333972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onLoginSubmit</a:t>
            </a:r>
            <a:r>
              <a:rPr lang="en-US" altLang="ko-KR" sz="1200" dirty="0" smtClean="0"/>
              <a:t>() </a:t>
            </a:r>
            <a:r>
              <a:rPr lang="ko-KR" altLang="en-US" sz="1200" dirty="0" smtClean="0"/>
              <a:t>함수 실행</a:t>
            </a:r>
            <a:endParaRPr lang="en-US" altLang="ko-KR" sz="1200" dirty="0" smtClean="0"/>
          </a:p>
          <a:p>
            <a:r>
              <a:rPr lang="en-US" altLang="ko-KR" sz="1200" dirty="0" smtClean="0"/>
              <a:t>username, password </a:t>
            </a:r>
            <a:r>
              <a:rPr lang="ko-KR" altLang="en-US" sz="1200" dirty="0" smtClean="0"/>
              <a:t>변수 이용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95536" y="3933056"/>
            <a:ext cx="2279791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onLoginSigSubmit</a:t>
            </a:r>
            <a:r>
              <a:rPr lang="en-US" altLang="ko-KR" sz="1200" dirty="0" smtClean="0"/>
              <a:t>() </a:t>
            </a:r>
            <a:r>
              <a:rPr lang="ko-KR" altLang="en-US" sz="1200" dirty="0" smtClean="0"/>
              <a:t>함수 실행</a:t>
            </a:r>
            <a:endParaRPr lang="en-US" altLang="ko-KR" sz="1200" dirty="0" smtClean="0"/>
          </a:p>
          <a:p>
            <a:r>
              <a:rPr lang="ko-KR" altLang="en-US" sz="1200" dirty="0" smtClean="0"/>
              <a:t>사용자 입력변수 없음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0349" y="1247920"/>
            <a:ext cx="253306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Login.component.html</a:t>
            </a:r>
          </a:p>
        </p:txBody>
      </p:sp>
    </p:spTree>
    <p:extLst>
      <p:ext uri="{BB962C8B-B14F-4D97-AF65-F5344CB8AC3E}">
        <p14:creationId xmlns:p14="http://schemas.microsoft.com/office/powerpoint/2010/main" val="4030797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 err="1"/>
              <a:t>웹서버보안</a:t>
            </a:r>
            <a:r>
              <a:rPr lang="en-US" altLang="ko-KR" dirty="0"/>
              <a:t>(https) </a:t>
            </a:r>
            <a:r>
              <a:rPr lang="ko-KR" altLang="en-US" dirty="0"/>
              <a:t>적용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/>
          <a:p>
            <a:r>
              <a:rPr lang="en-US" altLang="ko-KR" dirty="0" smtClean="0"/>
              <a:t>SSL/TLS </a:t>
            </a:r>
          </a:p>
          <a:p>
            <a:pPr lvl="1"/>
            <a:r>
              <a:rPr lang="ko-KR" altLang="en-US" dirty="0" smtClean="0"/>
              <a:t>인증서를 활용한 전송계층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보안 프로토콜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클라이언트인증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통신세션암호화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HTTPS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HTTP over SSL/TLS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 dirty="0"/>
          </a:p>
        </p:txBody>
      </p:sp>
      <p:pic>
        <p:nvPicPr>
          <p:cNvPr id="1028" name="Picture 4" descr="Image result for ht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088981" cy="13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tt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34" y="4005064"/>
            <a:ext cx="3960440" cy="23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로그인 논리 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484784"/>
            <a:ext cx="23214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Login.component.ts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5052974"/>
            <a:ext cx="307180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/>
              <a:t>auth.service.ts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파일에</a:t>
            </a:r>
            <a:endParaRPr lang="en-US" altLang="ko-KR" sz="1400" dirty="0" smtClean="0"/>
          </a:p>
          <a:p>
            <a:r>
              <a:rPr lang="en-US" altLang="ko-KR" sz="1400" dirty="0" err="1" smtClean="0"/>
              <a:t>authenticateSigUser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함수 추가 필요</a:t>
            </a:r>
            <a:endParaRPr lang="en-US" altLang="ko-KR" sz="1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75600" y="1916832"/>
            <a:ext cx="7208768" cy="3108543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중략</a:t>
            </a:r>
            <a:r>
              <a:rPr lang="en-US" altLang="ko-KR" sz="1400" dirty="0" smtClean="0"/>
              <a:t>…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400" dirty="0"/>
              <a:t>  </a:t>
            </a:r>
            <a:r>
              <a:rPr lang="en-US" altLang="ko-KR" sz="1400" dirty="0" err="1"/>
              <a:t>onLoginSigSubmit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this.authService.authenticateSigUser</a:t>
            </a:r>
            <a:r>
              <a:rPr lang="en-US" altLang="ko-KR" sz="1400" dirty="0"/>
              <a:t>().subscribe(data =&gt; {</a:t>
            </a:r>
          </a:p>
          <a:p>
            <a:r>
              <a:rPr lang="en-US" altLang="ko-KR" sz="1400" dirty="0"/>
              <a:t>      if (</a:t>
            </a:r>
            <a:r>
              <a:rPr lang="en-US" altLang="ko-KR" sz="1400" dirty="0" err="1"/>
              <a:t>data.success</a:t>
            </a:r>
            <a:r>
              <a:rPr lang="en-US" altLang="ko-KR" sz="1400" dirty="0"/>
              <a:t>)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this.authService.storeUserData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data.ptoken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data.stoken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data.userNoPW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</a:t>
            </a:r>
            <a:r>
              <a:rPr lang="ko-KR" altLang="en-US" sz="1400" dirty="0"/>
              <a:t>로그인 성공</a:t>
            </a:r>
            <a:r>
              <a:rPr lang="en-US" altLang="ko-KR" sz="1400" dirty="0"/>
              <a:t>',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'alert-success',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(['dashboard']);</a:t>
            </a:r>
          </a:p>
          <a:p>
            <a:r>
              <a:rPr lang="en-US" altLang="ko-KR" sz="1400" dirty="0"/>
              <a:t>      } else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(data.msg,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'alert-danger',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(['login']);</a:t>
            </a:r>
          </a:p>
          <a:p>
            <a:r>
              <a:rPr lang="en-US" altLang="ko-KR" sz="1400" dirty="0"/>
              <a:t>      }</a:t>
            </a:r>
          </a:p>
          <a:p>
            <a:r>
              <a:rPr lang="en-US" altLang="ko-KR" sz="1400" dirty="0"/>
              <a:t>    });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</a:p>
          <a:p>
            <a:r>
              <a:rPr lang="en-US" altLang="ko-KR" sz="1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568692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484784"/>
            <a:ext cx="4529702" cy="45243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authenticateSigUser</a:t>
            </a:r>
            <a:r>
              <a:rPr lang="en-US" altLang="ko-KR" sz="1200" dirty="0"/>
              <a:t>(): Observable&lt;any&gt;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privateKeyPem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pki.privateKeyFromPem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privateKeyPem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certPem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localStorage.getItem</a:t>
            </a:r>
            <a:r>
              <a:rPr lang="en-US" altLang="ko-KR" sz="1200" dirty="0"/>
              <a:t>('cert');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currentTime</a:t>
            </a:r>
            <a:r>
              <a:rPr lang="en-US" altLang="ko-KR" sz="1200" dirty="0"/>
              <a:t> = new Date().</a:t>
            </a:r>
            <a:r>
              <a:rPr lang="en-US" altLang="ko-KR" sz="1200" dirty="0" err="1"/>
              <a:t>getTime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cert = </a:t>
            </a:r>
            <a:r>
              <a:rPr lang="en-US" altLang="ko-KR" sz="1200" dirty="0" err="1"/>
              <a:t>pki.certificateFromPem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certPem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username = </a:t>
            </a:r>
            <a:r>
              <a:rPr lang="en-US" altLang="ko-KR" sz="1200" dirty="0" err="1"/>
              <a:t>cert.subject.getField</a:t>
            </a:r>
            <a:r>
              <a:rPr lang="en-US" altLang="ko-KR" sz="1200" dirty="0"/>
              <a:t>('CN').value;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let md = forge.md.sha1.create();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md.update</a:t>
            </a:r>
            <a:r>
              <a:rPr lang="en-US" altLang="ko-KR" sz="1200" dirty="0"/>
              <a:t>(username, 'utf8');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md.update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currentTime</a:t>
            </a:r>
            <a:r>
              <a:rPr lang="en-US" altLang="ko-KR" sz="1200" dirty="0"/>
              <a:t>, 'utf8');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signature = </a:t>
            </a:r>
            <a:r>
              <a:rPr lang="en-US" altLang="ko-KR" sz="1200" dirty="0" err="1"/>
              <a:t>privateKey.sign</a:t>
            </a:r>
            <a:r>
              <a:rPr lang="en-US" altLang="ko-KR" sz="1200" dirty="0"/>
              <a:t>(md);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signatureHex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forge.util.bytesToHex</a:t>
            </a:r>
            <a:r>
              <a:rPr lang="en-US" altLang="ko-KR" sz="1200" dirty="0"/>
              <a:t>(signature);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request = {</a:t>
            </a:r>
          </a:p>
          <a:p>
            <a:r>
              <a:rPr lang="en-US" altLang="ko-KR" sz="1200" dirty="0"/>
              <a:t>      username: username,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currentTime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currentTime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signatureHex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signatureHex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certPem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certPem</a:t>
            </a:r>
            <a:endParaRPr lang="en-US" altLang="ko-KR" sz="1200" dirty="0"/>
          </a:p>
          <a:p>
            <a:r>
              <a:rPr lang="en-US" altLang="ko-KR" sz="1200" dirty="0"/>
              <a:t>    };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loginUrl</a:t>
            </a:r>
            <a:r>
              <a:rPr lang="en-US" altLang="ko-KR" sz="1200" dirty="0"/>
              <a:t> = </a:t>
            </a:r>
            <a:r>
              <a:rPr lang="en-US" altLang="ko-KR" sz="1200" dirty="0" err="1"/>
              <a:t>this.prepEndpoint</a:t>
            </a:r>
            <a:r>
              <a:rPr lang="en-US" altLang="ko-KR" sz="1200" dirty="0"/>
              <a:t>('users/</a:t>
            </a:r>
            <a:r>
              <a:rPr lang="en-US" altLang="ko-KR" sz="1200" dirty="0" err="1"/>
              <a:t>authenticateSig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/>
              <a:t>    return </a:t>
            </a:r>
            <a:r>
              <a:rPr lang="en-US" altLang="ko-KR" sz="1200" dirty="0" err="1"/>
              <a:t>this.http.post</a:t>
            </a:r>
            <a:r>
              <a:rPr lang="en-US" altLang="ko-KR" sz="1200" dirty="0"/>
              <a:t>(</a:t>
            </a:r>
            <a:r>
              <a:rPr lang="en-US" altLang="ko-KR" sz="1200" dirty="0" err="1"/>
              <a:t>loginUrl</a:t>
            </a:r>
            <a:r>
              <a:rPr lang="en-US" altLang="ko-KR" sz="1200" dirty="0"/>
              <a:t>, request, </a:t>
            </a:r>
            <a:r>
              <a:rPr lang="en-US" altLang="ko-KR" sz="1200" dirty="0" err="1"/>
              <a:t>httpOptions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484784"/>
            <a:ext cx="269016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로컬스토리지에서</a:t>
            </a:r>
            <a:r>
              <a:rPr lang="ko-KR" altLang="en-US" sz="1200" dirty="0" smtClean="0"/>
              <a:t> 개인키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인증서를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Pem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형식으로 읽어옴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148064" y="1988840"/>
            <a:ext cx="13708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개인키 객체 생성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148064" y="2647945"/>
            <a:ext cx="3597139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username</a:t>
            </a:r>
            <a:r>
              <a:rPr lang="ko-KR" altLang="en-US" sz="1200" dirty="0" smtClean="0"/>
              <a:t>은 인증서의 </a:t>
            </a:r>
            <a:r>
              <a:rPr lang="en-US" altLang="ko-KR" sz="1200" dirty="0" err="1" smtClean="0"/>
              <a:t>commonName</a:t>
            </a:r>
            <a:r>
              <a:rPr lang="ko-KR" altLang="en-US" sz="1200" dirty="0" smtClean="0"/>
              <a:t>에서 가져옴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48064" y="3152001"/>
            <a:ext cx="378411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/>
              <a:t>Username+currentTime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정보의 해시 및 </a:t>
            </a:r>
            <a:r>
              <a:rPr lang="ko-KR" altLang="en-US" sz="1200" dirty="0" err="1" smtClean="0"/>
              <a:t>서명값</a:t>
            </a:r>
            <a:r>
              <a:rPr lang="ko-KR" altLang="en-US" sz="1200" dirty="0" smtClean="0"/>
              <a:t> 계산</a:t>
            </a:r>
            <a:endParaRPr lang="en-US" altLang="ko-KR" sz="1200" dirty="0" smtClean="0"/>
          </a:p>
          <a:p>
            <a:r>
              <a:rPr lang="ko-KR" altLang="en-US" sz="1200" dirty="0" err="1" smtClean="0"/>
              <a:t>서명값을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Hex</a:t>
            </a:r>
            <a:r>
              <a:rPr lang="ko-KR" altLang="en-US" sz="1200" dirty="0" smtClean="0"/>
              <a:t>로 </a:t>
            </a:r>
            <a:r>
              <a:rPr lang="ko-KR" altLang="en-US" sz="1200" dirty="0" err="1" smtClean="0"/>
              <a:t>인코딩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화면표시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전송</a:t>
            </a:r>
            <a:r>
              <a:rPr lang="en-US" altLang="ko-KR" sz="1200" dirty="0" smtClean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8064" y="3717032"/>
            <a:ext cx="2614242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인증요청을 위한 </a:t>
            </a:r>
            <a:r>
              <a:rPr lang="en-US" altLang="ko-KR" sz="1200" dirty="0" smtClean="0"/>
              <a:t>request </a:t>
            </a:r>
            <a:r>
              <a:rPr lang="ko-KR" altLang="en-US" sz="1200" dirty="0" smtClean="0"/>
              <a:t>정보 생성</a:t>
            </a:r>
            <a:endParaRPr lang="en-US" altLang="ko-KR" sz="1200" dirty="0" smtClean="0"/>
          </a:p>
          <a:p>
            <a:r>
              <a:rPr lang="en-US" altLang="ko-KR" sz="1200" dirty="0" smtClean="0"/>
              <a:t>- Username</a:t>
            </a:r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현재시간</a:t>
            </a:r>
            <a:r>
              <a:rPr lang="en-US" altLang="ko-KR" sz="1200" dirty="0" smtClean="0"/>
              <a:t> </a:t>
            </a:r>
          </a:p>
          <a:p>
            <a:r>
              <a:rPr lang="en-US" altLang="ko-KR" sz="1200" dirty="0" smtClean="0"/>
              <a:t>- </a:t>
            </a:r>
            <a:r>
              <a:rPr lang="ko-KR" altLang="en-US" sz="1200" dirty="0" err="1" smtClean="0"/>
              <a:t>서명값</a:t>
            </a:r>
            <a:endParaRPr lang="en-US" altLang="ko-KR" sz="1200" dirty="0" smtClean="0"/>
          </a:p>
          <a:p>
            <a:r>
              <a:rPr lang="en-US" altLang="ko-KR" sz="1200" dirty="0" smtClean="0"/>
              <a:t>- </a:t>
            </a:r>
            <a:r>
              <a:rPr lang="ko-KR" altLang="en-US" sz="1200" dirty="0" smtClean="0"/>
              <a:t>인증서</a:t>
            </a:r>
            <a:endParaRPr lang="en-US" altLang="ko-KR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5384249"/>
            <a:ext cx="336329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request</a:t>
            </a:r>
            <a:r>
              <a:rPr lang="ko-KR" altLang="en-US" sz="1200" dirty="0" smtClean="0"/>
              <a:t>를 </a:t>
            </a:r>
            <a:r>
              <a:rPr lang="en-US" altLang="ko-KR" sz="1200" dirty="0" smtClean="0"/>
              <a:t>post</a:t>
            </a:r>
            <a:r>
              <a:rPr lang="ko-KR" altLang="en-US" sz="1200" dirty="0" smtClean="0"/>
              <a:t>로 전송하고 인증 요청</a:t>
            </a:r>
            <a:endParaRPr lang="en-US" altLang="ko-KR" sz="1200" dirty="0"/>
          </a:p>
          <a:p>
            <a:r>
              <a:rPr lang="ko-KR" altLang="en-US" sz="1200" dirty="0" err="1" smtClean="0"/>
              <a:t>서버측에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users/</a:t>
            </a:r>
            <a:r>
              <a:rPr lang="en-US" altLang="ko-KR" sz="1200" dirty="0" err="1" smtClean="0"/>
              <a:t>authenticateSig</a:t>
            </a:r>
            <a:r>
              <a:rPr lang="en-US" altLang="ko-KR" sz="1200" dirty="0" smtClean="0"/>
              <a:t> API </a:t>
            </a:r>
            <a:r>
              <a:rPr lang="ko-KR" altLang="en-US" sz="1200" dirty="0" smtClean="0"/>
              <a:t>생성 필요</a:t>
            </a:r>
            <a:endParaRPr lang="en-US" altLang="ko-KR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287905"/>
            <a:ext cx="152477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현재시간 정보 생성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3764008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481663"/>
            <a:ext cx="2791149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  logout() {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this.ptoken</a:t>
            </a:r>
            <a:r>
              <a:rPr lang="en-US" altLang="ko-KR" sz="1200" dirty="0"/>
              <a:t> = null;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this.stoken</a:t>
            </a:r>
            <a:r>
              <a:rPr lang="en-US" altLang="ko-KR" sz="1200" dirty="0"/>
              <a:t> = null;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this.userNoPW</a:t>
            </a:r>
            <a:r>
              <a:rPr lang="en-US" altLang="ko-KR" sz="1200" dirty="0"/>
              <a:t> = null;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localStorage.removeItem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localStorage.removeItem</a:t>
            </a:r>
            <a:r>
              <a:rPr lang="en-US" altLang="ko-KR" sz="1200" dirty="0"/>
              <a:t>('</a:t>
            </a:r>
            <a:r>
              <a:rPr lang="en-US" altLang="ko-KR" sz="1200" dirty="0" err="1"/>
              <a:t>stoken</a:t>
            </a:r>
            <a:r>
              <a:rPr lang="en-US" altLang="ko-KR" sz="1200" dirty="0" smtClean="0"/>
              <a:t>');</a:t>
            </a:r>
          </a:p>
          <a:p>
            <a:r>
              <a:rPr lang="en-US" altLang="ko-KR" sz="1200" dirty="0"/>
              <a:t>    </a:t>
            </a:r>
            <a:r>
              <a:rPr lang="en-US" altLang="ko-KR" sz="1200" dirty="0" err="1"/>
              <a:t>localStorage.removeItem</a:t>
            </a:r>
            <a:r>
              <a:rPr lang="en-US" altLang="ko-KR" sz="1200" dirty="0"/>
              <a:t>('user');</a:t>
            </a:r>
          </a:p>
          <a:p>
            <a:r>
              <a:rPr lang="en-US" altLang="ko-KR" sz="1200" dirty="0"/>
              <a:t>  </a:t>
            </a:r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481663"/>
            <a:ext cx="304641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로그아웃시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ptoken</a:t>
            </a:r>
            <a:r>
              <a:rPr lang="en-US" altLang="ko-KR" sz="1200" dirty="0" smtClean="0"/>
              <a:t>,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/>
              <a:t>stoken</a:t>
            </a:r>
            <a:r>
              <a:rPr lang="en-US" altLang="ko-KR" sz="1200" dirty="0" smtClean="0"/>
              <a:t>, user</a:t>
            </a:r>
            <a:r>
              <a:rPr lang="ko-KR" altLang="en-US" sz="1200" dirty="0" smtClean="0"/>
              <a:t> 만 지움 </a:t>
            </a:r>
            <a:endParaRPr lang="en-US" altLang="ko-KR" sz="1200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인증서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관련 정보는 남겨두어야 함</a:t>
            </a:r>
            <a:r>
              <a:rPr lang="en-US" altLang="ko-KR" sz="12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4345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137" y="1437887"/>
            <a:ext cx="5897768" cy="500136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// </a:t>
            </a:r>
            <a:r>
              <a:rPr lang="en-US" altLang="ko-KR" sz="1100" dirty="0" err="1"/>
              <a:t>AuthenticateSig</a:t>
            </a:r>
            <a:r>
              <a:rPr lang="en-US" altLang="ko-KR" sz="1100" dirty="0"/>
              <a:t> </a:t>
            </a:r>
            <a:r>
              <a:rPr lang="ko-KR" altLang="en-US" sz="1100" dirty="0"/>
              <a:t>전자서명 간편 로그인  </a:t>
            </a:r>
          </a:p>
          <a:p>
            <a:r>
              <a:rPr lang="en-US" altLang="ko-KR" sz="1100" dirty="0" err="1"/>
              <a:t>router.post</a:t>
            </a:r>
            <a:r>
              <a:rPr lang="en-US" altLang="ko-KR" sz="1100" dirty="0"/>
              <a:t>('/</a:t>
            </a:r>
            <a:r>
              <a:rPr lang="en-US" altLang="ko-KR" sz="1100" dirty="0" err="1"/>
              <a:t>authenticateSig</a:t>
            </a:r>
            <a:r>
              <a:rPr lang="en-US" altLang="ko-KR" sz="1100" dirty="0"/>
              <a:t>', (</a:t>
            </a:r>
            <a:r>
              <a:rPr lang="en-US" altLang="ko-KR" sz="1100" dirty="0" err="1"/>
              <a:t>req</a:t>
            </a:r>
            <a:r>
              <a:rPr lang="en-US" altLang="ko-KR" sz="1100" dirty="0"/>
              <a:t>, res, next) =&gt; {</a:t>
            </a:r>
          </a:p>
          <a:p>
            <a:r>
              <a:rPr lang="en-US" altLang="ko-KR" sz="1100" dirty="0"/>
              <a:t>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username = </a:t>
            </a:r>
            <a:r>
              <a:rPr lang="en-US" altLang="ko-KR" sz="1100" dirty="0" err="1"/>
              <a:t>req.body.username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</a:t>
            </a:r>
            <a:r>
              <a:rPr lang="en-US" altLang="ko-KR" sz="1100" dirty="0" err="1"/>
              <a:t>User.getUserByUsername</a:t>
            </a:r>
            <a:r>
              <a:rPr lang="en-US" altLang="ko-KR" sz="1100" dirty="0"/>
              <a:t>(username, (err, user) =&gt; {</a:t>
            </a:r>
          </a:p>
          <a:p>
            <a:r>
              <a:rPr lang="en-US" altLang="ko-KR" sz="1100" dirty="0"/>
              <a:t>    if (err) throw err;</a:t>
            </a:r>
          </a:p>
          <a:p>
            <a:r>
              <a:rPr lang="en-US" altLang="ko-KR" sz="1100" dirty="0"/>
              <a:t>    if (!user) {</a:t>
            </a:r>
          </a:p>
          <a:p>
            <a:r>
              <a:rPr lang="en-US" altLang="ko-KR" sz="1100" dirty="0"/>
              <a:t>      return </a:t>
            </a:r>
            <a:r>
              <a:rPr lang="en-US" altLang="ko-KR" sz="1100" dirty="0" err="1"/>
              <a:t>res.json</a:t>
            </a:r>
            <a:r>
              <a:rPr lang="en-US" altLang="ko-KR" sz="1100" dirty="0"/>
              <a:t>({ success: false, </a:t>
            </a:r>
            <a:r>
              <a:rPr lang="en-US" altLang="ko-KR" sz="1100" dirty="0" err="1"/>
              <a:t>msg</a:t>
            </a:r>
            <a:r>
              <a:rPr lang="en-US" altLang="ko-KR" sz="1100" dirty="0"/>
              <a:t>: "User not found! </a:t>
            </a:r>
            <a:r>
              <a:rPr lang="ko-KR" altLang="en-US" sz="1100" dirty="0"/>
              <a:t>등록된 사용자가 없습니다</a:t>
            </a:r>
            <a:r>
              <a:rPr lang="en-US" altLang="ko-KR" sz="1100" dirty="0"/>
              <a:t>..."</a:t>
            </a:r>
            <a:r>
              <a:rPr lang="ko-KR" altLang="en-US" sz="1100" dirty="0"/>
              <a:t> </a:t>
            </a:r>
            <a:r>
              <a:rPr lang="en-US" altLang="ko-KR" sz="1100" dirty="0"/>
              <a:t>});</a:t>
            </a:r>
          </a:p>
          <a:p>
            <a:r>
              <a:rPr lang="en-US" altLang="ko-KR" sz="1100" dirty="0"/>
              <a:t>    }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currentTime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req.body.currentTime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signatureHex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req.body.signatureHex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certPem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req.body.certPem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cert = </a:t>
            </a:r>
            <a:r>
              <a:rPr lang="en-US" altLang="ko-KR" sz="1100" dirty="0" err="1"/>
              <a:t>pki.certificateFromPem</a:t>
            </a:r>
            <a:r>
              <a:rPr lang="en-US" altLang="ko-KR" sz="1100" dirty="0"/>
              <a:t>(</a:t>
            </a:r>
            <a:r>
              <a:rPr lang="en-US" altLang="ko-KR" sz="1100" dirty="0" err="1"/>
              <a:t>certPem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publicKey</a:t>
            </a:r>
            <a:r>
              <a:rPr lang="en-US" altLang="ko-KR" sz="1100" dirty="0"/>
              <a:t> = </a:t>
            </a:r>
            <a:r>
              <a:rPr lang="en-US" altLang="ko-KR" sz="1100" dirty="0" err="1"/>
              <a:t>cert.publicKey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signature = </a:t>
            </a:r>
            <a:r>
              <a:rPr lang="en-US" altLang="ko-KR" sz="1100" dirty="0" err="1"/>
              <a:t>forge.util.hexToBytes</a:t>
            </a:r>
            <a:r>
              <a:rPr lang="en-US" altLang="ko-KR" sz="1100" dirty="0"/>
              <a:t>(</a:t>
            </a:r>
            <a:r>
              <a:rPr lang="en-US" altLang="ko-KR" sz="1100" dirty="0" err="1"/>
              <a:t>signatureHex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common = </a:t>
            </a:r>
            <a:r>
              <a:rPr lang="en-US" altLang="ko-KR" sz="1100" dirty="0" err="1"/>
              <a:t>cert.subject.getField</a:t>
            </a:r>
            <a:r>
              <a:rPr lang="en-US" altLang="ko-KR" sz="1100" dirty="0"/>
              <a:t>('CN').value;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currentTime1 = new Date().</a:t>
            </a:r>
            <a:r>
              <a:rPr lang="en-US" altLang="ko-KR" sz="1100" dirty="0" err="1"/>
              <a:t>getTime</a:t>
            </a:r>
            <a:r>
              <a:rPr lang="en-US" altLang="ko-KR" sz="1100" dirty="0"/>
              <a:t>();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const</a:t>
            </a:r>
            <a:r>
              <a:rPr lang="en-US" altLang="ko-KR" sz="1100" dirty="0"/>
              <a:t> </a:t>
            </a:r>
            <a:r>
              <a:rPr lang="en-US" altLang="ko-KR" sz="1100" dirty="0" err="1"/>
              <a:t>diffTime</a:t>
            </a:r>
            <a:r>
              <a:rPr lang="en-US" altLang="ko-KR" sz="1100" dirty="0"/>
              <a:t> = currentTime1 - </a:t>
            </a:r>
            <a:r>
              <a:rPr lang="en-US" altLang="ko-KR" sz="1100" dirty="0" err="1"/>
              <a:t>currentTime</a:t>
            </a:r>
            <a:r>
              <a:rPr lang="en-US" altLang="ko-KR" sz="1100" dirty="0"/>
              <a:t>;</a:t>
            </a:r>
          </a:p>
          <a:p>
            <a:r>
              <a:rPr lang="en-US" altLang="ko-KR" sz="1100" dirty="0"/>
              <a:t/>
            </a:r>
            <a:br>
              <a:rPr lang="en-US" altLang="ko-KR" sz="1100" dirty="0"/>
            </a:br>
            <a:r>
              <a:rPr lang="en-US" altLang="ko-KR" sz="1100" dirty="0"/>
              <a:t>    let md = forge.md.sha1.create();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md.update</a:t>
            </a:r>
            <a:r>
              <a:rPr lang="en-US" altLang="ko-KR" sz="1100" dirty="0"/>
              <a:t>(username, 'utf8');</a:t>
            </a:r>
          </a:p>
          <a:p>
            <a:r>
              <a:rPr lang="en-US" altLang="ko-KR" sz="1100" dirty="0"/>
              <a:t>    </a:t>
            </a:r>
            <a:r>
              <a:rPr lang="en-US" altLang="ko-KR" sz="1100" dirty="0" err="1"/>
              <a:t>md.update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currentTime</a:t>
            </a:r>
            <a:r>
              <a:rPr lang="en-US" altLang="ko-KR" sz="1100" dirty="0"/>
              <a:t>, 'utf8');</a:t>
            </a:r>
          </a:p>
          <a:p>
            <a:r>
              <a:rPr lang="en-US" altLang="ko-KR" sz="1100" dirty="0"/>
              <a:t>    let verified1 = </a:t>
            </a:r>
            <a:r>
              <a:rPr lang="en-US" altLang="ko-KR" sz="1100" dirty="0" err="1"/>
              <a:t>publicKey.verify</a:t>
            </a:r>
            <a:r>
              <a:rPr lang="en-US" altLang="ko-KR" sz="1100" dirty="0"/>
              <a:t>(</a:t>
            </a:r>
            <a:r>
              <a:rPr lang="en-US" altLang="ko-KR" sz="1100" dirty="0" err="1"/>
              <a:t>md.digest</a:t>
            </a:r>
            <a:r>
              <a:rPr lang="en-US" altLang="ko-KR" sz="1100" dirty="0"/>
              <a:t>().bytes(), signature);</a:t>
            </a:r>
          </a:p>
          <a:p>
            <a:r>
              <a:rPr lang="en-US" altLang="ko-KR" sz="1100" dirty="0"/>
              <a:t>    let verified2 = </a:t>
            </a:r>
            <a:r>
              <a:rPr lang="en-US" altLang="ko-KR" sz="1100" dirty="0" err="1"/>
              <a:t>caCert.verify</a:t>
            </a:r>
            <a:r>
              <a:rPr lang="en-US" altLang="ko-KR" sz="1100" dirty="0"/>
              <a:t>(cert);</a:t>
            </a:r>
          </a:p>
          <a:p>
            <a:r>
              <a:rPr lang="en-US" altLang="ko-KR" sz="1100" dirty="0"/>
              <a:t>    let verified3;</a:t>
            </a:r>
          </a:p>
          <a:p>
            <a:r>
              <a:rPr lang="en-US" altLang="ko-KR" sz="1100" dirty="0"/>
              <a:t>    if (</a:t>
            </a:r>
            <a:r>
              <a:rPr lang="en-US" altLang="ko-KR" sz="1100" dirty="0" err="1"/>
              <a:t>diffTime</a:t>
            </a:r>
            <a:r>
              <a:rPr lang="en-US" altLang="ko-KR" sz="1100" dirty="0"/>
              <a:t> &lt; 1000000) verified3 = true;</a:t>
            </a:r>
          </a:p>
          <a:p>
            <a:r>
              <a:rPr lang="en-US" altLang="ko-KR" sz="1100" dirty="0"/>
              <a:t>    let verified4;</a:t>
            </a:r>
          </a:p>
          <a:p>
            <a:r>
              <a:rPr lang="en-US" altLang="ko-KR" sz="1100" dirty="0"/>
              <a:t>    if (username == common) verified4 = true</a:t>
            </a:r>
            <a:r>
              <a:rPr lang="en-US" altLang="ko-KR" sz="1100" dirty="0" smtClean="0"/>
              <a:t>;</a:t>
            </a:r>
            <a:endParaRPr lang="en-US" altLang="ko-KR" sz="11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en-US" altLang="ko-KR" dirty="0" smtClean="0"/>
              <a:t> routes/users.js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071881"/>
            <a:ext cx="230511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DB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username </a:t>
            </a:r>
            <a:r>
              <a:rPr lang="ko-KR" altLang="en-US" sz="1200" dirty="0" smtClean="0"/>
              <a:t>정보 읽어옴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04048" y="3068960"/>
            <a:ext cx="244810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클라이언트의 요청정보를 읽어옴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04048" y="3440033"/>
            <a:ext cx="137088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인증서 객체 생성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68144" y="3800073"/>
            <a:ext cx="131638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전자서명값</a:t>
            </a:r>
            <a:r>
              <a:rPr lang="ko-KR" altLang="en-US" sz="1200" dirty="0" smtClean="0"/>
              <a:t> 생성</a:t>
            </a:r>
            <a:endParaRPr lang="en-US" altLang="ko-KR" sz="1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68144" y="4088105"/>
            <a:ext cx="183255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인증서에서 공개키 추출</a:t>
            </a:r>
            <a:endParaRPr lang="en-US" altLang="ko-KR" sz="12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4376137"/>
            <a:ext cx="290015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인증서의 </a:t>
            </a:r>
            <a:r>
              <a:rPr lang="en-US" altLang="ko-KR" sz="1200" dirty="0" smtClean="0"/>
              <a:t>subject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common </a:t>
            </a:r>
            <a:r>
              <a:rPr lang="ko-KR" altLang="en-US" sz="1200" dirty="0" smtClean="0"/>
              <a:t>값 추출</a:t>
            </a:r>
            <a:endParaRPr lang="en-US" altLang="ko-KR" sz="1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4664169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시간차이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계산</a:t>
            </a:r>
            <a:endParaRPr lang="en-US" altLang="ko-KR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386533" y="5301208"/>
            <a:ext cx="255550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</a:t>
            </a:r>
            <a:r>
              <a:rPr lang="ko-KR" altLang="en-US" sz="1200" dirty="0" smtClean="0"/>
              <a:t>가지 검증</a:t>
            </a:r>
            <a:endParaRPr lang="en-US" altLang="ko-KR" sz="1200" dirty="0" smtClean="0"/>
          </a:p>
          <a:p>
            <a:r>
              <a:rPr lang="en-US" altLang="ko-KR" sz="1200" dirty="0" smtClean="0"/>
              <a:t>  1. </a:t>
            </a:r>
            <a:r>
              <a:rPr lang="ko-KR" altLang="en-US" sz="1200" dirty="0" smtClean="0"/>
              <a:t>전자서명이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유효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2. </a:t>
            </a:r>
            <a:r>
              <a:rPr lang="ko-KR" altLang="en-US" sz="1200" dirty="0" smtClean="0"/>
              <a:t>사용자 인증서가 유효</a:t>
            </a:r>
            <a:r>
              <a:rPr lang="en-US" altLang="ko-KR" sz="1200" dirty="0" smtClean="0"/>
              <a:t>?</a:t>
            </a:r>
          </a:p>
          <a:p>
            <a:r>
              <a:rPr lang="en-US" altLang="ko-KR" sz="1200" dirty="0" smtClean="0"/>
              <a:t>  3. </a:t>
            </a:r>
            <a:r>
              <a:rPr lang="ko-KR" altLang="en-US" sz="1200" dirty="0" smtClean="0"/>
              <a:t>시간차이 확인</a:t>
            </a:r>
            <a:endParaRPr lang="en-US" altLang="ko-KR" sz="1200" dirty="0" smtClean="0"/>
          </a:p>
          <a:p>
            <a:r>
              <a:rPr lang="en-US" altLang="ko-KR" sz="1200" dirty="0" smtClean="0"/>
              <a:t>  4. </a:t>
            </a:r>
            <a:r>
              <a:rPr lang="ko-KR" altLang="en-US" sz="1200" dirty="0" smtClean="0"/>
              <a:t>요청자가 인증서 소유자인지</a:t>
            </a:r>
            <a:r>
              <a:rPr lang="en-US" altLang="ko-KR" sz="1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88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365731"/>
            <a:ext cx="6792437" cy="544764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 if (verified1 == true &amp;&amp; verified2 == true &amp;&amp; verified3 == true &amp;&amp; verified4 == true) {</a:t>
            </a:r>
          </a:p>
          <a:p>
            <a:r>
              <a:rPr lang="en-US" altLang="ko-KR" sz="1200" dirty="0"/>
              <a:t>  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= 'JWT ' + </a:t>
            </a:r>
            <a:r>
              <a:rPr lang="en-US" altLang="ko-KR" sz="1200" dirty="0" err="1"/>
              <a:t>jwt.sign</a:t>
            </a:r>
            <a:r>
              <a:rPr lang="en-US" altLang="ko-KR" sz="1200" dirty="0"/>
              <a:t>({ data: user }, </a:t>
            </a:r>
            <a:r>
              <a:rPr lang="en-US" altLang="ko-KR" sz="1200" dirty="0" err="1"/>
              <a:t>config.secret</a:t>
            </a:r>
            <a:r>
              <a:rPr lang="en-US" altLang="ko-KR" sz="1200" dirty="0"/>
              <a:t>,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expiresIn</a:t>
            </a:r>
            <a:r>
              <a:rPr lang="en-US" altLang="ko-KR" sz="1200" dirty="0"/>
              <a:t>: 604800 // 1 week, </a:t>
            </a:r>
            <a:r>
              <a:rPr lang="ko-KR" altLang="en-US" sz="1200" dirty="0"/>
              <a:t>유효기간</a:t>
            </a:r>
            <a:r>
              <a:rPr lang="en-US" altLang="ko-KR" sz="1200" dirty="0"/>
              <a:t>: 1</a:t>
            </a:r>
            <a:r>
              <a:rPr lang="ko-KR" altLang="en-US" sz="1200" dirty="0"/>
              <a:t>주일 </a:t>
            </a:r>
          </a:p>
          <a:p>
            <a:r>
              <a:rPr lang="ko-KR" altLang="en-US" sz="1200" dirty="0"/>
              <a:t>     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  </a:t>
            </a:r>
            <a:r>
              <a:rPr lang="en-US" altLang="ko-KR" sz="1200" dirty="0" err="1"/>
              <a:t>const</a:t>
            </a:r>
            <a:r>
              <a:rPr lang="en-US" altLang="ko-KR" sz="1200" dirty="0"/>
              <a:t>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 = 'JWT ' + </a:t>
            </a:r>
            <a:r>
              <a:rPr lang="en-US" altLang="ko-KR" sz="1200" dirty="0" err="1"/>
              <a:t>jwt.sign</a:t>
            </a:r>
            <a:r>
              <a:rPr lang="en-US" altLang="ko-KR" sz="1200" dirty="0"/>
              <a:t>({ data: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 }, </a:t>
            </a:r>
            <a:r>
              <a:rPr lang="en-US" altLang="ko-KR" sz="1200" dirty="0" err="1"/>
              <a:t>config.secret</a:t>
            </a:r>
            <a:r>
              <a:rPr lang="en-US" altLang="ko-KR" sz="1200" dirty="0"/>
              <a:t>, {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noTimestamp</a:t>
            </a:r>
            <a:r>
              <a:rPr lang="en-US" altLang="ko-KR" sz="1200" dirty="0"/>
              <a:t>: true // </a:t>
            </a:r>
            <a:r>
              <a:rPr lang="ko-KR" altLang="en-US" sz="1200" dirty="0"/>
              <a:t>발급시점</a:t>
            </a:r>
            <a:r>
              <a:rPr lang="en-US" altLang="ko-KR" sz="1200" dirty="0"/>
              <a:t>, </a:t>
            </a:r>
            <a:r>
              <a:rPr lang="ko-KR" altLang="en-US" sz="1200" dirty="0"/>
              <a:t>유효기간 삭제</a:t>
            </a:r>
            <a:r>
              <a:rPr lang="en-US" altLang="ko-KR" sz="1200" dirty="0"/>
              <a:t>. </a:t>
            </a:r>
            <a:r>
              <a:rPr lang="ko-KR" altLang="en-US" sz="1200" dirty="0"/>
              <a:t>토큰의 유효성은 </a:t>
            </a:r>
            <a:r>
              <a:rPr lang="en-US" altLang="ko-KR" sz="1200" dirty="0" err="1"/>
              <a:t>ptoken</a:t>
            </a:r>
            <a:r>
              <a:rPr lang="ko-KR" altLang="en-US" sz="1200" dirty="0"/>
              <a:t>에서만 검증 예정</a:t>
            </a:r>
          </a:p>
          <a:p>
            <a:r>
              <a:rPr lang="ko-KR" altLang="en-US" sz="1200" dirty="0"/>
              <a:t>      </a:t>
            </a:r>
            <a:r>
              <a:rPr lang="en-US" altLang="ko-KR" sz="1200" dirty="0"/>
              <a:t>});</a:t>
            </a:r>
          </a:p>
          <a:p>
            <a:r>
              <a:rPr lang="en-US" altLang="ko-KR" sz="1200" dirty="0"/>
              <a:t/>
            </a:r>
            <a:br>
              <a:rPr lang="en-US" altLang="ko-KR" sz="1200" dirty="0"/>
            </a:br>
            <a:r>
              <a:rPr lang="en-US" altLang="ko-KR" sz="1200" dirty="0"/>
              <a:t>     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      success: true,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ptoken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: </a:t>
            </a:r>
            <a:r>
              <a:rPr lang="en-US" altLang="ko-KR" sz="1200" dirty="0" err="1"/>
              <a:t>stoken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userNoPW</a:t>
            </a:r>
            <a:r>
              <a:rPr lang="en-US" altLang="ko-KR" sz="1200" dirty="0"/>
              <a:t>: {</a:t>
            </a:r>
          </a:p>
          <a:p>
            <a:r>
              <a:rPr lang="en-US" altLang="ko-KR" sz="1200" dirty="0"/>
              <a:t>          name: user.name,</a:t>
            </a:r>
          </a:p>
          <a:p>
            <a:r>
              <a:rPr lang="en-US" altLang="ko-KR" sz="1200" dirty="0"/>
              <a:t>          username: </a:t>
            </a:r>
            <a:r>
              <a:rPr lang="en-US" altLang="ko-KR" sz="1200" dirty="0" err="1"/>
              <a:t>user.username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  email: </a:t>
            </a:r>
            <a:r>
              <a:rPr lang="en-US" altLang="ko-KR" sz="1200" dirty="0" err="1"/>
              <a:t>user.email</a:t>
            </a:r>
            <a:r>
              <a:rPr lang="en-US" altLang="ko-KR" sz="1200" dirty="0"/>
              <a:t>,</a:t>
            </a:r>
          </a:p>
          <a:p>
            <a:r>
              <a:rPr lang="en-US" altLang="ko-KR" sz="1200" dirty="0"/>
              <a:t>          age: </a:t>
            </a:r>
            <a:r>
              <a:rPr lang="en-US" altLang="ko-KR" sz="1200" dirty="0" err="1"/>
              <a:t>user.age</a:t>
            </a:r>
            <a:endParaRPr lang="en-US" altLang="ko-KR" sz="1200" dirty="0"/>
          </a:p>
          <a:p>
            <a:r>
              <a:rPr lang="en-US" altLang="ko-KR" sz="1200" dirty="0"/>
              <a:t>        }</a:t>
            </a:r>
          </a:p>
          <a:p>
            <a:r>
              <a:rPr lang="en-US" altLang="ko-KR" sz="1200" dirty="0"/>
              <a:t>      });</a:t>
            </a:r>
          </a:p>
          <a:p>
            <a:r>
              <a:rPr lang="en-US" altLang="ko-KR" sz="1200" dirty="0"/>
              <a:t>    } else {</a:t>
            </a:r>
          </a:p>
          <a:p>
            <a:r>
              <a:rPr lang="en-US" altLang="ko-KR" sz="1200" dirty="0"/>
              <a:t>      return </a:t>
            </a:r>
            <a:r>
              <a:rPr lang="en-US" altLang="ko-KR" sz="1200" dirty="0" err="1"/>
              <a:t>res.json</a:t>
            </a:r>
            <a:r>
              <a:rPr lang="en-US" altLang="ko-KR" sz="1200" dirty="0"/>
              <a:t>({</a:t>
            </a:r>
          </a:p>
          <a:p>
            <a:r>
              <a:rPr lang="en-US" altLang="ko-KR" sz="1200" dirty="0"/>
              <a:t>        success: false,</a:t>
            </a:r>
          </a:p>
          <a:p>
            <a:r>
              <a:rPr lang="en-US" altLang="ko-KR" sz="1200" dirty="0"/>
              <a:t>        </a:t>
            </a:r>
            <a:r>
              <a:rPr lang="en-US" altLang="ko-KR" sz="1200" dirty="0" err="1"/>
              <a:t>msg</a:t>
            </a:r>
            <a:r>
              <a:rPr lang="en-US" altLang="ko-KR" sz="1200" dirty="0"/>
              <a:t>: 'Login not successful. Something wrong... '</a:t>
            </a:r>
          </a:p>
          <a:p>
            <a:r>
              <a:rPr lang="en-US" altLang="ko-KR" sz="1200" dirty="0"/>
              <a:t>      });</a:t>
            </a:r>
          </a:p>
          <a:p>
            <a:r>
              <a:rPr lang="en-US" altLang="ko-KR" sz="1200" dirty="0"/>
              <a:t>    }</a:t>
            </a:r>
          </a:p>
          <a:p>
            <a:r>
              <a:rPr lang="en-US" altLang="ko-KR" sz="1200" dirty="0"/>
              <a:t>  });</a:t>
            </a:r>
          </a:p>
          <a:p>
            <a:r>
              <a:rPr lang="en-US" altLang="ko-KR" sz="1200" dirty="0" smtClean="0"/>
              <a:t>});</a:t>
            </a:r>
            <a:endParaRPr lang="ko-KR" altLang="en-US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서버측</a:t>
            </a:r>
            <a:r>
              <a:rPr lang="en-US" altLang="ko-KR" dirty="0"/>
              <a:t> routes/users.js </a:t>
            </a:r>
            <a:r>
              <a:rPr lang="ko-KR" altLang="en-US" dirty="0"/>
              <a:t>수정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1412776"/>
            <a:ext cx="212590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</a:t>
            </a:r>
            <a:r>
              <a:rPr lang="ko-KR" altLang="en-US" sz="1200" dirty="0" smtClean="0"/>
              <a:t>가지 검증이 모두 유효하면</a:t>
            </a:r>
            <a:endParaRPr lang="en-US" altLang="ko-KR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04248" y="1844824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공개토큰 생성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831413" y="2708920"/>
            <a:ext cx="1162498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비밀토큰 생성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36096" y="3399383"/>
            <a:ext cx="234109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success, </a:t>
            </a:r>
            <a:r>
              <a:rPr lang="en-US" altLang="ko-KR" sz="1200" dirty="0" err="1" smtClean="0"/>
              <a:t>ptoken</a:t>
            </a:r>
            <a:r>
              <a:rPr lang="en-US" altLang="ko-KR" sz="1200" dirty="0" smtClean="0"/>
              <a:t>, </a:t>
            </a:r>
            <a:r>
              <a:rPr lang="en-US" altLang="ko-KR" sz="1200" dirty="0" err="1" smtClean="0"/>
              <a:t>stoken</a:t>
            </a:r>
            <a:r>
              <a:rPr lang="en-US" altLang="ko-KR" sz="1200" dirty="0" smtClean="0"/>
              <a:t>, user </a:t>
            </a:r>
          </a:p>
          <a:p>
            <a:r>
              <a:rPr lang="ko-KR" altLang="en-US" sz="1200" dirty="0" smtClean="0"/>
              <a:t>정보를</a:t>
            </a:r>
            <a:r>
              <a:rPr lang="en-US" altLang="ko-KR" sz="1200" dirty="0" smtClean="0"/>
              <a:t> JSON</a:t>
            </a:r>
            <a:r>
              <a:rPr lang="ko-KR" altLang="en-US" sz="1200" dirty="0" smtClean="0"/>
              <a:t>으로 리턴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464056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862954"/>
            <a:ext cx="7208768" cy="289310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onLoginSigSubmit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this.authService.authenticateSigUser</a:t>
            </a:r>
            <a:r>
              <a:rPr lang="en-US" altLang="ko-KR" sz="1400" dirty="0"/>
              <a:t>().subscribe(data =&gt; {</a:t>
            </a:r>
          </a:p>
          <a:p>
            <a:r>
              <a:rPr lang="en-US" altLang="ko-KR" sz="1400" dirty="0"/>
              <a:t>      if (</a:t>
            </a:r>
            <a:r>
              <a:rPr lang="en-US" altLang="ko-KR" sz="1400" dirty="0" err="1"/>
              <a:t>data.success</a:t>
            </a:r>
            <a:r>
              <a:rPr lang="en-US" altLang="ko-KR" sz="1400" dirty="0"/>
              <a:t>)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this.authService.storeUserData</a:t>
            </a:r>
            <a:r>
              <a:rPr lang="en-US" altLang="ko-KR" sz="1400" dirty="0"/>
              <a:t>(</a:t>
            </a:r>
            <a:r>
              <a:rPr lang="en-US" altLang="ko-KR" sz="1400" dirty="0" err="1"/>
              <a:t>data.ptoken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data.stoken</a:t>
            </a:r>
            <a:r>
              <a:rPr lang="en-US" altLang="ko-KR" sz="1400" dirty="0"/>
              <a:t>, </a:t>
            </a:r>
            <a:r>
              <a:rPr lang="en-US" altLang="ko-KR" sz="1400" dirty="0" err="1"/>
              <a:t>data.userNoPW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</a:t>
            </a:r>
            <a:r>
              <a:rPr lang="ko-KR" altLang="en-US" sz="1400" dirty="0"/>
              <a:t>로그인 성공</a:t>
            </a:r>
            <a:r>
              <a:rPr lang="en-US" altLang="ko-KR" sz="1400" dirty="0"/>
              <a:t>',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'alert-success',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(['dashboard']);</a:t>
            </a:r>
          </a:p>
          <a:p>
            <a:r>
              <a:rPr lang="en-US" altLang="ko-KR" sz="1400" dirty="0"/>
              <a:t>      } else {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(data.msg, {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'alert-danger', timeout: 5000 });</a:t>
            </a:r>
          </a:p>
          <a:p>
            <a:r>
              <a:rPr lang="en-US" altLang="ko-KR" sz="1400" dirty="0"/>
              <a:t>    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(['login']);</a:t>
            </a:r>
          </a:p>
          <a:p>
            <a:r>
              <a:rPr lang="en-US" altLang="ko-KR" sz="1400" dirty="0"/>
              <a:t>      }</a:t>
            </a:r>
          </a:p>
          <a:p>
            <a:r>
              <a:rPr lang="en-US" altLang="ko-KR" sz="1400" dirty="0"/>
              <a:t>    });</a:t>
            </a:r>
          </a:p>
          <a:p>
            <a:r>
              <a:rPr lang="en-US" altLang="ko-KR" sz="1400" dirty="0"/>
              <a:t>  }</a:t>
            </a:r>
          </a:p>
          <a:p>
            <a:endParaRPr lang="ko-KR" altLang="en-US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성공하면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232146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Login.component.ts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43039" y="3125307"/>
            <a:ext cx="159210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공개토큰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비밀토큰</a:t>
            </a:r>
            <a:r>
              <a:rPr lang="en-US" altLang="ko-KR" sz="1200" dirty="0" smtClean="0"/>
              <a:t>, </a:t>
            </a:r>
          </a:p>
          <a:p>
            <a:r>
              <a:rPr lang="ko-KR" altLang="en-US" sz="1200" dirty="0" smtClean="0"/>
              <a:t>사용자정보를 저장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599058" y="2386834"/>
            <a:ext cx="1316386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로그인 성공하면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033211" y="3872080"/>
            <a:ext cx="1901931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dashboard</a:t>
            </a:r>
            <a:r>
              <a:rPr lang="ko-KR" altLang="en-US" sz="1200" dirty="0" smtClean="0"/>
              <a:t>로 </a:t>
            </a:r>
            <a:r>
              <a:rPr lang="ko-KR" altLang="en-US" sz="1200" dirty="0" err="1" smtClean="0"/>
              <a:t>리다이렉트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205744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6104329"/>
            <a:ext cx="1986441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전자서명으로 로그인 성공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6136" y="6104329"/>
            <a:ext cx="2173993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공개토큰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비밀토큰이 생성됨</a:t>
            </a:r>
            <a:endParaRPr lang="en-US" altLang="ko-KR" sz="1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6003"/>
            <a:ext cx="5867938" cy="26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038" y="3721471"/>
            <a:ext cx="5144840" cy="23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화살표 연결선 10"/>
          <p:cNvCxnSpPr/>
          <p:nvPr/>
        </p:nvCxnSpPr>
        <p:spPr>
          <a:xfrm flipH="1">
            <a:off x="4139953" y="2420888"/>
            <a:ext cx="2664295" cy="5884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16216" y="2060848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클릭하여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간편 로그인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6311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20" y="1844824"/>
            <a:ext cx="749102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로그아웃시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토큰만 삭제하고 인증서 관련 정보는 남겨둠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155877"/>
            <a:ext cx="288732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전자서명 간편로그인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9109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3870340"/>
            <a:ext cx="5698996" cy="203132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  </a:t>
            </a:r>
            <a:r>
              <a:rPr lang="en-US" altLang="ko-KR" sz="1400" dirty="0" err="1"/>
              <a:t>onDeleteCertClick</a:t>
            </a:r>
            <a:r>
              <a:rPr lang="en-US" altLang="ko-KR" sz="1400" dirty="0"/>
              <a:t>() {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localStorage.clear</a:t>
            </a:r>
            <a:r>
              <a:rPr lang="en-US" altLang="ko-KR" sz="1400" dirty="0"/>
              <a:t>(); // </a:t>
            </a:r>
            <a:r>
              <a:rPr lang="ko-KR" altLang="en-US" sz="1400" dirty="0"/>
              <a:t>로컬스토리지 전체 삭제</a:t>
            </a:r>
          </a:p>
          <a:p>
            <a:r>
              <a:rPr lang="ko-KR" altLang="en-US" sz="1400" dirty="0"/>
              <a:t>    </a:t>
            </a:r>
            <a:r>
              <a:rPr lang="en-US" altLang="ko-KR" sz="1400" dirty="0" err="1"/>
              <a:t>this.flashMessage.show</a:t>
            </a:r>
            <a:r>
              <a:rPr lang="en-US" altLang="ko-KR" sz="1400" dirty="0"/>
              <a:t>('</a:t>
            </a:r>
            <a:r>
              <a:rPr lang="ko-KR" altLang="en-US" sz="1400" dirty="0"/>
              <a:t>인증서 삭제 완료</a:t>
            </a:r>
            <a:r>
              <a:rPr lang="en-US" altLang="ko-KR" sz="1400" dirty="0"/>
              <a:t>. </a:t>
            </a:r>
            <a:r>
              <a:rPr lang="ko-KR" altLang="en-US" sz="1400" dirty="0"/>
              <a:t>다시 로그인하세요</a:t>
            </a:r>
            <a:r>
              <a:rPr lang="en-US" altLang="ko-KR" sz="1400" dirty="0"/>
              <a:t>. ', {</a:t>
            </a:r>
          </a:p>
          <a:p>
            <a:r>
              <a:rPr lang="en-US" altLang="ko-KR" sz="1400" dirty="0"/>
              <a:t>      </a:t>
            </a:r>
            <a:r>
              <a:rPr lang="en-US" altLang="ko-KR" sz="1400" dirty="0" err="1"/>
              <a:t>cssClass</a:t>
            </a:r>
            <a:r>
              <a:rPr lang="en-US" altLang="ko-KR" sz="1400" dirty="0"/>
              <a:t>: 'alert-success',</a:t>
            </a:r>
          </a:p>
          <a:p>
            <a:r>
              <a:rPr lang="en-US" altLang="ko-KR" sz="1400" dirty="0"/>
              <a:t>      timeout: 3000</a:t>
            </a:r>
          </a:p>
          <a:p>
            <a:r>
              <a:rPr lang="en-US" altLang="ko-KR" sz="1400" dirty="0"/>
              <a:t>    });</a:t>
            </a:r>
          </a:p>
          <a:p>
            <a:r>
              <a:rPr lang="en-US" altLang="ko-KR" sz="1400" dirty="0"/>
              <a:t>    </a:t>
            </a:r>
            <a:r>
              <a:rPr lang="en-US" altLang="ko-KR" sz="1400" dirty="0" err="1"/>
              <a:t>this.router.navigate</a:t>
            </a:r>
            <a:r>
              <a:rPr lang="en-US" altLang="ko-KR" sz="1400" dirty="0"/>
              <a:t>(['/login']);</a:t>
            </a:r>
          </a:p>
          <a:p>
            <a:r>
              <a:rPr lang="en-US" altLang="ko-KR" sz="1400" dirty="0"/>
              <a:t>    return false;</a:t>
            </a:r>
          </a:p>
          <a:p>
            <a:r>
              <a:rPr lang="en-US" altLang="ko-KR" sz="1400" dirty="0"/>
              <a:t>  </a:t>
            </a:r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삭제 기능 추가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인증서를 삭제할 수 있는 기능이 필요</a:t>
            </a:r>
            <a:endParaRPr lang="en-US" altLang="ko-KR" dirty="0" smtClean="0"/>
          </a:p>
          <a:p>
            <a:r>
              <a:rPr lang="ko-KR" altLang="en-US" dirty="0" smtClean="0"/>
              <a:t>메뉴에 인증서 삭제 버튼 추가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689756"/>
            <a:ext cx="826745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&lt;li *</a:t>
            </a:r>
            <a:r>
              <a:rPr lang="en-US" altLang="ko-KR" sz="1400" dirty="0" err="1"/>
              <a:t>ngIf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authService.loggedIn</a:t>
            </a:r>
            <a:r>
              <a:rPr lang="en-US" altLang="ko-KR" sz="1400" dirty="0"/>
              <a:t>()"&gt;&lt;a (click)="</a:t>
            </a:r>
            <a:r>
              <a:rPr lang="en-US" altLang="ko-KR" sz="1400" dirty="0" err="1"/>
              <a:t>onLogoutClick</a:t>
            </a:r>
            <a:r>
              <a:rPr lang="en-US" altLang="ko-KR" sz="1400" dirty="0"/>
              <a:t>()" </a:t>
            </a:r>
            <a:r>
              <a:rPr lang="en-US" altLang="ko-KR" sz="1400" dirty="0" err="1"/>
              <a:t>href</a:t>
            </a:r>
            <a:r>
              <a:rPr lang="en-US" altLang="ko-KR" sz="1400" dirty="0"/>
              <a:t>="#"&gt;</a:t>
            </a:r>
            <a:r>
              <a:rPr lang="ko-KR" altLang="en-US" sz="1400" dirty="0"/>
              <a:t>로그아웃</a:t>
            </a:r>
            <a:r>
              <a:rPr lang="en-US" altLang="ko-KR" sz="1400" dirty="0"/>
              <a:t>&lt;/a&gt;&lt;/li&gt;        </a:t>
            </a:r>
            <a:endParaRPr lang="en-US" altLang="ko-KR" sz="1400" dirty="0" smtClean="0"/>
          </a:p>
          <a:p>
            <a:r>
              <a:rPr lang="en-US" altLang="ko-KR" sz="1400" dirty="0" smtClean="0"/>
              <a:t>&lt;</a:t>
            </a:r>
            <a:r>
              <a:rPr lang="en-US" altLang="ko-KR" sz="1400" dirty="0"/>
              <a:t>li *</a:t>
            </a:r>
            <a:r>
              <a:rPr lang="en-US" altLang="ko-KR" sz="1400" dirty="0" err="1"/>
              <a:t>ngIf</a:t>
            </a:r>
            <a:r>
              <a:rPr lang="en-US" altLang="ko-KR" sz="1400" dirty="0"/>
              <a:t>="</a:t>
            </a:r>
            <a:r>
              <a:rPr lang="en-US" altLang="ko-KR" sz="1400" dirty="0" err="1"/>
              <a:t>authService.loggedIn</a:t>
            </a:r>
            <a:r>
              <a:rPr lang="en-US" altLang="ko-KR" sz="1400" dirty="0"/>
              <a:t>()"&gt;&lt;a (click)="</a:t>
            </a:r>
            <a:r>
              <a:rPr lang="en-US" altLang="ko-KR" sz="1400" b="1" dirty="0" err="1"/>
              <a:t>onDeleteCertClick</a:t>
            </a:r>
            <a:r>
              <a:rPr lang="en-US" altLang="ko-KR" sz="1400" b="1" dirty="0"/>
              <a:t>()</a:t>
            </a:r>
            <a:r>
              <a:rPr lang="en-US" altLang="ko-KR" sz="1400" dirty="0"/>
              <a:t>" </a:t>
            </a:r>
            <a:r>
              <a:rPr lang="en-US" altLang="ko-KR" sz="1400" dirty="0" err="1"/>
              <a:t>href</a:t>
            </a:r>
            <a:r>
              <a:rPr lang="en-US" altLang="ko-KR" sz="1400" dirty="0"/>
              <a:t>="#"&gt;</a:t>
            </a:r>
            <a:r>
              <a:rPr lang="ko-KR" altLang="en-US" sz="1400" dirty="0"/>
              <a:t>인증서삭제</a:t>
            </a:r>
            <a:r>
              <a:rPr lang="en-US" altLang="ko-KR" sz="1400" dirty="0"/>
              <a:t>&lt;/a&gt;&lt;/li&gt;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339588"/>
            <a:ext cx="263732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navbar.component.html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491716"/>
            <a:ext cx="2343975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navbar.component.ts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907786"/>
            <a:ext cx="286488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/>
              <a:t>로컬스토리지에</a:t>
            </a:r>
            <a:r>
              <a:rPr lang="ko-KR" altLang="en-US" sz="1200" dirty="0" smtClean="0"/>
              <a:t> 저장된 전체 정보 삭제</a:t>
            </a:r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로그인 화면으로 이동 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013696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</a:t>
            </a:r>
            <a:r>
              <a:rPr lang="ko-KR" altLang="en-US" dirty="0" err="1" smtClean="0"/>
              <a:t>삭제시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로컬스토리지 전체 삭제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63" y="1916832"/>
            <a:ext cx="6803791" cy="44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0112" y="4437112"/>
            <a:ext cx="296908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전자서명 간편로그인 불가 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ID/Pass </a:t>
            </a:r>
            <a:r>
              <a:rPr lang="ko-KR" altLang="en-US" dirty="0" smtClean="0"/>
              <a:t>로그인 필요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7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자바스크립트</a:t>
            </a:r>
            <a:r>
              <a:rPr lang="en-US" altLang="ko-KR" dirty="0"/>
              <a:t> </a:t>
            </a:r>
            <a:r>
              <a:rPr lang="ko-KR" altLang="en-US" dirty="0"/>
              <a:t>암호 </a:t>
            </a:r>
            <a:r>
              <a:rPr lang="ko-KR" altLang="en-US" dirty="0" smtClean="0"/>
              <a:t>라이브러리 </a:t>
            </a:r>
            <a:r>
              <a:rPr lang="en-US" altLang="ko-KR" dirty="0" smtClean="0"/>
              <a:t>forge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Forge</a:t>
            </a:r>
          </a:p>
          <a:p>
            <a:pPr lvl="1"/>
            <a:r>
              <a:rPr lang="en-US" altLang="ko-KR" dirty="0" smtClean="0"/>
              <a:t>TLS, PKI</a:t>
            </a:r>
            <a:r>
              <a:rPr lang="ko-KR" altLang="en-US" dirty="0" smtClean="0"/>
              <a:t>와 여러 도구들을 포함한 자바스크립트 암호 라이브러리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www.npmjs.com/package/node-forge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54610"/>
            <a:ext cx="6120680" cy="3857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build </a:t>
            </a:r>
          </a:p>
          <a:p>
            <a:pPr lvl="1"/>
            <a:r>
              <a:rPr lang="ko-KR" altLang="en-US" dirty="0" smtClean="0"/>
              <a:t>개발된 </a:t>
            </a:r>
            <a:r>
              <a:rPr lang="en-US" altLang="ko-KR" dirty="0" smtClean="0"/>
              <a:t>angular-</a:t>
            </a:r>
            <a:r>
              <a:rPr lang="en-US" altLang="ko-KR" dirty="0" err="1" smtClean="0"/>
              <a:t>src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폴더의 내용이 </a:t>
            </a:r>
            <a:r>
              <a:rPr lang="ko-KR" altLang="en-US" dirty="0" err="1" smtClean="0"/>
              <a:t>컴파일되어</a:t>
            </a:r>
            <a:r>
              <a:rPr lang="ko-KR" altLang="en-US" dirty="0" smtClean="0"/>
              <a:t> </a:t>
            </a:r>
            <a:r>
              <a:rPr lang="en-US" altLang="ko-KR" dirty="0" smtClean="0"/>
              <a:t>public </a:t>
            </a:r>
            <a:r>
              <a:rPr lang="ko-KR" altLang="en-US" dirty="0" smtClean="0"/>
              <a:t>폴더로 이전됨 </a:t>
            </a:r>
            <a:endParaRPr lang="en-US" altLang="ko-KR" dirty="0" smtClean="0"/>
          </a:p>
          <a:p>
            <a:r>
              <a:rPr lang="en-US" altLang="ko-KR" dirty="0" smtClean="0"/>
              <a:t>Express </a:t>
            </a:r>
            <a:r>
              <a:rPr lang="ko-KR" altLang="en-US" dirty="0" err="1" smtClean="0"/>
              <a:t>웹서비스로</a:t>
            </a:r>
            <a:r>
              <a:rPr lang="ko-KR" altLang="en-US" dirty="0" smtClean="0"/>
              <a:t> 전체 서비스 접속 가능 </a:t>
            </a:r>
            <a:endParaRPr lang="en-US" altLang="ko-KR" dirty="0" smtClean="0"/>
          </a:p>
          <a:p>
            <a:r>
              <a:rPr lang="ko-KR" altLang="en-US" dirty="0" smtClean="0"/>
              <a:t>공용서버에서 서비스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Auth.service.ts</a:t>
            </a:r>
            <a:r>
              <a:rPr lang="ko-KR" altLang="en-US" dirty="0" smtClean="0"/>
              <a:t>에서 지정된 </a:t>
            </a:r>
            <a:r>
              <a:rPr lang="en-US" altLang="ko-KR" dirty="0" err="1"/>
              <a:t>prepEndpoint</a:t>
            </a:r>
            <a:r>
              <a:rPr lang="en-US" altLang="ko-KR" dirty="0"/>
              <a:t>(ep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리턴주소를</a:t>
            </a:r>
            <a:r>
              <a:rPr lang="ko-KR" altLang="en-US" dirty="0" smtClean="0"/>
              <a:t> 수정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폴더 전체를 서버에 업로드하고 서버 실행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39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80431"/>
            <a:ext cx="8021145" cy="50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 서비스 완성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4826" y="1700808"/>
            <a:ext cx="1079142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Https</a:t>
            </a:r>
            <a:r>
              <a:rPr lang="ko-KR" altLang="en-US" sz="1200" dirty="0" smtClean="0"/>
              <a:t>로 접속</a:t>
            </a:r>
            <a:endParaRPr lang="en-US" altLang="ko-KR" sz="1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987824" y="5805264"/>
            <a:ext cx="1524776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200" smtClean="0"/>
              <a:t>로그인시 </a:t>
            </a:r>
            <a:r>
              <a:rPr lang="ko-KR" altLang="en-US" sz="1200" dirty="0" smtClean="0"/>
              <a:t>토큰 발급</a:t>
            </a:r>
            <a:endParaRPr lang="en-US" altLang="ko-KR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40994" y="5805264"/>
            <a:ext cx="1008609" cy="276999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200" dirty="0" smtClean="0"/>
              <a:t>인증서 발급</a:t>
            </a:r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21421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Firefox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테스트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297384" cy="530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MS Edge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테스트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442323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81047"/>
            <a:ext cx="6311454" cy="394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68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Forge </a:t>
            </a:r>
            <a:r>
              <a:rPr lang="ko-KR" altLang="en-US" dirty="0" smtClean="0"/>
              <a:t>설치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루트폴더로 이동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 smtClean="0"/>
              <a:t>node-forge</a:t>
            </a:r>
          </a:p>
          <a:p>
            <a:pPr lvl="1"/>
            <a:r>
              <a:rPr lang="en-US" altLang="ko-KR" dirty="0" err="1" smtClean="0"/>
              <a:t>node_modules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 설치됨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서버측</a:t>
            </a:r>
            <a:r>
              <a:rPr lang="ko-KR" altLang="en-US" dirty="0" smtClean="0"/>
              <a:t> 프로그램에서 다음과 같이 불러서 사용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const</a:t>
            </a:r>
            <a:r>
              <a:rPr lang="en-US" altLang="ko-KR" dirty="0" smtClean="0"/>
              <a:t> forge</a:t>
            </a:r>
            <a:r>
              <a:rPr lang="en-US" altLang="ko-KR" dirty="0"/>
              <a:t> </a:t>
            </a:r>
            <a:r>
              <a:rPr lang="en-US" altLang="ko-KR" b="1" dirty="0"/>
              <a:t>=</a:t>
            </a:r>
            <a:r>
              <a:rPr lang="en-US" altLang="ko-KR" dirty="0"/>
              <a:t> require('node-forge');</a:t>
            </a:r>
            <a:endParaRPr lang="en-US" altLang="ko-KR" dirty="0" smtClean="0"/>
          </a:p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패키지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cd angular-</a:t>
            </a:r>
            <a:r>
              <a:rPr lang="en-US" altLang="ko-KR" dirty="0" err="1" smtClean="0"/>
              <a:t>src</a:t>
            </a:r>
            <a:endParaRPr lang="en-US" altLang="ko-KR" dirty="0" smtClean="0"/>
          </a:p>
          <a:p>
            <a:pPr lvl="1"/>
            <a:r>
              <a:rPr lang="en-US" altLang="ko-KR" dirty="0"/>
              <a:t>&gt; </a:t>
            </a:r>
            <a:r>
              <a:rPr lang="en-US" altLang="ko-KR" dirty="0" err="1"/>
              <a:t>npm</a:t>
            </a:r>
            <a:r>
              <a:rPr lang="en-US" altLang="ko-KR" dirty="0"/>
              <a:t> install </a:t>
            </a:r>
            <a:r>
              <a:rPr lang="en-US" altLang="ko-KR" dirty="0" smtClean="0"/>
              <a:t>node-forge</a:t>
            </a:r>
          </a:p>
          <a:p>
            <a:pPr lvl="1"/>
            <a:r>
              <a:rPr lang="en-US" altLang="ko-KR" dirty="0" smtClean="0"/>
              <a:t>Angular </a:t>
            </a:r>
            <a:r>
              <a:rPr lang="ko-KR" altLang="en-US" dirty="0" smtClean="0"/>
              <a:t>소스에서 다음과 같이 불러서 사용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import </a:t>
            </a:r>
            <a:r>
              <a:rPr lang="en-US" altLang="ko-KR" dirty="0"/>
              <a:t>* as forge from 'node-forge';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166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자체서명인증서 생성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96752"/>
            <a:ext cx="3765774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/>
              <a:t>var</a:t>
            </a:r>
            <a:r>
              <a:rPr lang="en-US" altLang="ko-KR" sz="800" dirty="0"/>
              <a:t> forge = require('node-forge');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fs = require('fs');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pki</a:t>
            </a:r>
            <a:r>
              <a:rPr lang="en-US" altLang="ko-KR" sz="800" dirty="0"/>
              <a:t> = </a:t>
            </a:r>
            <a:r>
              <a:rPr lang="en-US" altLang="ko-KR" sz="800" dirty="0" err="1"/>
              <a:t>forge.pki</a:t>
            </a:r>
            <a:r>
              <a:rPr lang="en-US" altLang="ko-KR" sz="800" dirty="0"/>
              <a:t>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dirty="0"/>
              <a:t>// 1. CA </a:t>
            </a:r>
            <a:r>
              <a:rPr lang="ko-KR" altLang="en-US" sz="800" dirty="0"/>
              <a:t>인증서 생성</a:t>
            </a:r>
          </a:p>
          <a:p>
            <a:r>
              <a:rPr lang="en-US" altLang="ko-KR" sz="800" dirty="0"/>
              <a:t>// generate a </a:t>
            </a:r>
            <a:r>
              <a:rPr lang="en-US" altLang="ko-KR" sz="800" dirty="0" err="1"/>
              <a:t>keypair</a:t>
            </a:r>
            <a:r>
              <a:rPr lang="en-US" altLang="ko-KR" sz="800" dirty="0"/>
              <a:t> and create an X.509v3 certificate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caKeys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pki.rsa.generateKeyPair</a:t>
            </a:r>
            <a:r>
              <a:rPr lang="en-US" altLang="ko-KR" sz="800" dirty="0"/>
              <a:t>(2048);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 = </a:t>
            </a:r>
            <a:r>
              <a:rPr lang="en-US" altLang="ko-KR" sz="800" dirty="0" err="1"/>
              <a:t>pki.createCertificate</a:t>
            </a:r>
            <a:r>
              <a:rPr lang="en-US" altLang="ko-KR" sz="800" dirty="0"/>
              <a:t>();</a:t>
            </a:r>
          </a:p>
          <a:p>
            <a:r>
              <a:rPr lang="en-US" altLang="ko-KR" sz="800" dirty="0"/>
              <a:t>// CA </a:t>
            </a:r>
            <a:r>
              <a:rPr lang="ko-KR" altLang="en-US" sz="800" dirty="0"/>
              <a:t>개인키 파일 저장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pki.privateKeyToPem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개인키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caPrivateKey.pem</a:t>
            </a:r>
            <a:r>
              <a:rPr lang="en-US" altLang="ko-KR" sz="800" dirty="0"/>
              <a:t> \n');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dirty="0" err="1"/>
              <a:t>caCert.publicKey</a:t>
            </a:r>
            <a:r>
              <a:rPr lang="en-US" altLang="ko-KR" sz="800" dirty="0"/>
              <a:t> = </a:t>
            </a:r>
            <a:r>
              <a:rPr lang="en-US" altLang="ko-KR" sz="800" dirty="0" err="1"/>
              <a:t>caKeys.publicKey</a:t>
            </a:r>
            <a:r>
              <a:rPr lang="en-US" altLang="ko-KR" sz="800" dirty="0"/>
              <a:t>;</a:t>
            </a:r>
          </a:p>
          <a:p>
            <a:r>
              <a:rPr lang="en-US" altLang="ko-KR" sz="800" dirty="0" err="1"/>
              <a:t>caCert.serialNumber</a:t>
            </a:r>
            <a:r>
              <a:rPr lang="en-US" altLang="ko-KR" sz="800" dirty="0"/>
              <a:t> = '01';</a:t>
            </a:r>
          </a:p>
          <a:p>
            <a:r>
              <a:rPr lang="en-US" altLang="ko-KR" sz="800" dirty="0" err="1"/>
              <a:t>caCert.validity.notBefore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</a:t>
            </a:r>
            <a:r>
              <a:rPr lang="en-US" altLang="ko-KR" sz="800" dirty="0"/>
              <a:t> = new Date();</a:t>
            </a:r>
          </a:p>
          <a:p>
            <a:r>
              <a:rPr lang="en-US" altLang="ko-KR" sz="800" dirty="0" err="1"/>
              <a:t>caCert.validity.notAfter.setFullYear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caCert.validity.notBefore.getFullYear</a:t>
            </a:r>
            <a:r>
              <a:rPr lang="en-US" altLang="ko-KR" sz="800" dirty="0"/>
              <a:t>() + 1);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 = [{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commonName</a:t>
            </a:r>
            <a:r>
              <a:rPr lang="en-US" altLang="ko-KR" sz="800" dirty="0"/>
              <a:t>', // CN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'CN',</a:t>
            </a:r>
          </a:p>
          <a:p>
            <a:r>
              <a:rPr lang="en-US" altLang="ko-KR" sz="800" dirty="0"/>
              <a:t>value: '</a:t>
            </a:r>
            <a:r>
              <a:rPr lang="en-US" altLang="ko-KR" sz="800" dirty="0" err="1"/>
              <a:t>Byoungcheon</a:t>
            </a:r>
            <a:r>
              <a:rPr lang="en-US" altLang="ko-KR" sz="800" dirty="0"/>
              <a:t> Lee'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countryName</a:t>
            </a:r>
            <a:r>
              <a:rPr lang="en-US" altLang="ko-KR" sz="800" dirty="0"/>
              <a:t>', // C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'C',</a:t>
            </a:r>
          </a:p>
          <a:p>
            <a:r>
              <a:rPr lang="en-US" altLang="ko-KR" sz="800" dirty="0"/>
              <a:t>value: 'KR'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stateOrProvinceName</a:t>
            </a:r>
            <a:r>
              <a:rPr lang="en-US" altLang="ko-KR" sz="800" dirty="0"/>
              <a:t>', // ST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'ST',</a:t>
            </a:r>
          </a:p>
          <a:p>
            <a:r>
              <a:rPr lang="en-US" altLang="ko-KR" sz="800" dirty="0"/>
              <a:t>value: '</a:t>
            </a:r>
            <a:r>
              <a:rPr lang="en-US" altLang="ko-KR" sz="800" dirty="0" err="1"/>
              <a:t>Gyeonggi</a:t>
            </a:r>
            <a:r>
              <a:rPr lang="en-US" altLang="ko-KR" sz="800" dirty="0"/>
              <a:t>-do'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localityName</a:t>
            </a:r>
            <a:r>
              <a:rPr lang="en-US" altLang="ko-KR" sz="800" dirty="0"/>
              <a:t>', // L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'L',</a:t>
            </a:r>
          </a:p>
          <a:p>
            <a:r>
              <a:rPr lang="en-US" altLang="ko-KR" sz="800" dirty="0"/>
              <a:t>value: '</a:t>
            </a:r>
            <a:r>
              <a:rPr lang="en-US" altLang="ko-KR" sz="800" dirty="0" err="1"/>
              <a:t>Goyang-si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organizationName</a:t>
            </a:r>
            <a:r>
              <a:rPr lang="en-US" altLang="ko-KR" sz="800" dirty="0"/>
              <a:t>', // O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'O',</a:t>
            </a:r>
          </a:p>
          <a:p>
            <a:r>
              <a:rPr lang="en-US" altLang="ko-KR" sz="800" dirty="0"/>
              <a:t>value: '</a:t>
            </a:r>
            <a:r>
              <a:rPr lang="en-US" altLang="ko-KR" sz="800" dirty="0" err="1"/>
              <a:t>Joongbu</a:t>
            </a:r>
            <a:r>
              <a:rPr lang="en-US" altLang="ko-KR" sz="800" dirty="0"/>
              <a:t> Univ.'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//name: '</a:t>
            </a:r>
            <a:r>
              <a:rPr lang="en-US" altLang="ko-KR" sz="800" dirty="0" err="1"/>
              <a:t>organizationalUnitName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 err="1"/>
              <a:t>shortName</a:t>
            </a:r>
            <a:r>
              <a:rPr lang="en-US" altLang="ko-KR" sz="800" dirty="0"/>
              <a:t>: 'OU',</a:t>
            </a:r>
          </a:p>
          <a:p>
            <a:r>
              <a:rPr lang="en-US" altLang="ko-KR" sz="800" dirty="0"/>
              <a:t>value: 'Dept. of Information Security'</a:t>
            </a:r>
          </a:p>
          <a:p>
            <a:r>
              <a:rPr lang="en-US" altLang="ko-KR" sz="800" dirty="0"/>
              <a:t>}];</a:t>
            </a:r>
          </a:p>
          <a:p>
            <a:r>
              <a:rPr lang="en-US" altLang="ko-KR" sz="800" dirty="0" err="1"/>
              <a:t>caCert.setSubject</a:t>
            </a:r>
            <a:r>
              <a:rPr lang="en-US" altLang="ko-KR" sz="800" dirty="0"/>
              <a:t>(</a:t>
            </a:r>
            <a:r>
              <a:rPr lang="en-US" altLang="ko-KR" sz="800" dirty="0" err="1"/>
              <a:t>caAttrs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 err="1"/>
              <a:t>caCert.setIssuer</a:t>
            </a:r>
            <a:r>
              <a:rPr lang="en-US" altLang="ko-KR" sz="800" dirty="0"/>
              <a:t>(</a:t>
            </a:r>
            <a:r>
              <a:rPr lang="en-US" altLang="ko-KR" sz="800" dirty="0" err="1"/>
              <a:t>caAttrs</a:t>
            </a:r>
            <a:r>
              <a:rPr lang="en-US" altLang="ko-KR" sz="800" dirty="0" smtClean="0"/>
              <a:t>);</a:t>
            </a:r>
            <a:endParaRPr lang="en-US" altLang="ko-KR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340768"/>
            <a:ext cx="1457450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err="1" smtClean="0"/>
              <a:t>caCert.setExtensions</a:t>
            </a:r>
            <a:r>
              <a:rPr lang="en-US" altLang="ko-KR" sz="800" dirty="0"/>
              <a:t>([{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basicConstraints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 err="1"/>
              <a:t>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 err="1"/>
              <a:t>keyCertSign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digitalSignature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nonRepudiation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keyEncipherment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dataEncipherment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extKeyUsage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 err="1"/>
              <a:t>serverAuth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clientAuth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codeSigning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emailProtection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timeStamping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nsCertType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/>
              <a:t>client: true,</a:t>
            </a:r>
          </a:p>
          <a:p>
            <a:r>
              <a:rPr lang="en-US" altLang="ko-KR" sz="800" dirty="0"/>
              <a:t>server: true,</a:t>
            </a:r>
          </a:p>
          <a:p>
            <a:r>
              <a:rPr lang="en-US" altLang="ko-KR" sz="800" dirty="0"/>
              <a:t>email: true,</a:t>
            </a:r>
          </a:p>
          <a:p>
            <a:r>
              <a:rPr lang="en-US" altLang="ko-KR" sz="800" dirty="0" err="1"/>
              <a:t>objsign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sslCA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emailCA</a:t>
            </a:r>
            <a:r>
              <a:rPr lang="en-US" altLang="ko-KR" sz="800" dirty="0"/>
              <a:t>: true,</a:t>
            </a:r>
          </a:p>
          <a:p>
            <a:r>
              <a:rPr lang="en-US" altLang="ko-KR" sz="800" dirty="0" err="1"/>
              <a:t>objCA</a:t>
            </a:r>
            <a:r>
              <a:rPr lang="en-US" altLang="ko-KR" sz="800" dirty="0"/>
              <a:t>: true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subjectAltName</a:t>
            </a:r>
            <a:r>
              <a:rPr lang="en-US" altLang="ko-KR" sz="800" dirty="0"/>
              <a:t>',</a:t>
            </a:r>
          </a:p>
          <a:p>
            <a:r>
              <a:rPr lang="en-US" altLang="ko-KR" sz="800" dirty="0" err="1"/>
              <a:t>altNames</a:t>
            </a:r>
            <a:r>
              <a:rPr lang="en-US" altLang="ko-KR" sz="800" dirty="0"/>
              <a:t>: [{</a:t>
            </a:r>
          </a:p>
          <a:p>
            <a:r>
              <a:rPr lang="en-US" altLang="ko-KR" sz="800" dirty="0"/>
              <a:t>type: 6, // URI</a:t>
            </a:r>
          </a:p>
          <a:p>
            <a:r>
              <a:rPr lang="en-US" altLang="ko-KR" sz="800" dirty="0"/>
              <a:t>value: 'http://example.org</a:t>
            </a:r>
            <a:r>
              <a:rPr lang="en-US" altLang="ko-KR" sz="800" dirty="0" smtClean="0"/>
              <a:t>/'</a:t>
            </a:r>
            <a:endParaRPr lang="en-US" altLang="ko-KR" sz="800" dirty="0"/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type: 7, // IP</a:t>
            </a:r>
          </a:p>
          <a:p>
            <a:r>
              <a:rPr lang="en-US" altLang="ko-KR" sz="800" dirty="0" err="1"/>
              <a:t>ip</a:t>
            </a:r>
            <a:r>
              <a:rPr lang="en-US" altLang="ko-KR" sz="800" dirty="0"/>
              <a:t>: '127.0.0.1'</a:t>
            </a:r>
          </a:p>
          <a:p>
            <a:r>
              <a:rPr lang="en-US" altLang="ko-KR" sz="800" dirty="0"/>
              <a:t>}]</a:t>
            </a:r>
          </a:p>
          <a:p>
            <a:r>
              <a:rPr lang="en-US" altLang="ko-KR" sz="800" dirty="0"/>
              <a:t>}, {</a:t>
            </a:r>
          </a:p>
          <a:p>
            <a:r>
              <a:rPr lang="en-US" altLang="ko-KR" sz="800" dirty="0"/>
              <a:t>name: '</a:t>
            </a:r>
            <a:r>
              <a:rPr lang="en-US" altLang="ko-KR" sz="800" dirty="0" err="1"/>
              <a:t>subjectKeyIdentifier</a:t>
            </a:r>
            <a:r>
              <a:rPr lang="en-US" altLang="ko-KR" sz="800" dirty="0"/>
              <a:t>'</a:t>
            </a:r>
          </a:p>
          <a:p>
            <a:r>
              <a:rPr lang="en-US" altLang="ko-KR" sz="800" dirty="0" smtClean="0"/>
              <a:t>}]);</a:t>
            </a:r>
            <a:endParaRPr lang="en-US" altLang="ko-KR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1340768"/>
            <a:ext cx="2916183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// </a:t>
            </a:r>
            <a:r>
              <a:rPr lang="en-US" altLang="ko-KR" sz="800" dirty="0"/>
              <a:t>self-sign certificate</a:t>
            </a:r>
          </a:p>
          <a:p>
            <a:r>
              <a:rPr lang="en-US" altLang="ko-KR" sz="800" dirty="0" err="1"/>
              <a:t>caCert.sign</a:t>
            </a:r>
            <a:r>
              <a:rPr lang="en-US" altLang="ko-KR" sz="800" dirty="0"/>
              <a:t>(</a:t>
            </a:r>
            <a:r>
              <a:rPr lang="en-US" altLang="ko-KR" sz="800" dirty="0" err="1"/>
              <a:t>caKeys.privateKey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 </a:t>
            </a:r>
            <a:r>
              <a:rPr lang="ko-KR" altLang="en-US" sz="800" dirty="0"/>
              <a:t>자체서명인증서 생성</a:t>
            </a:r>
            <a:r>
              <a:rPr lang="en-US" altLang="ko-KR" sz="800" dirty="0"/>
              <a:t>');</a:t>
            </a:r>
          </a:p>
          <a:p>
            <a:r>
              <a:rPr lang="en-US" altLang="ko-KR" sz="800" dirty="0"/>
              <a:t>console.log(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 err="1"/>
              <a:t>var</a:t>
            </a:r>
            <a:r>
              <a:rPr lang="en-US" altLang="ko-KR" sz="800" dirty="0"/>
              <a:t> verified = </a:t>
            </a:r>
            <a:r>
              <a:rPr lang="en-US" altLang="ko-KR" sz="800" dirty="0" err="1"/>
              <a:t>caCert.verify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생성 후 검증</a:t>
            </a:r>
            <a:r>
              <a:rPr lang="en-US" altLang="ko-KR" sz="800" dirty="0"/>
              <a:t>: '+verified);</a:t>
            </a:r>
          </a:p>
          <a:p>
            <a:r>
              <a:rPr lang="en-US" altLang="ko-KR" sz="800" dirty="0"/>
              <a:t>console.log();</a:t>
            </a:r>
          </a:p>
          <a:p>
            <a:r>
              <a:rPr lang="en-US" altLang="ko-KR" sz="800" dirty="0"/>
              <a:t/>
            </a:r>
            <a:br>
              <a:rPr lang="en-US" altLang="ko-KR" sz="800" dirty="0"/>
            </a:br>
            <a:r>
              <a:rPr lang="en-US" altLang="ko-KR" sz="800" dirty="0"/>
              <a:t>// CA </a:t>
            </a:r>
            <a:r>
              <a:rPr lang="ko-KR" altLang="en-US" sz="800" dirty="0"/>
              <a:t>인증서 저장</a:t>
            </a:r>
          </a:p>
          <a:p>
            <a:r>
              <a:rPr lang="en-US" altLang="ko-KR" sz="800" dirty="0" err="1"/>
              <a:t>fs.writeFileSync</a:t>
            </a:r>
            <a:r>
              <a:rPr lang="en-US" altLang="ko-KR" sz="800" dirty="0"/>
              <a:t>("</a:t>
            </a:r>
            <a:r>
              <a:rPr lang="en-US" altLang="ko-KR" sz="800" dirty="0" err="1"/>
              <a:t>caCert.pem</a:t>
            </a:r>
            <a:r>
              <a:rPr lang="en-US" altLang="ko-KR" sz="800" dirty="0"/>
              <a:t>", </a:t>
            </a:r>
            <a:r>
              <a:rPr lang="en-US" altLang="ko-KR" sz="800" dirty="0" err="1"/>
              <a:t>pki.certificateToPem</a:t>
            </a:r>
            <a:r>
              <a:rPr lang="en-US" altLang="ko-KR" sz="800" dirty="0"/>
              <a:t>(</a:t>
            </a:r>
            <a:r>
              <a:rPr lang="en-US" altLang="ko-KR" sz="800" dirty="0" err="1"/>
              <a:t>caCert</a:t>
            </a:r>
            <a:r>
              <a:rPr lang="en-US" altLang="ko-KR" sz="800" dirty="0"/>
              <a:t>));</a:t>
            </a:r>
          </a:p>
          <a:p>
            <a:r>
              <a:rPr lang="en-US" altLang="ko-KR" sz="800" dirty="0"/>
              <a:t>console.log('CA</a:t>
            </a:r>
            <a:r>
              <a:rPr lang="ko-KR" altLang="en-US" sz="800" dirty="0"/>
              <a:t>인증서 저장 </a:t>
            </a:r>
            <a:r>
              <a:rPr lang="en-US" altLang="ko-KR" sz="800" dirty="0"/>
              <a:t>- </a:t>
            </a:r>
            <a:r>
              <a:rPr lang="en-US" altLang="ko-KR" sz="800" dirty="0" err="1"/>
              <a:t>caCert.pem</a:t>
            </a:r>
            <a:r>
              <a:rPr lang="en-US" altLang="ko-KR" sz="800" dirty="0" smtClean="0"/>
              <a:t>');</a:t>
            </a:r>
            <a:endParaRPr lang="en-US" altLang="ko-KR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1196752"/>
            <a:ext cx="10591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caCert.js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3140968"/>
            <a:ext cx="3509294" cy="2462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1. </a:t>
            </a:r>
            <a:r>
              <a:rPr lang="ko-KR" altLang="en-US" sz="1400" dirty="0" smtClean="0"/>
              <a:t>프로젝트 루트폴더에 </a:t>
            </a:r>
            <a:r>
              <a:rPr lang="en-US" altLang="ko-KR" sz="1400" dirty="0" smtClean="0"/>
              <a:t>ca.Cert.js </a:t>
            </a:r>
            <a:r>
              <a:rPr lang="ko-KR" altLang="en-US" sz="1400" dirty="0" smtClean="0"/>
              <a:t>생성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2. caCert.js </a:t>
            </a:r>
            <a:r>
              <a:rPr lang="ko-KR" altLang="en-US" sz="1400" dirty="0" smtClean="0"/>
              <a:t>실행</a:t>
            </a:r>
            <a:endParaRPr lang="en-US" altLang="ko-KR" sz="1400" dirty="0" smtClean="0"/>
          </a:p>
          <a:p>
            <a:r>
              <a:rPr lang="en-US" altLang="ko-KR" sz="1400" dirty="0" smtClean="0"/>
              <a:t>&gt; node caCert.js </a:t>
            </a:r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3. </a:t>
            </a:r>
            <a:r>
              <a:rPr lang="ko-KR" altLang="en-US" sz="1400" dirty="0" err="1" smtClean="0"/>
              <a:t>개인키와</a:t>
            </a:r>
            <a:r>
              <a:rPr lang="ko-KR" altLang="en-US" sz="1400" dirty="0" smtClean="0"/>
              <a:t> 인증서가 다음 파일로 저장됨</a:t>
            </a:r>
            <a:endParaRPr lang="en-US" altLang="ko-KR" sz="1400" dirty="0" smtClean="0"/>
          </a:p>
          <a:p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개인키</a:t>
            </a:r>
            <a:r>
              <a:rPr lang="en-US" altLang="ko-KR" sz="1400" b="1" dirty="0" smtClean="0"/>
              <a:t>:</a:t>
            </a:r>
            <a:r>
              <a:rPr lang="ko-KR" altLang="en-US" sz="1400" b="1" dirty="0" smtClean="0"/>
              <a:t> </a:t>
            </a:r>
            <a:r>
              <a:rPr lang="en-US" altLang="ko-KR" sz="1400" b="1" dirty="0" err="1" smtClean="0"/>
              <a:t>caPrivateKey.pem</a:t>
            </a:r>
            <a:endParaRPr lang="en-US" altLang="ko-KR" sz="1400" b="1" dirty="0" smtClean="0"/>
          </a:p>
          <a:p>
            <a:r>
              <a:rPr lang="en-US" altLang="ko-KR" sz="1400" b="1" dirty="0" smtClean="0"/>
              <a:t>- </a:t>
            </a:r>
            <a:r>
              <a:rPr lang="ko-KR" altLang="en-US" sz="1400" b="1" dirty="0" smtClean="0"/>
              <a:t>인증서</a:t>
            </a:r>
            <a:r>
              <a:rPr lang="en-US" altLang="ko-KR" sz="1400" b="1" dirty="0" smtClean="0"/>
              <a:t>: </a:t>
            </a:r>
            <a:r>
              <a:rPr lang="en-US" altLang="ko-KR" sz="1400" b="1" dirty="0" err="1" smtClean="0"/>
              <a:t>caCert.pem</a:t>
            </a:r>
            <a:endParaRPr lang="en-US" altLang="ko-KR" sz="1400" b="1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위 </a:t>
            </a:r>
            <a:r>
              <a:rPr lang="ko-KR" altLang="en-US" sz="1400" dirty="0" err="1" smtClean="0"/>
              <a:t>두개의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파일이 프로젝트 루트폴더에 </a:t>
            </a:r>
            <a:endParaRPr lang="en-US" altLang="ko-KR" sz="1400" dirty="0" smtClean="0"/>
          </a:p>
          <a:p>
            <a:r>
              <a:rPr lang="ko-KR" altLang="en-US" sz="1400" dirty="0" smtClean="0"/>
              <a:t>저장됨을 확인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8757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서버측</a:t>
            </a:r>
            <a:r>
              <a:rPr lang="ko-KR" altLang="en-US" dirty="0" smtClean="0"/>
              <a:t> </a:t>
            </a:r>
            <a:r>
              <a:rPr lang="en-US" altLang="ko-KR" dirty="0" smtClean="0"/>
              <a:t>App.js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340768"/>
            <a:ext cx="4608512" cy="38164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 err="1"/>
              <a:t>const</a:t>
            </a:r>
            <a:r>
              <a:rPr lang="en-US" altLang="ko-KR" sz="1400" b="1" dirty="0"/>
              <a:t> https = require('https</a:t>
            </a:r>
            <a:r>
              <a:rPr lang="en-US" altLang="ko-KR" sz="1400" b="1" dirty="0" smtClean="0"/>
              <a:t>');</a:t>
            </a:r>
          </a:p>
          <a:p>
            <a:r>
              <a:rPr lang="en-US" altLang="ko-KR" sz="1400" b="1" dirty="0" err="1" smtClean="0"/>
              <a:t>const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fs = require('fs</a:t>
            </a:r>
            <a:r>
              <a:rPr lang="en-US" altLang="ko-KR" sz="1400" b="1" dirty="0" smtClean="0"/>
              <a:t>');</a:t>
            </a:r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중략 </a:t>
            </a:r>
            <a:endParaRPr lang="en-US" altLang="ko-KR" sz="1400" dirty="0" smtClean="0"/>
          </a:p>
          <a:p>
            <a:endParaRPr lang="en-US" altLang="ko-KR" sz="1400" dirty="0"/>
          </a:p>
          <a:p>
            <a:r>
              <a:rPr lang="en-US" altLang="ko-KR" sz="1400" dirty="0"/>
              <a:t>// // start server </a:t>
            </a:r>
          </a:p>
          <a:p>
            <a:r>
              <a:rPr lang="en-US" altLang="ko-KR" sz="1400" dirty="0"/>
              <a:t>// </a:t>
            </a:r>
            <a:r>
              <a:rPr lang="en-US" altLang="ko-KR" sz="1400" dirty="0" err="1"/>
              <a:t>app.listen</a:t>
            </a:r>
            <a:r>
              <a:rPr lang="en-US" altLang="ko-KR" sz="1400" dirty="0"/>
              <a:t>(port, () =&gt; {</a:t>
            </a:r>
          </a:p>
          <a:p>
            <a:r>
              <a:rPr lang="en-US" altLang="ko-KR" sz="1400" dirty="0"/>
              <a:t>//   console.log(`Server started on port ${port}!`);</a:t>
            </a:r>
          </a:p>
          <a:p>
            <a:r>
              <a:rPr lang="en-US" altLang="ko-KR" sz="1400" dirty="0"/>
              <a:t>// });</a:t>
            </a:r>
          </a:p>
          <a:p>
            <a:endParaRPr lang="en-US" altLang="ko-KR" sz="1400" dirty="0" smtClean="0"/>
          </a:p>
          <a:p>
            <a:r>
              <a:rPr lang="en-US" altLang="ko-KR" sz="1400" dirty="0" err="1" smtClean="0"/>
              <a:t>https.createServer</a:t>
            </a:r>
            <a:r>
              <a:rPr lang="en-US" altLang="ko-KR" sz="1400" dirty="0"/>
              <a:t>({    </a:t>
            </a:r>
            <a:endParaRPr lang="en-US" altLang="ko-KR" sz="1400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key</a:t>
            </a:r>
            <a:r>
              <a:rPr lang="en-US" altLang="ko-KR" sz="1400" b="1" dirty="0"/>
              <a:t>: </a:t>
            </a:r>
            <a:r>
              <a:rPr lang="en-US" altLang="ko-KR" sz="1400" b="1" dirty="0" err="1"/>
              <a:t>fs.readFileSync</a:t>
            </a:r>
            <a:r>
              <a:rPr lang="en-US" altLang="ko-KR" sz="1400" b="1" dirty="0"/>
              <a:t>('</a:t>
            </a:r>
            <a:r>
              <a:rPr lang="en-US" altLang="ko-KR" sz="1400" b="1" dirty="0" err="1"/>
              <a:t>caPrivateKey.pem</a:t>
            </a:r>
            <a:r>
              <a:rPr lang="en-US" altLang="ko-KR" sz="1400" b="1" dirty="0"/>
              <a:t>'),    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cert</a:t>
            </a:r>
            <a:r>
              <a:rPr lang="en-US" altLang="ko-KR" sz="1400" b="1" dirty="0"/>
              <a:t>: </a:t>
            </a:r>
            <a:r>
              <a:rPr lang="en-US" altLang="ko-KR" sz="1400" b="1" dirty="0" err="1"/>
              <a:t>fs.readFileSync</a:t>
            </a:r>
            <a:r>
              <a:rPr lang="en-US" altLang="ko-KR" sz="1400" b="1" dirty="0"/>
              <a:t>('</a:t>
            </a:r>
            <a:r>
              <a:rPr lang="en-US" altLang="ko-KR" sz="1400" b="1" dirty="0" err="1"/>
              <a:t>caCert.pem</a:t>
            </a:r>
            <a:r>
              <a:rPr lang="en-US" altLang="ko-KR" sz="1400" b="1" dirty="0"/>
              <a:t>')  </a:t>
            </a:r>
            <a:endParaRPr lang="en-US" altLang="ko-KR" sz="1400" b="1" dirty="0" smtClean="0"/>
          </a:p>
          <a:p>
            <a:r>
              <a:rPr lang="en-US" altLang="ko-KR" sz="1400" dirty="0" smtClean="0"/>
              <a:t>}, </a:t>
            </a:r>
            <a:r>
              <a:rPr lang="en-US" altLang="ko-KR" sz="1400" dirty="0"/>
              <a:t>app).listen(port, function(){  </a:t>
            </a:r>
            <a:endParaRPr lang="en-US" altLang="ko-KR" sz="1400" dirty="0" smtClean="0"/>
          </a:p>
          <a:p>
            <a:r>
              <a:rPr lang="en-US" altLang="ko-KR" sz="1400" dirty="0" smtClean="0"/>
              <a:t>  console.log</a:t>
            </a:r>
            <a:r>
              <a:rPr lang="en-US" altLang="ko-KR" sz="1400" dirty="0"/>
              <a:t>('Https server started on port '+port</a:t>
            </a:r>
            <a:r>
              <a:rPr lang="en-US" altLang="ko-KR" sz="1400" dirty="0" smtClean="0"/>
              <a:t>);</a:t>
            </a:r>
          </a:p>
          <a:p>
            <a:r>
              <a:rPr lang="en-US" altLang="ko-KR" sz="1400" dirty="0" smtClean="0"/>
              <a:t>});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2924944"/>
            <a:ext cx="173637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</a:t>
            </a:r>
            <a:r>
              <a:rPr lang="ko-KR" altLang="en-US" dirty="0" smtClean="0"/>
              <a:t> 서버 삭제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789040"/>
            <a:ext cx="2140330" cy="92333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Https</a:t>
            </a:r>
            <a:r>
              <a:rPr lang="ko-KR" altLang="en-US" dirty="0" smtClean="0"/>
              <a:t> 서버 생성 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개인키 파일 읽기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인증서 파일 읽기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6026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클라이언트측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auth.service.ts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보안웹서버</a:t>
            </a:r>
            <a:r>
              <a:rPr lang="ko-KR" altLang="en-US" dirty="0" smtClean="0"/>
              <a:t> 접속을 위해 서</a:t>
            </a:r>
            <a:r>
              <a:rPr lang="ko-KR" altLang="en-US" dirty="0"/>
              <a:t>버</a:t>
            </a:r>
            <a:r>
              <a:rPr lang="ko-KR" altLang="en-US" dirty="0" smtClean="0"/>
              <a:t>주소를 </a:t>
            </a:r>
            <a:r>
              <a:rPr lang="en-US" altLang="ko-KR" dirty="0" smtClean="0"/>
              <a:t>http -&gt;</a:t>
            </a:r>
            <a:r>
              <a:rPr lang="ko-KR" altLang="en-US" dirty="0" smtClean="0"/>
              <a:t> </a:t>
            </a:r>
            <a:r>
              <a:rPr lang="en-US" altLang="ko-KR" dirty="0" smtClean="0"/>
              <a:t>https</a:t>
            </a:r>
            <a:r>
              <a:rPr lang="ko-KR" altLang="en-US" dirty="0" smtClean="0"/>
              <a:t>로 수정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서비스 </a:t>
            </a:r>
            <a:r>
              <a:rPr lang="ko-KR" altLang="en-US" dirty="0" err="1" smtClean="0"/>
              <a:t>빌드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&gt; ng build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187624" y="2271579"/>
            <a:ext cx="6984776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600" dirty="0"/>
              <a:t>  </a:t>
            </a:r>
            <a:r>
              <a:rPr lang="en-US" altLang="ko-KR" sz="1600" dirty="0" err="1"/>
              <a:t>prepEndpoint</a:t>
            </a:r>
            <a:r>
              <a:rPr lang="en-US" altLang="ko-KR" sz="1600" dirty="0"/>
              <a:t>(ep) {</a:t>
            </a:r>
          </a:p>
          <a:p>
            <a:r>
              <a:rPr lang="en-US" altLang="ko-KR" sz="1600" dirty="0"/>
              <a:t>    // 1. localhost</a:t>
            </a:r>
            <a:r>
              <a:rPr lang="ko-KR" altLang="en-US" sz="1600" dirty="0"/>
              <a:t>에 </a:t>
            </a:r>
            <a:r>
              <a:rPr lang="ko-KR" altLang="en-US" sz="1600" dirty="0" err="1"/>
              <a:t>포팅시</a:t>
            </a:r>
            <a:endParaRPr lang="ko-KR" altLang="en-US" sz="1600" dirty="0"/>
          </a:p>
          <a:p>
            <a:r>
              <a:rPr lang="ko-KR" altLang="en-US" sz="1600" b="1" dirty="0"/>
              <a:t>    </a:t>
            </a:r>
            <a:r>
              <a:rPr lang="en-US" altLang="ko-KR" sz="1600" b="1" dirty="0"/>
              <a:t>return 'https://localhost:3000/' + ep;</a:t>
            </a:r>
          </a:p>
          <a:p>
            <a:r>
              <a:rPr lang="en-US" altLang="ko-KR" sz="1600" dirty="0"/>
              <a:t/>
            </a:r>
            <a:br>
              <a:rPr lang="en-US" altLang="ko-KR" sz="1600" dirty="0"/>
            </a:br>
            <a:r>
              <a:rPr lang="en-US" altLang="ko-KR" sz="1600" dirty="0"/>
              <a:t>    // 2. </a:t>
            </a:r>
            <a:r>
              <a:rPr lang="en-US" altLang="ko-KR" sz="1600" dirty="0" err="1"/>
              <a:t>Heroku</a:t>
            </a:r>
            <a:r>
              <a:rPr lang="en-US" altLang="ko-KR" sz="1600" dirty="0"/>
              <a:t> </a:t>
            </a:r>
            <a:r>
              <a:rPr lang="ko-KR" altLang="en-US" sz="1600" dirty="0" err="1"/>
              <a:t>클라우드</a:t>
            </a:r>
            <a:r>
              <a:rPr lang="ko-KR" altLang="en-US" sz="1600" dirty="0"/>
              <a:t> 서버에 </a:t>
            </a:r>
            <a:r>
              <a:rPr lang="ko-KR" altLang="en-US" sz="1600" dirty="0" err="1"/>
              <a:t>포팅시</a:t>
            </a:r>
            <a:endParaRPr lang="ko-KR" altLang="en-US" sz="1600" dirty="0"/>
          </a:p>
          <a:p>
            <a:r>
              <a:rPr lang="ko-KR" altLang="en-US" sz="1600" dirty="0"/>
              <a:t>    </a:t>
            </a:r>
            <a:r>
              <a:rPr lang="en-US" altLang="ko-KR" sz="1600" dirty="0"/>
              <a:t>// return ep;</a:t>
            </a:r>
          </a:p>
          <a:p>
            <a:r>
              <a:rPr lang="en-US" altLang="ko-KR" sz="1600" dirty="0"/>
              <a:t>  }</a:t>
            </a:r>
          </a:p>
        </p:txBody>
      </p:sp>
    </p:spTree>
    <p:extLst>
      <p:ext uri="{BB962C8B-B14F-4D97-AF65-F5344CB8AC3E}">
        <p14:creationId xmlns:p14="http://schemas.microsoft.com/office/powerpoint/2010/main" val="237810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브라우저로 </a:t>
            </a:r>
            <a:r>
              <a:rPr lang="en-US" altLang="ko-KR" dirty="0" smtClean="0"/>
              <a:t>https://localhost:3000 </a:t>
            </a:r>
            <a:r>
              <a:rPr lang="ko-KR" altLang="en-US" dirty="0" smtClean="0"/>
              <a:t>접속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7"/>
            <a:ext cx="397652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940152" cy="439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1411661"/>
            <a:ext cx="273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유효성 에러 표시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2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5880</TotalTime>
  <Words>1276</Words>
  <Application>Microsoft Office PowerPoint</Application>
  <PresentationFormat>화면 슬라이드 쇼(4:3)</PresentationFormat>
  <Paragraphs>901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가을</vt:lpstr>
      <vt:lpstr>웹어플리케이션보안 12. 인증서 활용 2017. 9.</vt:lpstr>
      <vt:lpstr>차례</vt:lpstr>
      <vt:lpstr>1. 웹서버보안(https) 적용 </vt:lpstr>
      <vt:lpstr>자바스크립트 암호 라이브러리 forge  </vt:lpstr>
      <vt:lpstr>Forge 설치 </vt:lpstr>
      <vt:lpstr>서버의 자체서명인증서 생성</vt:lpstr>
      <vt:lpstr>서버측 App.js 수정</vt:lpstr>
      <vt:lpstr>클라이언트측 auth.service.ts 수정</vt:lpstr>
      <vt:lpstr>브라우저로 https://localhost:3000 접속</vt:lpstr>
      <vt:lpstr>ng serve 상태에서도 접속 가능 </vt:lpstr>
      <vt:lpstr>Heroku에서의 https 서비스 </vt:lpstr>
      <vt:lpstr>2. 인증서 발급</vt:lpstr>
      <vt:lpstr>Cert 컴포넌트 생성</vt:lpstr>
      <vt:lpstr>메뉴에 등록</vt:lpstr>
      <vt:lpstr>인증서 발급 UI 작성</vt:lpstr>
      <vt:lpstr>인증서 발급</vt:lpstr>
      <vt:lpstr>인증서 발급</vt:lpstr>
      <vt:lpstr>서버측 routes/users.js 수정</vt:lpstr>
      <vt:lpstr>서버측 routes/users.js 수정</vt:lpstr>
      <vt:lpstr>서버측 routes/users.js 수정</vt:lpstr>
      <vt:lpstr>서버측 routes/users.js 수정</vt:lpstr>
      <vt:lpstr>클라이언트에서 인증서 저장</vt:lpstr>
      <vt:lpstr>Dashboard에서 인증서 정보 보여주기</vt:lpstr>
      <vt:lpstr>Dashboard에서 인증서 정보 보여주기</vt:lpstr>
      <vt:lpstr>인증서 발급 요청</vt:lpstr>
      <vt:lpstr>인증서 발급 결과</vt:lpstr>
      <vt:lpstr>인증서 삭제 기능 </vt:lpstr>
      <vt:lpstr>3. 인증서를 이용한 간편 로그인 </vt:lpstr>
      <vt:lpstr>로그인 폼 작성</vt:lpstr>
      <vt:lpstr>로그인 논리 수정</vt:lpstr>
      <vt:lpstr>Auth.service.ts 수정</vt:lpstr>
      <vt:lpstr>Auth.service.ts 수정</vt:lpstr>
      <vt:lpstr>서버측 routes/users.js 수정</vt:lpstr>
      <vt:lpstr>서버측 routes/users.js 수정</vt:lpstr>
      <vt:lpstr>로그인 성공하면</vt:lpstr>
      <vt:lpstr>로그인 성공!</vt:lpstr>
      <vt:lpstr>로그아웃시 </vt:lpstr>
      <vt:lpstr>인증서 삭제 기능 추가</vt:lpstr>
      <vt:lpstr>인증서 삭제시</vt:lpstr>
      <vt:lpstr>4. 서비스 빌드</vt:lpstr>
      <vt:lpstr>전체 서비스 완성</vt:lpstr>
      <vt:lpstr>Firefox 에서 테스트</vt:lpstr>
      <vt:lpstr>MS Edge 에서 테스트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411</cp:revision>
  <dcterms:created xsi:type="dcterms:W3CDTF">2011-08-27T14:53:28Z</dcterms:created>
  <dcterms:modified xsi:type="dcterms:W3CDTF">2019-12-06T03:44:54Z</dcterms:modified>
</cp:coreProperties>
</file>