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3"/>
  </p:notesMasterIdLst>
  <p:sldIdLst>
    <p:sldId id="256" r:id="rId2"/>
    <p:sldId id="317" r:id="rId3"/>
    <p:sldId id="320" r:id="rId4"/>
    <p:sldId id="271" r:id="rId5"/>
    <p:sldId id="257" r:id="rId6"/>
    <p:sldId id="264" r:id="rId7"/>
    <p:sldId id="316" r:id="rId8"/>
    <p:sldId id="259" r:id="rId9"/>
    <p:sldId id="260" r:id="rId10"/>
    <p:sldId id="261" r:id="rId11"/>
    <p:sldId id="262" r:id="rId12"/>
    <p:sldId id="296" r:id="rId13"/>
    <p:sldId id="263" r:id="rId14"/>
    <p:sldId id="265" r:id="rId15"/>
    <p:sldId id="318" r:id="rId16"/>
    <p:sldId id="268" r:id="rId17"/>
    <p:sldId id="270" r:id="rId18"/>
    <p:sldId id="269" r:id="rId19"/>
    <p:sldId id="272" r:id="rId20"/>
    <p:sldId id="273" r:id="rId21"/>
    <p:sldId id="275" r:id="rId22"/>
    <p:sldId id="276" r:id="rId23"/>
    <p:sldId id="274" r:id="rId24"/>
    <p:sldId id="322" r:id="rId25"/>
    <p:sldId id="323" r:id="rId26"/>
    <p:sldId id="297" r:id="rId27"/>
    <p:sldId id="324" r:id="rId28"/>
    <p:sldId id="319" r:id="rId29"/>
    <p:sldId id="279" r:id="rId30"/>
    <p:sldId id="325" r:id="rId31"/>
    <p:sldId id="288" r:id="rId32"/>
    <p:sldId id="281" r:id="rId33"/>
    <p:sldId id="326" r:id="rId34"/>
    <p:sldId id="284" r:id="rId35"/>
    <p:sldId id="283" r:id="rId36"/>
    <p:sldId id="285" r:id="rId37"/>
    <p:sldId id="286" r:id="rId38"/>
    <p:sldId id="298" r:id="rId39"/>
    <p:sldId id="287" r:id="rId40"/>
    <p:sldId id="289" r:id="rId41"/>
    <p:sldId id="321" r:id="rId42"/>
    <p:sldId id="291" r:id="rId43"/>
    <p:sldId id="292" r:id="rId44"/>
    <p:sldId id="293" r:id="rId45"/>
    <p:sldId id="294" r:id="rId46"/>
    <p:sldId id="295" r:id="rId47"/>
    <p:sldId id="299" r:id="rId48"/>
    <p:sldId id="300" r:id="rId49"/>
    <p:sldId id="301" r:id="rId50"/>
    <p:sldId id="302" r:id="rId51"/>
    <p:sldId id="303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5" r:id="rId6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2" d="100"/>
          <a:sy n="92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2019-11-29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2019-11-29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477000" cy="2592288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err="1" smtClean="0"/>
              <a:t>웹어플리케이션보안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dirty="0" smtClean="0"/>
              <a:t>11. </a:t>
            </a:r>
            <a:r>
              <a:rPr lang="ko-KR" altLang="en-US" dirty="0" smtClean="0"/>
              <a:t>이중토큰 인증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2019. 10.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클라이언트측</a:t>
            </a:r>
            <a:r>
              <a:rPr lang="ko-KR" altLang="en-US" dirty="0"/>
              <a:t> </a:t>
            </a:r>
            <a:r>
              <a:rPr lang="en-US" altLang="ko-KR" dirty="0" err="1"/>
              <a:t>auth.service.ts</a:t>
            </a:r>
            <a:r>
              <a:rPr lang="en-US" altLang="ko-KR" dirty="0"/>
              <a:t> </a:t>
            </a:r>
            <a:r>
              <a:rPr lang="ko-KR" altLang="en-US" dirty="0"/>
              <a:t>수정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토큰 관련 함수들을 수정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기존에 사용된 </a:t>
            </a:r>
            <a:r>
              <a:rPr lang="ko-KR" altLang="en-US" dirty="0" err="1" smtClean="0"/>
              <a:t>변수명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authToken</a:t>
            </a:r>
            <a:r>
              <a:rPr lang="ko-KR" altLang="en-US" dirty="0" smtClean="0"/>
              <a:t>을 </a:t>
            </a:r>
            <a:r>
              <a:rPr lang="en-US" altLang="ko-KR" dirty="0" err="1" smtClean="0"/>
              <a:t>ptoken</a:t>
            </a:r>
            <a:r>
              <a:rPr lang="ko-KR" altLang="en-US" dirty="0" smtClean="0"/>
              <a:t>으로 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31774"/>
            <a:ext cx="5345951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  logout() {</a:t>
            </a:r>
          </a:p>
          <a:p>
            <a:r>
              <a:rPr lang="en-US" altLang="ko-KR" sz="1600" b="1" dirty="0"/>
              <a:t>    </a:t>
            </a:r>
            <a:r>
              <a:rPr lang="en-US" altLang="ko-KR" sz="1600" b="1" dirty="0" err="1"/>
              <a:t>this.ptoken</a:t>
            </a:r>
            <a:r>
              <a:rPr lang="en-US" altLang="ko-KR" sz="1600" b="1" dirty="0"/>
              <a:t> = null;</a:t>
            </a:r>
          </a:p>
          <a:p>
            <a:r>
              <a:rPr lang="en-US" altLang="ko-KR" sz="1600" b="1" dirty="0"/>
              <a:t>    </a:t>
            </a:r>
            <a:r>
              <a:rPr lang="en-US" altLang="ko-KR" sz="1600" b="1" dirty="0" err="1"/>
              <a:t>this.stoken</a:t>
            </a:r>
            <a:r>
              <a:rPr lang="en-US" altLang="ko-KR" sz="1600" b="1" dirty="0"/>
              <a:t> = null;</a:t>
            </a:r>
          </a:p>
          <a:p>
            <a:r>
              <a:rPr lang="en-US" altLang="ko-KR" sz="1600" b="1" dirty="0"/>
              <a:t>    </a:t>
            </a:r>
            <a:r>
              <a:rPr lang="en-US" altLang="ko-KR" sz="1600" b="1" dirty="0" err="1"/>
              <a:t>this.userNoPW</a:t>
            </a:r>
            <a:r>
              <a:rPr lang="en-US" altLang="ko-KR" sz="1600" b="1" dirty="0"/>
              <a:t> = null;</a:t>
            </a:r>
          </a:p>
          <a:p>
            <a:r>
              <a:rPr lang="en-US" altLang="ko-KR" sz="1600" b="1" dirty="0"/>
              <a:t>    </a:t>
            </a:r>
            <a:r>
              <a:rPr lang="en-US" altLang="ko-KR" sz="1600" b="1" dirty="0" err="1"/>
              <a:t>localStorage.clear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dirty="0"/>
              <a:t>  }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</a:t>
            </a:r>
            <a:r>
              <a:rPr lang="en-US" altLang="ko-KR" sz="1600" dirty="0" err="1"/>
              <a:t>loggedIn</a:t>
            </a:r>
            <a:r>
              <a:rPr lang="en-US" altLang="ko-KR" sz="1600" dirty="0"/>
              <a:t>() {</a:t>
            </a:r>
          </a:p>
          <a:p>
            <a:r>
              <a:rPr lang="en-US" altLang="ko-KR" sz="1600" b="1" dirty="0"/>
              <a:t>    return !</a:t>
            </a:r>
            <a:r>
              <a:rPr lang="en-US" altLang="ko-KR" sz="1600" b="1" dirty="0" err="1"/>
              <a:t>this.jwtHelper.isTokenExpired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this.ptoken</a:t>
            </a:r>
            <a:r>
              <a:rPr lang="en-US" altLang="ko-KR" sz="1600" b="1" dirty="0"/>
              <a:t>);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2269649"/>
            <a:ext cx="5233292" cy="36009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  </a:t>
            </a:r>
            <a:r>
              <a:rPr lang="en-US" altLang="ko-KR" sz="1600" dirty="0" err="1"/>
              <a:t>getProfile</a:t>
            </a:r>
            <a:r>
              <a:rPr lang="en-US" altLang="ko-KR" sz="1600" dirty="0"/>
              <a:t>(): Observable&lt;any&gt; {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b="1" dirty="0" err="1"/>
              <a:t>this.ptoken</a:t>
            </a:r>
            <a:r>
              <a:rPr lang="en-US" altLang="ko-KR" sz="1600" b="1" dirty="0"/>
              <a:t> = </a:t>
            </a:r>
            <a:r>
              <a:rPr lang="en-US" altLang="ko-KR" sz="1600" b="1" dirty="0" err="1"/>
              <a:t>localStorage.getItem</a:t>
            </a:r>
            <a:r>
              <a:rPr lang="en-US" altLang="ko-KR" sz="1600" b="1" dirty="0"/>
              <a:t>('</a:t>
            </a:r>
            <a:r>
              <a:rPr lang="en-US" altLang="ko-KR" sz="1600" b="1" dirty="0" err="1"/>
              <a:t>ptoken</a:t>
            </a:r>
            <a:r>
              <a:rPr lang="en-US" altLang="ko-KR" sz="1600" b="1" dirty="0"/>
              <a:t>');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 // </a:t>
            </a:r>
            <a:r>
              <a:rPr lang="ko-KR" altLang="en-US" sz="1600" dirty="0"/>
              <a:t>토큰을 포함한 헤더 옵션 생성</a:t>
            </a:r>
          </a:p>
          <a:p>
            <a:r>
              <a:rPr lang="ko-KR" altLang="en-US" sz="1600" dirty="0"/>
              <a:t>   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httpOptions1 = {</a:t>
            </a:r>
          </a:p>
          <a:p>
            <a:r>
              <a:rPr lang="en-US" altLang="ko-KR" sz="1600" dirty="0"/>
              <a:t>      headers: new </a:t>
            </a:r>
            <a:r>
              <a:rPr lang="en-US" altLang="ko-KR" sz="1600" dirty="0" err="1"/>
              <a:t>HttpHeaders</a:t>
            </a:r>
            <a:r>
              <a:rPr lang="en-US" altLang="ko-KR" sz="1600" dirty="0"/>
              <a:t>({</a:t>
            </a:r>
          </a:p>
          <a:p>
            <a:r>
              <a:rPr lang="en-US" altLang="ko-KR" sz="1600" dirty="0"/>
              <a:t>        'Content-Type': 'application/</a:t>
            </a:r>
            <a:r>
              <a:rPr lang="en-US" altLang="ko-KR" sz="1600" dirty="0" err="1"/>
              <a:t>json</a:t>
            </a:r>
            <a:r>
              <a:rPr lang="en-US" altLang="ko-KR" sz="1600" dirty="0"/>
              <a:t>',</a:t>
            </a:r>
          </a:p>
          <a:p>
            <a:r>
              <a:rPr lang="en-US" altLang="ko-KR" sz="1600" dirty="0"/>
              <a:t>        </a:t>
            </a:r>
            <a:r>
              <a:rPr lang="en-US" altLang="ko-KR" sz="1600" dirty="0" smtClean="0"/>
              <a:t>’</a:t>
            </a:r>
            <a:r>
              <a:rPr lang="en-US" altLang="ko-KR" sz="1600" b="1" dirty="0" smtClean="0"/>
              <a:t>Authorization’:</a:t>
            </a:r>
            <a:r>
              <a:rPr lang="en-US" altLang="ko-KR" sz="1600" b="1" dirty="0"/>
              <a:t> </a:t>
            </a:r>
            <a:r>
              <a:rPr lang="en-US" altLang="ko-KR" sz="1600" b="1" dirty="0" err="1"/>
              <a:t>this.ptoken</a:t>
            </a:r>
            <a:endParaRPr lang="en-US" altLang="ko-KR" sz="1600" b="1" dirty="0"/>
          </a:p>
          <a:p>
            <a:r>
              <a:rPr lang="en-US" altLang="ko-KR" sz="1600" dirty="0"/>
              <a:t>      })</a:t>
            </a:r>
          </a:p>
          <a:p>
            <a:r>
              <a:rPr lang="en-US" altLang="ko-KR" sz="1600" dirty="0"/>
              <a:t>    };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profileUrl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this.prepEndpoint</a:t>
            </a:r>
            <a:r>
              <a:rPr lang="en-US" altLang="ko-KR" sz="1600" dirty="0"/>
              <a:t>('users/profile');</a:t>
            </a:r>
          </a:p>
          <a:p>
            <a:r>
              <a:rPr lang="en-US" altLang="ko-KR" sz="1600" dirty="0"/>
              <a:t>    return </a:t>
            </a:r>
            <a:r>
              <a:rPr lang="en-US" altLang="ko-KR" sz="1600" dirty="0" err="1"/>
              <a:t>this.http.get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profileUrl</a:t>
            </a:r>
            <a:r>
              <a:rPr lang="en-US" altLang="ko-KR" sz="1600" dirty="0"/>
              <a:t>, httpOptions1);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6261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테스트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로그인 성공하면 </a:t>
            </a:r>
            <a:r>
              <a:rPr lang="ko-KR" altLang="en-US" dirty="0" err="1" smtClean="0"/>
              <a:t>두개의</a:t>
            </a:r>
            <a:r>
              <a:rPr lang="ko-KR" altLang="en-US" dirty="0" smtClean="0"/>
              <a:t> 토큰이 저장됨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5787752" cy="475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48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프로필 페이지 </a:t>
            </a:r>
            <a:r>
              <a:rPr lang="ko-KR" altLang="en-US" dirty="0" err="1"/>
              <a:t>접속시</a:t>
            </a:r>
            <a:r>
              <a:rPr lang="ko-KR" altLang="en-US" dirty="0"/>
              <a:t> </a:t>
            </a:r>
            <a:r>
              <a:rPr lang="ko-KR" altLang="en-US" dirty="0" smtClean="0"/>
              <a:t>이중토큰인증 </a:t>
            </a:r>
            <a:r>
              <a:rPr lang="ko-KR" altLang="en-US" dirty="0"/>
              <a:t>적용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JWT </a:t>
            </a:r>
            <a:r>
              <a:rPr lang="ko-KR" altLang="en-US" dirty="0" smtClean="0"/>
              <a:t>토큰인증에서는 고정된 토큰을 </a:t>
            </a:r>
            <a:r>
              <a:rPr lang="ko-KR" altLang="en-US" dirty="0" err="1" smtClean="0"/>
              <a:t>오랜기간</a:t>
            </a:r>
            <a:r>
              <a:rPr lang="ko-KR" altLang="en-US" dirty="0" smtClean="0"/>
              <a:t> 반복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고정된 토큰이 첨부되면 인증해줌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도청공격에 취약</a:t>
            </a:r>
            <a:r>
              <a:rPr lang="en-US" altLang="ko-KR" dirty="0" smtClean="0"/>
              <a:t>: </a:t>
            </a:r>
            <a:r>
              <a:rPr lang="ko-KR" altLang="en-US" dirty="0" smtClean="0"/>
              <a:t>통신 도청으로 </a:t>
            </a:r>
            <a:r>
              <a:rPr lang="ko-KR" altLang="en-US" dirty="0"/>
              <a:t>토큰을 탈취하면 </a:t>
            </a:r>
            <a:r>
              <a:rPr lang="ko-KR" altLang="en-US" dirty="0" smtClean="0"/>
              <a:t>로그인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도청공격 방지를 위해 보안통신채널</a:t>
            </a:r>
            <a:r>
              <a:rPr lang="en-US" altLang="ko-KR" dirty="0" smtClean="0"/>
              <a:t>(https)</a:t>
            </a:r>
            <a:r>
              <a:rPr lang="ko-KR" altLang="en-US" dirty="0" smtClean="0"/>
              <a:t> 사용 필수 </a:t>
            </a:r>
            <a:endParaRPr lang="en-US" altLang="ko-KR" dirty="0" smtClean="0"/>
          </a:p>
          <a:p>
            <a:r>
              <a:rPr lang="ko-KR" altLang="en-US" dirty="0" err="1" smtClean="0"/>
              <a:t>난수화</a:t>
            </a:r>
            <a:r>
              <a:rPr lang="ko-KR" altLang="en-US" dirty="0" smtClean="0"/>
              <a:t> 이중토큰인증에서는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현재시간과 비밀토큰의 </a:t>
            </a:r>
            <a:r>
              <a:rPr lang="ko-KR" altLang="en-US" dirty="0" err="1" smtClean="0"/>
              <a:t>해쉬값으로</a:t>
            </a:r>
            <a:r>
              <a:rPr lang="ko-KR" altLang="en-US" dirty="0" smtClean="0"/>
              <a:t> 일회용인증정보를 계산  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en-US" altLang="ko-KR" sz="2800" dirty="0" smtClean="0"/>
              <a:t>	</a:t>
            </a:r>
            <a:r>
              <a:rPr lang="en-US" altLang="ko-KR" sz="2800" b="1" dirty="0" err="1" smtClean="0">
                <a:solidFill>
                  <a:srgbClr val="C00000"/>
                </a:solidFill>
              </a:rPr>
              <a:t>auth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 = H(</a:t>
            </a:r>
            <a:r>
              <a:rPr lang="en-US" altLang="ko-KR" sz="2800" b="1" dirty="0" err="1" smtClean="0">
                <a:solidFill>
                  <a:srgbClr val="C00000"/>
                </a:solidFill>
              </a:rPr>
              <a:t>ctime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, </a:t>
            </a:r>
            <a:r>
              <a:rPr lang="en-US" altLang="ko-KR" sz="2800" b="1" dirty="0" err="1" smtClean="0">
                <a:solidFill>
                  <a:srgbClr val="C00000"/>
                </a:solidFill>
              </a:rPr>
              <a:t>stoken</a:t>
            </a:r>
            <a:r>
              <a:rPr lang="en-US" altLang="ko-KR" sz="2800" b="1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ko-KR" altLang="en-US" dirty="0" smtClean="0"/>
              <a:t>클라이언트는 공개토큰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일회용인증정보를 서버로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전송된 공개토큰으로부터 비밀토큰을 계산하고 일회용 인증정보를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 패키지로 </a:t>
            </a:r>
            <a:r>
              <a:rPr lang="en-US" altLang="ko-KR" dirty="0" smtClean="0"/>
              <a:t>forge</a:t>
            </a:r>
            <a:r>
              <a:rPr lang="ko-KR" altLang="en-US" dirty="0" smtClean="0"/>
              <a:t>를 사용 </a:t>
            </a:r>
            <a:endParaRPr lang="en-US" altLang="ko-KR" dirty="0" smtClean="0"/>
          </a:p>
          <a:p>
            <a:pPr lvl="1"/>
            <a:r>
              <a:rPr lang="ko-KR" altLang="en-US" dirty="0" err="1"/>
              <a:t>해쉬함수로는</a:t>
            </a:r>
            <a:r>
              <a:rPr lang="en-US" altLang="ko-KR" dirty="0"/>
              <a:t> SHA256</a:t>
            </a:r>
            <a:r>
              <a:rPr lang="ko-KR" altLang="en-US" dirty="0"/>
              <a:t>을 사용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79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프로필 </a:t>
            </a:r>
            <a:r>
              <a:rPr lang="ko-KR" altLang="en-US" dirty="0"/>
              <a:t>페이지 </a:t>
            </a:r>
            <a:r>
              <a:rPr lang="ko-KR" altLang="en-US" dirty="0" err="1"/>
              <a:t>접속시</a:t>
            </a:r>
            <a:r>
              <a:rPr lang="ko-KR" altLang="en-US" dirty="0"/>
              <a:t> </a:t>
            </a:r>
            <a:r>
              <a:rPr lang="ko-KR" altLang="en-US" dirty="0" err="1"/>
              <a:t>난수화</a:t>
            </a:r>
            <a:r>
              <a:rPr lang="ko-KR" altLang="en-US" dirty="0"/>
              <a:t> 토큰인증 적용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ko-KR" altLang="en-US" dirty="0" err="1" smtClean="0"/>
              <a:t>해쉬함수를</a:t>
            </a:r>
            <a:r>
              <a:rPr lang="ko-KR" altLang="en-US" dirty="0" smtClean="0"/>
              <a:t> 사용할 수 있도록 </a:t>
            </a:r>
            <a:r>
              <a:rPr lang="en-US" altLang="ko-KR" dirty="0" smtClean="0"/>
              <a:t>forge </a:t>
            </a:r>
            <a:r>
              <a:rPr lang="ko-KR" altLang="en-US" dirty="0" smtClean="0"/>
              <a:t>패키지 사용 준비 필요 </a:t>
            </a:r>
            <a:endParaRPr lang="en-US" altLang="ko-KR" dirty="0" smtClean="0"/>
          </a:p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node-forge </a:t>
            </a:r>
            <a:r>
              <a:rPr lang="ko-KR" altLang="en-US" dirty="0" smtClean="0"/>
              <a:t>패키지 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 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</a:t>
            </a:r>
            <a:r>
              <a:rPr lang="en-US" altLang="ko-KR" dirty="0" err="1" smtClean="0"/>
              <a:t>meanauthapp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 smtClean="0"/>
              <a:t>npm</a:t>
            </a:r>
            <a:r>
              <a:rPr lang="en-US" altLang="ko-KR" dirty="0" smtClean="0"/>
              <a:t> install --save node-forge</a:t>
            </a:r>
          </a:p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node-forge </a:t>
            </a:r>
            <a:r>
              <a:rPr lang="ko-KR" altLang="en-US" dirty="0"/>
              <a:t>패키지 설치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폴더로 이동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pPr lvl="1"/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</a:t>
            </a:r>
            <a:r>
              <a:rPr lang="en-US" altLang="ko-KR" dirty="0" smtClean="0"/>
              <a:t>--</a:t>
            </a:r>
            <a:r>
              <a:rPr lang="en-US" altLang="ko-KR" smtClean="0"/>
              <a:t>save node-forge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6790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39983"/>
            <a:ext cx="5572359" cy="55861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export class </a:t>
            </a:r>
            <a:r>
              <a:rPr lang="en-US" altLang="ko-KR" sz="1050" dirty="0" err="1"/>
              <a:t>ProfileComponent</a:t>
            </a:r>
            <a:r>
              <a:rPr lang="en-US" altLang="ko-KR" sz="1050" dirty="0"/>
              <a:t> implements </a:t>
            </a:r>
            <a:r>
              <a:rPr lang="en-US" altLang="ko-KR" sz="1050" dirty="0" err="1"/>
              <a:t>OnInit</a:t>
            </a:r>
            <a:r>
              <a:rPr lang="en-US" altLang="ko-KR" sz="1050" dirty="0"/>
              <a:t> {</a:t>
            </a:r>
          </a:p>
          <a:p>
            <a:r>
              <a:rPr lang="en-US" altLang="ko-KR" sz="1050" dirty="0"/>
              <a:t>  name: string;</a:t>
            </a:r>
          </a:p>
          <a:p>
            <a:r>
              <a:rPr lang="en-US" altLang="ko-KR" sz="1050" dirty="0"/>
              <a:t>  username: string;</a:t>
            </a:r>
          </a:p>
          <a:p>
            <a:r>
              <a:rPr lang="en-US" altLang="ko-KR" sz="1050" dirty="0"/>
              <a:t>  email: string;</a:t>
            </a:r>
          </a:p>
          <a:p>
            <a:r>
              <a:rPr lang="en-US" altLang="ko-KR" sz="1050" dirty="0"/>
              <a:t>  age: number;</a:t>
            </a:r>
          </a:p>
          <a:p>
            <a:r>
              <a:rPr lang="en-US" altLang="ko-KR" sz="1050" b="1" dirty="0"/>
              <a:t>  </a:t>
            </a:r>
            <a:r>
              <a:rPr lang="en-US" altLang="ko-KR" sz="1050" b="1" dirty="0" err="1"/>
              <a:t>ptoken</a:t>
            </a:r>
            <a:r>
              <a:rPr lang="en-US" altLang="ko-KR" sz="1050" b="1" dirty="0"/>
              <a:t>: any;  // </a:t>
            </a:r>
            <a:r>
              <a:rPr lang="ko-KR" altLang="en-US" sz="1050" b="1" dirty="0"/>
              <a:t>공개토큰</a:t>
            </a:r>
          </a:p>
          <a:p>
            <a:r>
              <a:rPr lang="ko-KR" altLang="en-US" sz="1050" b="1" dirty="0"/>
              <a:t>  </a:t>
            </a:r>
            <a:r>
              <a:rPr lang="en-US" altLang="ko-KR" sz="1050" b="1" dirty="0" err="1"/>
              <a:t>stoken</a:t>
            </a:r>
            <a:r>
              <a:rPr lang="en-US" altLang="ko-KR" sz="1050" b="1" dirty="0"/>
              <a:t>: any;  // </a:t>
            </a:r>
            <a:r>
              <a:rPr lang="ko-KR" altLang="en-US" sz="1050" b="1" dirty="0"/>
              <a:t>비밀토큰</a:t>
            </a:r>
          </a:p>
          <a:p>
            <a:r>
              <a:rPr lang="ko-KR" altLang="en-US" sz="1050" b="1" dirty="0"/>
              <a:t>  </a:t>
            </a:r>
            <a:r>
              <a:rPr lang="en-US" altLang="ko-KR" sz="1050" b="1" dirty="0" err="1"/>
              <a:t>ctime</a:t>
            </a:r>
            <a:r>
              <a:rPr lang="en-US" altLang="ko-KR" sz="1050" b="1" dirty="0"/>
              <a:t>: any;   // </a:t>
            </a:r>
            <a:r>
              <a:rPr lang="ko-KR" altLang="en-US" sz="1050" b="1" dirty="0"/>
              <a:t>현재시간</a:t>
            </a:r>
          </a:p>
          <a:p>
            <a:r>
              <a:rPr lang="ko-KR" altLang="en-US" sz="1050" b="1" dirty="0"/>
              <a:t>  </a:t>
            </a:r>
            <a:r>
              <a:rPr lang="en-US" altLang="ko-KR" sz="1050" b="1" dirty="0" err="1"/>
              <a:t>auth</a:t>
            </a:r>
            <a:r>
              <a:rPr lang="en-US" altLang="ko-KR" sz="1050" b="1" dirty="0"/>
              <a:t>: any;    // </a:t>
            </a:r>
            <a:r>
              <a:rPr lang="ko-KR" altLang="en-US" sz="1050" b="1" dirty="0"/>
              <a:t>일회용인증정보</a:t>
            </a:r>
          </a:p>
          <a:p>
            <a:r>
              <a:rPr lang="ko-KR" altLang="en-US" sz="1050" dirty="0"/>
              <a:t/>
            </a:r>
            <a:br>
              <a:rPr lang="ko-KR" altLang="en-US" sz="1050" dirty="0"/>
            </a:br>
            <a:r>
              <a:rPr lang="ko-KR" altLang="en-US" sz="1050" dirty="0"/>
              <a:t>  </a:t>
            </a:r>
            <a:r>
              <a:rPr lang="en-US" altLang="ko-KR" sz="1050" dirty="0"/>
              <a:t>constructor(</a:t>
            </a:r>
          </a:p>
          <a:p>
            <a:r>
              <a:rPr lang="en-US" altLang="ko-KR" sz="1050" dirty="0"/>
              <a:t>    private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: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private router: Router</a:t>
            </a:r>
          </a:p>
          <a:p>
            <a:r>
              <a:rPr lang="en-US" altLang="ko-KR" sz="1050" dirty="0"/>
              <a:t>  ) { }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</a:t>
            </a:r>
            <a:r>
              <a:rPr lang="en-US" altLang="ko-KR" sz="1050" dirty="0" err="1"/>
              <a:t>ngOnInit</a:t>
            </a:r>
            <a:r>
              <a:rPr lang="en-US" altLang="ko-KR" sz="1050" dirty="0"/>
              <a:t>() {</a:t>
            </a:r>
          </a:p>
          <a:p>
            <a:r>
              <a:rPr lang="en-US" altLang="ko-KR" sz="1050" b="1" dirty="0"/>
              <a:t>    </a:t>
            </a:r>
            <a:r>
              <a:rPr lang="en-US" altLang="ko-KR" sz="1050" b="1" dirty="0" err="1"/>
              <a:t>this.ctime</a:t>
            </a:r>
            <a:r>
              <a:rPr lang="en-US" altLang="ko-KR" sz="1050" b="1" dirty="0"/>
              <a:t> = new Date().</a:t>
            </a:r>
            <a:r>
              <a:rPr lang="en-US" altLang="ko-KR" sz="1050" b="1" dirty="0" err="1"/>
              <a:t>getTime</a:t>
            </a:r>
            <a:r>
              <a:rPr lang="en-US" altLang="ko-KR" sz="1050" b="1" dirty="0"/>
              <a:t>().</a:t>
            </a:r>
            <a:r>
              <a:rPr lang="en-US" altLang="ko-KR" sz="1050" b="1" dirty="0" err="1"/>
              <a:t>toString</a:t>
            </a:r>
            <a:r>
              <a:rPr lang="en-US" altLang="ko-KR" sz="1050" b="1" dirty="0"/>
              <a:t>();</a:t>
            </a:r>
          </a:p>
          <a:p>
            <a:r>
              <a:rPr lang="en-US" altLang="ko-KR" sz="1050" b="1" dirty="0"/>
              <a:t>    </a:t>
            </a:r>
            <a:r>
              <a:rPr lang="en-US" altLang="ko-KR" sz="1050" b="1" dirty="0" err="1"/>
              <a:t>this.ptoken</a:t>
            </a:r>
            <a:r>
              <a:rPr lang="en-US" altLang="ko-KR" sz="1050" b="1" dirty="0"/>
              <a:t> = </a:t>
            </a:r>
            <a:r>
              <a:rPr lang="en-US" altLang="ko-KR" sz="1050" b="1" dirty="0" err="1"/>
              <a:t>localStorage.getItem</a:t>
            </a:r>
            <a:r>
              <a:rPr lang="en-US" altLang="ko-KR" sz="1050" b="1" dirty="0"/>
              <a:t>('</a:t>
            </a:r>
            <a:r>
              <a:rPr lang="en-US" altLang="ko-KR" sz="1050" b="1" dirty="0" err="1"/>
              <a:t>ptoken</a:t>
            </a:r>
            <a:r>
              <a:rPr lang="en-US" altLang="ko-KR" sz="1050" b="1" dirty="0"/>
              <a:t>');</a:t>
            </a:r>
          </a:p>
          <a:p>
            <a:r>
              <a:rPr lang="en-US" altLang="ko-KR" sz="1050" b="1" dirty="0"/>
              <a:t>    </a:t>
            </a:r>
            <a:r>
              <a:rPr lang="en-US" altLang="ko-KR" sz="1050" b="1" dirty="0" err="1"/>
              <a:t>this.stoken</a:t>
            </a:r>
            <a:r>
              <a:rPr lang="en-US" altLang="ko-KR" sz="1050" b="1" dirty="0"/>
              <a:t> = </a:t>
            </a:r>
            <a:r>
              <a:rPr lang="en-US" altLang="ko-KR" sz="1050" b="1" dirty="0" err="1"/>
              <a:t>localStorage.getItem</a:t>
            </a:r>
            <a:r>
              <a:rPr lang="en-US" altLang="ko-KR" sz="1050" b="1" dirty="0"/>
              <a:t>('</a:t>
            </a:r>
            <a:r>
              <a:rPr lang="en-US" altLang="ko-KR" sz="1050" b="1" dirty="0" err="1"/>
              <a:t>stoken</a:t>
            </a:r>
            <a:r>
              <a:rPr lang="en-US" altLang="ko-KR" sz="1050" b="1" dirty="0"/>
              <a:t>');</a:t>
            </a:r>
          </a:p>
          <a:p>
            <a:r>
              <a:rPr lang="en-US" altLang="ko-KR" sz="1050" b="1" dirty="0"/>
              <a:t>    </a:t>
            </a:r>
            <a:r>
              <a:rPr lang="en-US" altLang="ko-KR" sz="1050" b="1" dirty="0" err="1"/>
              <a:t>this.auth</a:t>
            </a:r>
            <a:r>
              <a:rPr lang="en-US" altLang="ko-KR" sz="1050" b="1" dirty="0"/>
              <a:t> = </a:t>
            </a:r>
            <a:r>
              <a:rPr lang="en-US" altLang="ko-KR" sz="1050" b="1" dirty="0" err="1" smtClean="0"/>
              <a:t>this.authService.computeAuth</a:t>
            </a:r>
            <a:r>
              <a:rPr lang="en-US" altLang="ko-KR" sz="1050" b="1" dirty="0" smtClean="0"/>
              <a:t>(</a:t>
            </a:r>
            <a:r>
              <a:rPr lang="en-US" altLang="ko-KR" sz="1050" b="1" dirty="0" err="1" smtClean="0"/>
              <a:t>this.ctime</a:t>
            </a:r>
            <a:r>
              <a:rPr lang="en-US" altLang="ko-KR" sz="1050" b="1" dirty="0" smtClean="0"/>
              <a:t>, </a:t>
            </a:r>
            <a:r>
              <a:rPr lang="en-US" altLang="ko-KR" sz="1050" b="1" dirty="0" err="1" smtClean="0"/>
              <a:t>this.stoken</a:t>
            </a:r>
            <a:r>
              <a:rPr lang="en-US" altLang="ko-KR" sz="1050" b="1" dirty="0"/>
              <a:t>);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  </a:t>
            </a:r>
            <a:r>
              <a:rPr lang="en-US" altLang="ko-KR" sz="1050" b="1" dirty="0" err="1"/>
              <a:t>this.authService.getProfile</a:t>
            </a:r>
            <a:r>
              <a:rPr lang="en-US" altLang="ko-KR" sz="1050" b="1" dirty="0"/>
              <a:t>(</a:t>
            </a:r>
            <a:r>
              <a:rPr lang="en-US" altLang="ko-KR" sz="1050" b="1" dirty="0" err="1"/>
              <a:t>this.ptoken</a:t>
            </a:r>
            <a:r>
              <a:rPr lang="en-US" altLang="ko-KR" sz="1050" b="1" dirty="0"/>
              <a:t>, </a:t>
            </a:r>
            <a:r>
              <a:rPr lang="en-US" altLang="ko-KR" sz="1050" b="1" dirty="0" err="1"/>
              <a:t>this.ctime</a:t>
            </a:r>
            <a:r>
              <a:rPr lang="en-US" altLang="ko-KR" sz="1050" b="1" dirty="0"/>
              <a:t>, </a:t>
            </a:r>
            <a:r>
              <a:rPr lang="en-US" altLang="ko-KR" sz="1050" b="1" dirty="0" err="1"/>
              <a:t>this.auth</a:t>
            </a:r>
            <a:r>
              <a:rPr lang="en-US" altLang="ko-KR" sz="1050" b="1" dirty="0"/>
              <a:t>).</a:t>
            </a:r>
            <a:r>
              <a:rPr lang="en-US" altLang="ko-KR" sz="1050" dirty="0"/>
              <a:t>subscribe(profile =&gt; {</a:t>
            </a:r>
          </a:p>
          <a:p>
            <a:r>
              <a:rPr lang="en-US" altLang="ko-KR" sz="1050" dirty="0"/>
              <a:t>      this.name = profile.user.name;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this.username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profile.user.username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this.email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profile.user.email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this.age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profile.user.age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}, err =&gt; {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smtClean="0"/>
              <a:t>// console.log(err</a:t>
            </a:r>
            <a:r>
              <a:rPr lang="en-US" altLang="ko-KR" sz="1050" dirty="0"/>
              <a:t>);</a:t>
            </a:r>
          </a:p>
          <a:p>
            <a:r>
              <a:rPr lang="en-US" altLang="ko-KR" sz="1050" b="1" dirty="0"/>
              <a:t>      </a:t>
            </a:r>
            <a:r>
              <a:rPr lang="en-US" altLang="ko-KR" sz="1050" b="1" dirty="0" err="1"/>
              <a:t>this.authService.logout</a:t>
            </a:r>
            <a:r>
              <a:rPr lang="en-US" altLang="ko-KR" sz="1050" b="1" dirty="0"/>
              <a:t>();</a:t>
            </a:r>
          </a:p>
          <a:p>
            <a:r>
              <a:rPr lang="en-US" altLang="ko-KR" sz="1050" b="1" dirty="0"/>
              <a:t>      </a:t>
            </a:r>
            <a:r>
              <a:rPr lang="en-US" altLang="ko-KR" sz="1050" b="1" dirty="0" err="1"/>
              <a:t>this.router.navigate</a:t>
            </a:r>
            <a:r>
              <a:rPr lang="en-US" altLang="ko-KR" sz="1050" b="1" dirty="0"/>
              <a:t>(['login']);</a:t>
            </a:r>
          </a:p>
          <a:p>
            <a:r>
              <a:rPr lang="en-US" altLang="ko-KR" sz="1050" dirty="0"/>
              <a:t>      return false;</a:t>
            </a:r>
          </a:p>
          <a:p>
            <a:r>
              <a:rPr lang="en-US" altLang="ko-KR" sz="1050" dirty="0"/>
              <a:t>    });</a:t>
            </a:r>
          </a:p>
          <a:p>
            <a:r>
              <a:rPr lang="en-US" altLang="ko-KR" sz="1050" dirty="0"/>
              <a:t>  }</a:t>
            </a:r>
          </a:p>
          <a:p>
            <a:r>
              <a:rPr lang="en-US" altLang="ko-KR" sz="1050" dirty="0" smtClean="0"/>
              <a:t>}</a:t>
            </a:r>
            <a:endParaRPr lang="en-US" altLang="ko-KR" sz="105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profile.component.ts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83448" y="1998712"/>
            <a:ext cx="1271502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필요한 변수 선언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683448" y="3498393"/>
            <a:ext cx="3116559" cy="93871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클라이언트 현재시간 </a:t>
            </a:r>
            <a:r>
              <a:rPr lang="en-US" altLang="ko-KR" sz="1100" dirty="0" smtClean="0"/>
              <a:t>(string</a:t>
            </a:r>
            <a:r>
              <a:rPr lang="ko-KR" altLang="en-US" sz="1100" dirty="0" smtClean="0"/>
              <a:t>으로 처리해야</a:t>
            </a:r>
            <a:r>
              <a:rPr lang="en-US" altLang="ko-KR" sz="1100" dirty="0" smtClean="0"/>
              <a:t> </a:t>
            </a:r>
          </a:p>
          <a:p>
            <a:r>
              <a:rPr lang="ko-KR" altLang="en-US" sz="1100" dirty="0" err="1" smtClean="0"/>
              <a:t>백엔드</a:t>
            </a:r>
            <a:r>
              <a:rPr lang="ko-KR" altLang="en-US" sz="1100" dirty="0" smtClean="0"/>
              <a:t> 서버로 보낼 수 있음</a:t>
            </a:r>
            <a:r>
              <a:rPr lang="en-US" altLang="ko-KR" sz="1100" dirty="0" smtClean="0"/>
              <a:t>)</a:t>
            </a:r>
          </a:p>
          <a:p>
            <a:r>
              <a:rPr lang="ko-KR" altLang="en-US" sz="1100" dirty="0" smtClean="0"/>
              <a:t>토큰 정보 불러옴</a:t>
            </a:r>
            <a:endParaRPr lang="en-US" altLang="ko-KR" sz="1100" dirty="0" smtClean="0"/>
          </a:p>
          <a:p>
            <a:r>
              <a:rPr lang="ko-KR" altLang="en-US" sz="1100" dirty="0" smtClean="0"/>
              <a:t>일회용인증정보 </a:t>
            </a:r>
            <a:r>
              <a:rPr lang="en-US" altLang="ko-KR" sz="1100" dirty="0" err="1" smtClean="0"/>
              <a:t>auth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계산</a:t>
            </a:r>
            <a:endParaRPr lang="en-US" altLang="ko-KR" sz="1100" dirty="0" smtClean="0"/>
          </a:p>
          <a:p>
            <a:r>
              <a:rPr lang="en-US" altLang="ko-KR" sz="1100" dirty="0" err="1" smtClean="0"/>
              <a:t>computeAuth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함수를 </a:t>
            </a:r>
            <a:r>
              <a:rPr lang="en-US" altLang="ko-KR" sz="1100" dirty="0" err="1" smtClean="0"/>
              <a:t>authService</a:t>
            </a:r>
            <a:r>
              <a:rPr lang="ko-KR" altLang="en-US" sz="1100" dirty="0" smtClean="0"/>
              <a:t>에 생성 예정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753280" y="5588563"/>
            <a:ext cx="2098651" cy="43088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에러 발생시 로그아웃을 하고 </a:t>
            </a:r>
            <a:endParaRPr lang="en-US" altLang="ko-KR" sz="1100" dirty="0" smtClean="0"/>
          </a:p>
          <a:p>
            <a:r>
              <a:rPr lang="en-US" altLang="ko-KR" sz="1100" dirty="0"/>
              <a:t>l</a:t>
            </a:r>
            <a:r>
              <a:rPr lang="en-US" altLang="ko-KR" sz="1100" dirty="0" smtClean="0"/>
              <a:t>ogin </a:t>
            </a:r>
            <a:r>
              <a:rPr lang="ko-KR" altLang="en-US" sz="1100" dirty="0" smtClean="0"/>
              <a:t>페이지로 </a:t>
            </a:r>
            <a:r>
              <a:rPr lang="ko-KR" altLang="en-US" sz="1100" dirty="0" err="1" smtClean="0"/>
              <a:t>리다이렉트</a:t>
            </a:r>
            <a:r>
              <a:rPr lang="ko-KR" altLang="en-US" sz="1100" dirty="0" smtClean="0"/>
              <a:t> 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5683448" y="4725144"/>
            <a:ext cx="3098925" cy="2616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err="1" smtClean="0"/>
              <a:t>getProfile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함수가 </a:t>
            </a:r>
            <a:r>
              <a:rPr lang="en-US" altLang="ko-KR" sz="1100" dirty="0" smtClean="0"/>
              <a:t>3</a:t>
            </a:r>
            <a:r>
              <a:rPr lang="ko-KR" altLang="en-US" sz="1100" dirty="0" smtClean="0"/>
              <a:t>개의 입력을 가지도록 수정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4336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2340163"/>
            <a:ext cx="460017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b="1" dirty="0" err="1"/>
              <a:t>getProfile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ptoken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ctime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auth</a:t>
            </a:r>
            <a:r>
              <a:rPr lang="en-US" altLang="ko-KR" sz="1400" b="1" dirty="0"/>
              <a:t>):</a:t>
            </a:r>
            <a:r>
              <a:rPr lang="en-US" altLang="ko-KR" sz="1400" dirty="0"/>
              <a:t> Observable&lt;any&gt; {</a:t>
            </a:r>
          </a:p>
          <a:p>
            <a:r>
              <a:rPr lang="en-US" altLang="ko-KR" sz="1400" dirty="0"/>
              <a:t>    // </a:t>
            </a:r>
            <a:r>
              <a:rPr lang="ko-KR" altLang="en-US" sz="1400" dirty="0"/>
              <a:t>토큰을 포함한 헤더 옵션 생성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httpOptions1 = {</a:t>
            </a:r>
          </a:p>
          <a:p>
            <a:r>
              <a:rPr lang="en-US" altLang="ko-KR" sz="1400" dirty="0"/>
              <a:t>      headers: new </a:t>
            </a:r>
            <a:r>
              <a:rPr lang="en-US" altLang="ko-KR" sz="1400" dirty="0" err="1"/>
              <a:t>HttpHeaders</a:t>
            </a:r>
            <a:r>
              <a:rPr lang="en-US" altLang="ko-KR" sz="1400" dirty="0"/>
              <a:t>({</a:t>
            </a:r>
          </a:p>
          <a:p>
            <a:r>
              <a:rPr lang="en-US" altLang="ko-KR" sz="1400" dirty="0"/>
              <a:t>        'Content-Type': 'application/</a:t>
            </a:r>
            <a:r>
              <a:rPr lang="en-US" altLang="ko-KR" sz="1400" dirty="0" err="1"/>
              <a:t>json</a:t>
            </a:r>
            <a:r>
              <a:rPr lang="en-US" altLang="ko-KR" sz="1400" dirty="0"/>
              <a:t>',</a:t>
            </a:r>
          </a:p>
          <a:p>
            <a:r>
              <a:rPr lang="en-US" altLang="ko-KR" sz="1400" dirty="0"/>
              <a:t>        'Authorization':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,</a:t>
            </a:r>
          </a:p>
          <a:p>
            <a:r>
              <a:rPr lang="en-US" altLang="ko-KR" sz="1400" b="1" dirty="0"/>
              <a:t>        '</a:t>
            </a:r>
            <a:r>
              <a:rPr lang="en-US" altLang="ko-KR" sz="1400" b="1" dirty="0" err="1"/>
              <a:t>Ctime</a:t>
            </a:r>
            <a:r>
              <a:rPr lang="en-US" altLang="ko-KR" sz="1400" b="1" dirty="0"/>
              <a:t>': </a:t>
            </a:r>
            <a:r>
              <a:rPr lang="en-US" altLang="ko-KR" sz="1400" b="1" dirty="0" err="1"/>
              <a:t>ctime</a:t>
            </a:r>
            <a:r>
              <a:rPr lang="en-US" altLang="ko-KR" sz="1400" b="1" dirty="0"/>
              <a:t>,</a:t>
            </a:r>
          </a:p>
          <a:p>
            <a:r>
              <a:rPr lang="en-US" altLang="ko-KR" sz="1400" b="1" dirty="0"/>
              <a:t>        '</a:t>
            </a:r>
            <a:r>
              <a:rPr lang="en-US" altLang="ko-KR" sz="1400" b="1" dirty="0" err="1"/>
              <a:t>Auth</a:t>
            </a:r>
            <a:r>
              <a:rPr lang="en-US" altLang="ko-KR" sz="1400" b="1" dirty="0"/>
              <a:t>': </a:t>
            </a:r>
            <a:r>
              <a:rPr lang="en-US" altLang="ko-KR" sz="1400" b="1" dirty="0" err="1"/>
              <a:t>auth</a:t>
            </a:r>
            <a:endParaRPr lang="en-US" altLang="ko-KR" sz="1400" b="1" dirty="0"/>
          </a:p>
          <a:p>
            <a:r>
              <a:rPr lang="en-US" altLang="ko-KR" sz="1400" dirty="0"/>
              <a:t>      })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smtClean="0"/>
              <a:t>};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</a:t>
            </a:r>
            <a:r>
              <a:rPr lang="en-US" altLang="ko-KR" sz="1400" b="1" dirty="0" smtClean="0"/>
              <a:t>console.log(httpOptions1);</a:t>
            </a:r>
            <a:endParaRPr lang="en-US" altLang="ko-KR" sz="1400" b="1" dirty="0"/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profileUrl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this.prepEndpoint</a:t>
            </a:r>
            <a:r>
              <a:rPr lang="en-US" altLang="ko-KR" sz="1400" dirty="0"/>
              <a:t>('users/profile');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this.http.get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profileUrl</a:t>
            </a:r>
            <a:r>
              <a:rPr lang="en-US" altLang="ko-KR" sz="1400" dirty="0"/>
              <a:t>, httpOptions1);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1" dirty="0"/>
              <a:t>  </a:t>
            </a:r>
            <a:r>
              <a:rPr lang="en-US" altLang="ko-KR" sz="1400" b="1" dirty="0" err="1"/>
              <a:t>computeAuth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ctime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stoken</a:t>
            </a:r>
            <a:r>
              <a:rPr lang="en-US" altLang="ko-KR" sz="1400" b="1" dirty="0"/>
              <a:t>) {</a:t>
            </a:r>
          </a:p>
          <a:p>
            <a:r>
              <a:rPr lang="en-US" altLang="ko-KR" sz="1400" b="1" dirty="0"/>
              <a:t>    let md = forge.md.sha256.create();</a:t>
            </a:r>
          </a:p>
          <a:p>
            <a:r>
              <a:rPr lang="en-US" altLang="ko-KR" sz="1400" b="1" dirty="0"/>
              <a:t>    </a:t>
            </a:r>
            <a:r>
              <a:rPr lang="en-US" altLang="ko-KR" sz="1400" b="1" dirty="0" err="1"/>
              <a:t>md.update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ctime</a:t>
            </a:r>
            <a:r>
              <a:rPr lang="en-US" altLang="ko-KR" sz="1400" b="1" dirty="0"/>
              <a:t> + </a:t>
            </a:r>
            <a:r>
              <a:rPr lang="en-US" altLang="ko-KR" sz="1400" b="1" dirty="0" err="1"/>
              <a:t>stoken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b="1" dirty="0"/>
              <a:t>    return </a:t>
            </a:r>
            <a:r>
              <a:rPr lang="en-US" altLang="ko-KR" sz="1400" b="1" dirty="0" err="1"/>
              <a:t>md.digest</a:t>
            </a:r>
            <a:r>
              <a:rPr lang="en-US" altLang="ko-KR" sz="1400" b="1" dirty="0"/>
              <a:t>().</a:t>
            </a:r>
            <a:r>
              <a:rPr lang="en-US" altLang="ko-KR" sz="1400" b="1" dirty="0" err="1"/>
              <a:t>toHex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b="1" dirty="0"/>
              <a:t>  </a:t>
            </a:r>
            <a:r>
              <a:rPr lang="en-US" altLang="ko-KR" sz="1400" b="1" dirty="0" smtClean="0"/>
              <a:t>}</a:t>
            </a:r>
            <a:endParaRPr lang="en-US" altLang="ko-KR" sz="1400" b="1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클라이언트측</a:t>
            </a:r>
            <a:r>
              <a:rPr lang="ko-KR" altLang="en-US" dirty="0"/>
              <a:t> </a:t>
            </a:r>
            <a:r>
              <a:rPr lang="en-US" altLang="ko-KR" dirty="0" err="1"/>
              <a:t>auth.service.ts</a:t>
            </a:r>
            <a:r>
              <a:rPr lang="en-US" altLang="ko-KR" dirty="0"/>
              <a:t> </a:t>
            </a:r>
            <a:r>
              <a:rPr lang="ko-KR" altLang="en-US" dirty="0"/>
              <a:t>수정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556792"/>
            <a:ext cx="3264676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node-forge </a:t>
            </a:r>
            <a:r>
              <a:rPr lang="ko-KR" altLang="en-US" sz="1400" dirty="0" smtClean="0"/>
              <a:t>패키지를 사용하기 위해서</a:t>
            </a:r>
            <a:endParaRPr lang="en-US" altLang="ko-KR" sz="1400" dirty="0" smtClean="0"/>
          </a:p>
          <a:p>
            <a:r>
              <a:rPr lang="en-US" altLang="ko-KR" sz="1400" dirty="0" smtClean="0"/>
              <a:t>forge</a:t>
            </a:r>
            <a:r>
              <a:rPr lang="ko-KR" altLang="en-US" sz="1400" dirty="0" smtClean="0"/>
              <a:t> 객체를 선언함</a:t>
            </a:r>
            <a:endParaRPr lang="en-US" altLang="ko-KR" sz="1400" dirty="0"/>
          </a:p>
          <a:p>
            <a:r>
              <a:rPr lang="en-US" altLang="ko-KR" sz="1400" dirty="0" smtClean="0"/>
              <a:t>import * as forge from ‘node-forge’;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5661248"/>
            <a:ext cx="450956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Node-forge </a:t>
            </a:r>
            <a:r>
              <a:rPr lang="ko-KR" altLang="en-US" sz="1400" dirty="0" smtClean="0"/>
              <a:t>의 </a:t>
            </a:r>
            <a:r>
              <a:rPr lang="en-US" altLang="ko-KR" sz="1400" dirty="0" smtClean="0"/>
              <a:t>forge.md.sha256 </a:t>
            </a:r>
            <a:r>
              <a:rPr lang="ko-KR" altLang="en-US" sz="1400" dirty="0" smtClean="0"/>
              <a:t>객체를 이용해서 </a:t>
            </a:r>
            <a:endParaRPr lang="en-US" altLang="ko-KR" sz="1400" dirty="0" smtClean="0"/>
          </a:p>
          <a:p>
            <a:r>
              <a:rPr lang="ko-KR" altLang="en-US" sz="1400" dirty="0" smtClean="0"/>
              <a:t>현재시간과 </a:t>
            </a:r>
            <a:r>
              <a:rPr lang="ko-KR" altLang="en-US" sz="1400" dirty="0" err="1" smtClean="0"/>
              <a:t>비밀토큰값에</a:t>
            </a:r>
            <a:r>
              <a:rPr lang="ko-KR" altLang="en-US" sz="1400" dirty="0" smtClean="0"/>
              <a:t> 대한 </a:t>
            </a:r>
            <a:r>
              <a:rPr lang="ko-KR" altLang="en-US" sz="1400" dirty="0" err="1" smtClean="0"/>
              <a:t>해시값</a:t>
            </a:r>
            <a:r>
              <a:rPr lang="ko-KR" altLang="en-US" sz="1400" dirty="0" smtClean="0"/>
              <a:t> 계산하여 리턴 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2492896"/>
            <a:ext cx="3886320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getProfile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함수가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개의 입력을 가지도록 수정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3553852"/>
            <a:ext cx="332334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현재시간 </a:t>
            </a:r>
            <a:r>
              <a:rPr lang="en-US" altLang="ko-KR" sz="1400" dirty="0" err="1" smtClean="0"/>
              <a:t>ctime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일회용 인증정보 </a:t>
            </a:r>
            <a:r>
              <a:rPr lang="en-US" altLang="ko-KR" sz="1400" dirty="0" err="1" smtClean="0"/>
              <a:t>auth</a:t>
            </a:r>
            <a:r>
              <a:rPr lang="en-US" altLang="ko-KR" sz="1400" dirty="0" smtClean="0"/>
              <a:t> </a:t>
            </a:r>
          </a:p>
          <a:p>
            <a:r>
              <a:rPr lang="ko-KR" altLang="en-US" sz="1400" dirty="0" err="1" smtClean="0"/>
              <a:t>를</a:t>
            </a:r>
            <a:r>
              <a:rPr lang="ko-KR" altLang="en-US" sz="1400" dirty="0" smtClean="0"/>
              <a:t> 포함하도록 헤더옵션 수정 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376045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import * as forge from 'node-forge';</a:t>
            </a:r>
          </a:p>
          <a:p>
            <a:r>
              <a:rPr lang="en-US" altLang="ko-KR" sz="1600" b="1" dirty="0"/>
              <a:t>let </a:t>
            </a:r>
            <a:r>
              <a:rPr lang="en-US" altLang="ko-KR" sz="1600" b="1" dirty="0" err="1"/>
              <a:t>pki</a:t>
            </a:r>
            <a:r>
              <a:rPr lang="en-US" altLang="ko-KR" sz="1600" b="1" dirty="0"/>
              <a:t> = </a:t>
            </a:r>
            <a:r>
              <a:rPr lang="en-US" altLang="ko-KR" sz="1600" b="1" dirty="0" err="1"/>
              <a:t>forge.pki</a:t>
            </a:r>
            <a:r>
              <a:rPr lang="en-US" altLang="ko-KR" sz="1600" b="1" dirty="0" smtClean="0"/>
              <a:t>;</a:t>
            </a:r>
            <a:endParaRPr lang="en-US" altLang="ko-KR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499247"/>
            <a:ext cx="2948243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헤더옵션 객체를 콘솔에 출력해 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319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304176"/>
            <a:ext cx="7148111" cy="53399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b="1" dirty="0" err="1"/>
              <a:t>const</a:t>
            </a:r>
            <a:r>
              <a:rPr lang="en-US" altLang="ko-KR" sz="1100" b="1" dirty="0"/>
              <a:t> forge = require('node-forge</a:t>
            </a:r>
            <a:r>
              <a:rPr lang="en-US" altLang="ko-KR" sz="1100" b="1" dirty="0" smtClean="0"/>
              <a:t>');</a:t>
            </a:r>
          </a:p>
          <a:p>
            <a:endParaRPr lang="en-US" altLang="ko-KR" sz="1100" dirty="0"/>
          </a:p>
          <a:p>
            <a:r>
              <a:rPr lang="ko-KR" altLang="en-US" sz="1100" dirty="0" smtClean="0"/>
              <a:t>중략 </a:t>
            </a:r>
            <a:r>
              <a:rPr lang="en-US" altLang="ko-KR" sz="1100" dirty="0" smtClean="0"/>
              <a:t>…. </a:t>
            </a:r>
          </a:p>
          <a:p>
            <a:endParaRPr lang="en-US" altLang="ko-KR" sz="1100" dirty="0"/>
          </a:p>
          <a:p>
            <a:r>
              <a:rPr lang="en-US" altLang="ko-KR" sz="1100" dirty="0"/>
              <a:t>// profile </a:t>
            </a:r>
            <a:r>
              <a:rPr lang="ko-KR" altLang="en-US" sz="1100" dirty="0"/>
              <a:t>접근은 로그인 상태에서만 토큰을 이용하여 접근하도록 설정 </a:t>
            </a:r>
          </a:p>
          <a:p>
            <a:r>
              <a:rPr lang="en-US" altLang="ko-KR" sz="1100" dirty="0" err="1"/>
              <a:t>router.get</a:t>
            </a:r>
            <a:r>
              <a:rPr lang="en-US" altLang="ko-KR" sz="1100" dirty="0"/>
              <a:t>('/profile', </a:t>
            </a:r>
            <a:r>
              <a:rPr lang="en-US" altLang="ko-KR" sz="1100" dirty="0" err="1"/>
              <a:t>passport.authenticate</a:t>
            </a:r>
            <a:r>
              <a:rPr lang="en-US" altLang="ko-KR" sz="1100" dirty="0"/>
              <a:t>('</a:t>
            </a:r>
            <a:r>
              <a:rPr lang="en-US" altLang="ko-KR" sz="1100" dirty="0" err="1"/>
              <a:t>jwt</a:t>
            </a:r>
            <a:r>
              <a:rPr lang="en-US" altLang="ko-KR" sz="1100" dirty="0"/>
              <a:t>', { session: false }), (</a:t>
            </a:r>
            <a:r>
              <a:rPr lang="en-US" altLang="ko-KR" sz="1100" dirty="0" err="1"/>
              <a:t>req</a:t>
            </a:r>
            <a:r>
              <a:rPr lang="en-US" altLang="ko-KR" sz="1100" dirty="0"/>
              <a:t>, res, next) =&gt; {</a:t>
            </a:r>
          </a:p>
          <a:p>
            <a:r>
              <a:rPr lang="en-US" altLang="ko-KR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</a:t>
            </a:r>
            <a:r>
              <a:rPr lang="en-US" altLang="ko-KR" sz="1100" b="1" dirty="0" err="1"/>
              <a:t>ptoken</a:t>
            </a:r>
            <a:r>
              <a:rPr lang="en-US" altLang="ko-KR" sz="1100" b="1" dirty="0"/>
              <a:t> = </a:t>
            </a:r>
            <a:r>
              <a:rPr lang="en-US" altLang="ko-KR" sz="1100" b="1" dirty="0" err="1"/>
              <a:t>req.headers.authorization</a:t>
            </a:r>
            <a:r>
              <a:rPr lang="en-US" altLang="ko-KR" sz="1100" b="1" dirty="0"/>
              <a:t>;  // </a:t>
            </a:r>
            <a:r>
              <a:rPr lang="ko-KR" altLang="en-US" sz="1100" b="1" dirty="0"/>
              <a:t>클라이언트의 공개토큰 </a:t>
            </a:r>
          </a:p>
          <a:p>
            <a:r>
              <a:rPr lang="ko-KR" altLang="en-US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</a:t>
            </a:r>
            <a:r>
              <a:rPr lang="en-US" altLang="ko-KR" sz="1100" b="1" dirty="0" err="1"/>
              <a:t>ctime</a:t>
            </a:r>
            <a:r>
              <a:rPr lang="en-US" altLang="ko-KR" sz="1100" b="1" dirty="0"/>
              <a:t> = </a:t>
            </a:r>
            <a:r>
              <a:rPr lang="en-US" altLang="ko-KR" sz="1100" b="1" dirty="0" err="1"/>
              <a:t>req.headers.ctime</a:t>
            </a:r>
            <a:r>
              <a:rPr lang="en-US" altLang="ko-KR" sz="1100" b="1" dirty="0"/>
              <a:t>;    // </a:t>
            </a:r>
            <a:r>
              <a:rPr lang="ko-KR" altLang="en-US" sz="1100" b="1" dirty="0"/>
              <a:t>클라이언트의 현재 시간 </a:t>
            </a:r>
          </a:p>
          <a:p>
            <a:r>
              <a:rPr lang="ko-KR" altLang="en-US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auth1 = </a:t>
            </a:r>
            <a:r>
              <a:rPr lang="en-US" altLang="ko-KR" sz="1100" b="1" dirty="0" err="1"/>
              <a:t>req.headers.auth</a:t>
            </a:r>
            <a:r>
              <a:rPr lang="en-US" altLang="ko-KR" sz="1100" b="1" dirty="0"/>
              <a:t>;     // </a:t>
            </a:r>
            <a:r>
              <a:rPr lang="ko-KR" altLang="en-US" sz="1100" b="1" dirty="0"/>
              <a:t>클라이언트가 보내준 일회용 </a:t>
            </a:r>
            <a:r>
              <a:rPr lang="ko-KR" altLang="en-US" sz="1100" b="1" dirty="0" err="1"/>
              <a:t>인증값</a:t>
            </a:r>
            <a:r>
              <a:rPr lang="ko-KR" altLang="en-US" sz="1100" b="1" dirty="0"/>
              <a:t>  </a:t>
            </a:r>
          </a:p>
          <a:p>
            <a:r>
              <a:rPr lang="ko-KR" altLang="en-US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</a:t>
            </a:r>
            <a:r>
              <a:rPr lang="en-US" altLang="ko-KR" sz="1100" b="1" dirty="0" err="1"/>
              <a:t>stoken</a:t>
            </a:r>
            <a:r>
              <a:rPr lang="en-US" altLang="ko-KR" sz="1100" b="1" dirty="0"/>
              <a:t> = 'JWT ' + </a:t>
            </a:r>
            <a:r>
              <a:rPr lang="en-US" altLang="ko-KR" sz="1100" b="1" dirty="0" err="1"/>
              <a:t>jwt.sign</a:t>
            </a:r>
            <a:r>
              <a:rPr lang="en-US" altLang="ko-KR" sz="1100" b="1" dirty="0"/>
              <a:t>({ data: </a:t>
            </a:r>
            <a:r>
              <a:rPr lang="en-US" altLang="ko-KR" sz="1100" b="1" dirty="0" err="1"/>
              <a:t>ptoken</a:t>
            </a:r>
            <a:r>
              <a:rPr lang="en-US" altLang="ko-KR" sz="1100" b="1" dirty="0"/>
              <a:t> }, </a:t>
            </a:r>
            <a:r>
              <a:rPr lang="en-US" altLang="ko-KR" sz="1100" b="1" dirty="0" err="1"/>
              <a:t>config.secret</a:t>
            </a:r>
            <a:r>
              <a:rPr lang="en-US" altLang="ko-KR" sz="1100" b="1" dirty="0"/>
              <a:t>, {</a:t>
            </a:r>
          </a:p>
          <a:p>
            <a:r>
              <a:rPr lang="en-US" altLang="ko-KR" sz="1100" b="1" dirty="0"/>
              <a:t>    </a:t>
            </a:r>
            <a:r>
              <a:rPr lang="en-US" altLang="ko-KR" sz="1100" b="1" dirty="0" err="1"/>
              <a:t>noTimestamp</a:t>
            </a:r>
            <a:r>
              <a:rPr lang="en-US" altLang="ko-KR" sz="1100" b="1" dirty="0"/>
              <a:t>: true // </a:t>
            </a:r>
            <a:r>
              <a:rPr lang="ko-KR" altLang="en-US" sz="1100" b="1" dirty="0"/>
              <a:t>발급시점</a:t>
            </a:r>
            <a:r>
              <a:rPr lang="en-US" altLang="ko-KR" sz="1100" b="1" dirty="0"/>
              <a:t>, </a:t>
            </a:r>
            <a:r>
              <a:rPr lang="ko-KR" altLang="en-US" sz="1100" b="1" dirty="0"/>
              <a:t>유효기간 삭제</a:t>
            </a:r>
            <a:r>
              <a:rPr lang="en-US" altLang="ko-KR" sz="1100" b="1" dirty="0"/>
              <a:t>. </a:t>
            </a:r>
            <a:endParaRPr lang="ko-KR" altLang="en-US" sz="1100" b="1" dirty="0" smtClean="0"/>
          </a:p>
          <a:p>
            <a:r>
              <a:rPr lang="ko-KR" altLang="en-US" sz="1100" b="1" dirty="0" smtClean="0"/>
              <a:t>  </a:t>
            </a:r>
            <a:r>
              <a:rPr lang="en-US" altLang="ko-KR" sz="1100" b="1" dirty="0" smtClean="0"/>
              <a:t>});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b="1" dirty="0"/>
              <a:t>  let md = forge.md.sha256.create();</a:t>
            </a:r>
          </a:p>
          <a:p>
            <a:r>
              <a:rPr lang="en-US" altLang="ko-KR" sz="1100" b="1" dirty="0"/>
              <a:t>  </a:t>
            </a:r>
            <a:r>
              <a:rPr lang="en-US" altLang="ko-KR" sz="1100" b="1" dirty="0" err="1"/>
              <a:t>md.update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ctime</a:t>
            </a:r>
            <a:r>
              <a:rPr lang="en-US" altLang="ko-KR" sz="1100" b="1" dirty="0"/>
              <a:t> + </a:t>
            </a:r>
            <a:r>
              <a:rPr lang="en-US" altLang="ko-KR" sz="1100" b="1" dirty="0" err="1"/>
              <a:t>stoken</a:t>
            </a:r>
            <a:r>
              <a:rPr lang="en-US" altLang="ko-KR" sz="1100" b="1" dirty="0"/>
              <a:t>);</a:t>
            </a:r>
          </a:p>
          <a:p>
            <a:r>
              <a:rPr lang="en-US" altLang="ko-KR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auth2 = </a:t>
            </a:r>
            <a:r>
              <a:rPr lang="en-US" altLang="ko-KR" sz="1100" b="1" dirty="0" err="1"/>
              <a:t>md.digest</a:t>
            </a:r>
            <a:r>
              <a:rPr lang="en-US" altLang="ko-KR" sz="1100" b="1" dirty="0"/>
              <a:t>().</a:t>
            </a:r>
            <a:r>
              <a:rPr lang="en-US" altLang="ko-KR" sz="1100" b="1" dirty="0" err="1"/>
              <a:t>toHex</a:t>
            </a:r>
            <a:r>
              <a:rPr lang="en-US" altLang="ko-KR" sz="1100" b="1" dirty="0"/>
              <a:t>();  // </a:t>
            </a:r>
            <a:r>
              <a:rPr lang="ko-KR" altLang="en-US" sz="1100" b="1" dirty="0"/>
              <a:t>서버가 다시 생성한 일회용 </a:t>
            </a:r>
            <a:r>
              <a:rPr lang="ko-KR" altLang="en-US" sz="1100" b="1" dirty="0" err="1"/>
              <a:t>인증값</a:t>
            </a:r>
            <a:r>
              <a:rPr lang="ko-KR" altLang="en-US" sz="1100" b="1" dirty="0"/>
              <a:t> </a:t>
            </a:r>
          </a:p>
          <a:p>
            <a:r>
              <a:rPr lang="ko-KR" altLang="en-US" sz="1100" b="1" dirty="0"/>
              <a:t/>
            </a:r>
            <a:br>
              <a:rPr lang="ko-KR" altLang="en-US" sz="1100" b="1" dirty="0"/>
            </a:br>
            <a:r>
              <a:rPr lang="ko-KR" altLang="en-US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</a:t>
            </a:r>
            <a:r>
              <a:rPr lang="en-US" altLang="ko-KR" sz="1100" b="1" dirty="0" err="1"/>
              <a:t>stime</a:t>
            </a:r>
            <a:r>
              <a:rPr lang="en-US" altLang="ko-KR" sz="1100" b="1" dirty="0"/>
              <a:t> = new Date().</a:t>
            </a:r>
            <a:r>
              <a:rPr lang="en-US" altLang="ko-KR" sz="1100" b="1" dirty="0" err="1"/>
              <a:t>getTime</a:t>
            </a:r>
            <a:r>
              <a:rPr lang="en-US" altLang="ko-KR" sz="1100" b="1" dirty="0"/>
              <a:t>();  // </a:t>
            </a:r>
            <a:r>
              <a:rPr lang="ko-KR" altLang="en-US" sz="1100" b="1" dirty="0"/>
              <a:t>서버의 현재 시간 </a:t>
            </a:r>
          </a:p>
          <a:p>
            <a:r>
              <a:rPr lang="ko-KR" altLang="en-US" sz="1100" b="1" dirty="0"/>
              <a:t>  </a:t>
            </a:r>
            <a:r>
              <a:rPr lang="en-US" altLang="ko-KR" sz="1100" b="1" dirty="0" err="1"/>
              <a:t>const</a:t>
            </a:r>
            <a:r>
              <a:rPr lang="en-US" altLang="ko-KR" sz="1100" b="1" dirty="0"/>
              <a:t> diff = </a:t>
            </a:r>
            <a:r>
              <a:rPr lang="en-US" altLang="ko-KR" sz="1100" b="1" dirty="0" err="1"/>
              <a:t>stime</a:t>
            </a:r>
            <a:r>
              <a:rPr lang="en-US" altLang="ko-KR" sz="1100" b="1" dirty="0"/>
              <a:t> - </a:t>
            </a:r>
            <a:r>
              <a:rPr lang="en-US" altLang="ko-KR" sz="1100" b="1" dirty="0" err="1"/>
              <a:t>ctime.valueOf</a:t>
            </a:r>
            <a:r>
              <a:rPr lang="en-US" altLang="ko-KR" sz="1100" b="1" dirty="0" smtClean="0"/>
              <a:t>(); </a:t>
            </a:r>
            <a:r>
              <a:rPr lang="ko-KR" altLang="en-US" sz="1100" b="1" dirty="0"/>
              <a:t> </a:t>
            </a:r>
            <a:r>
              <a:rPr lang="en-US" altLang="ko-KR" sz="1100" b="1" dirty="0"/>
              <a:t>// </a:t>
            </a:r>
            <a:r>
              <a:rPr lang="ko-KR" altLang="en-US" sz="1100" b="1" dirty="0"/>
              <a:t>서버</a:t>
            </a:r>
            <a:r>
              <a:rPr lang="en-US" altLang="ko-KR" sz="1100" b="1" dirty="0"/>
              <a:t>, </a:t>
            </a:r>
            <a:r>
              <a:rPr lang="ko-KR" altLang="en-US" sz="1100" b="1" dirty="0"/>
              <a:t>클라이언트의 시간 차이</a:t>
            </a:r>
            <a:r>
              <a:rPr lang="en-US" altLang="ko-KR" sz="1100" b="1" dirty="0"/>
              <a:t>. </a:t>
            </a:r>
            <a:r>
              <a:rPr lang="ko-KR" altLang="en-US" sz="1100" b="1" dirty="0"/>
              <a:t>정수화하여 뺄셈</a:t>
            </a:r>
            <a:r>
              <a:rPr lang="en-US" altLang="ko-KR" sz="1100" b="1" dirty="0"/>
              <a:t>. </a:t>
            </a:r>
            <a:r>
              <a:rPr lang="ko-KR" altLang="en-US" sz="1100" b="1" dirty="0"/>
              <a:t>재전송공격 방지</a:t>
            </a:r>
            <a:r>
              <a:rPr lang="en-US" altLang="ko-KR" sz="1100" b="1" dirty="0" smtClean="0"/>
              <a:t>.</a:t>
            </a:r>
            <a:endParaRPr lang="en-US" altLang="ko-KR" sz="1100" b="1" dirty="0"/>
          </a:p>
          <a:p>
            <a:r>
              <a:rPr lang="en-US" altLang="ko-KR" sz="1100" b="1" dirty="0"/>
              <a:t/>
            </a:r>
            <a:br>
              <a:rPr lang="en-US" altLang="ko-KR" sz="1100" b="1" dirty="0"/>
            </a:br>
            <a:r>
              <a:rPr lang="en-US" altLang="ko-KR" sz="1100" b="1" dirty="0"/>
              <a:t>  if (auth1 == auth2 &amp;&amp; diff &lt; 10000) {</a:t>
            </a:r>
          </a:p>
          <a:p>
            <a:r>
              <a:rPr lang="en-US" altLang="ko-KR" sz="1100" b="1" dirty="0"/>
              <a:t>    </a:t>
            </a:r>
            <a:r>
              <a:rPr lang="en-US" altLang="ko-KR" sz="1100" b="1" dirty="0" err="1"/>
              <a:t>res.json</a:t>
            </a:r>
            <a:r>
              <a:rPr lang="en-US" altLang="ko-KR" sz="1100" b="1" dirty="0"/>
              <a:t>({</a:t>
            </a:r>
          </a:p>
          <a:p>
            <a:r>
              <a:rPr lang="en-US" altLang="ko-KR" sz="1100" b="1" dirty="0"/>
              <a:t>      user: {</a:t>
            </a:r>
          </a:p>
          <a:p>
            <a:r>
              <a:rPr lang="en-US" altLang="ko-KR" sz="1100" b="1" dirty="0"/>
              <a:t>        name: req.user.name,</a:t>
            </a:r>
          </a:p>
          <a:p>
            <a:r>
              <a:rPr lang="en-US" altLang="ko-KR" sz="1100" b="1" dirty="0"/>
              <a:t>        username: </a:t>
            </a:r>
            <a:r>
              <a:rPr lang="en-US" altLang="ko-KR" sz="1100" b="1" dirty="0" err="1"/>
              <a:t>req.user.username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     email: </a:t>
            </a:r>
            <a:r>
              <a:rPr lang="en-US" altLang="ko-KR" sz="1100" b="1" dirty="0" err="1"/>
              <a:t>req.user.email</a:t>
            </a:r>
            <a:r>
              <a:rPr lang="en-US" altLang="ko-KR" sz="1100" b="1" dirty="0"/>
              <a:t>,</a:t>
            </a:r>
          </a:p>
          <a:p>
            <a:r>
              <a:rPr lang="en-US" altLang="ko-KR" sz="1100" b="1" dirty="0"/>
              <a:t>        age: </a:t>
            </a:r>
            <a:r>
              <a:rPr lang="en-US" altLang="ko-KR" sz="1100" b="1" dirty="0" err="1"/>
              <a:t>req.user.age</a:t>
            </a:r>
            <a:endParaRPr lang="en-US" altLang="ko-KR" sz="1100" b="1" dirty="0"/>
          </a:p>
          <a:p>
            <a:r>
              <a:rPr lang="en-US" altLang="ko-KR" sz="1100" b="1" dirty="0"/>
              <a:t>      }</a:t>
            </a:r>
          </a:p>
          <a:p>
            <a:r>
              <a:rPr lang="en-US" altLang="ko-KR" sz="1100" b="1" dirty="0"/>
              <a:t>    });</a:t>
            </a:r>
          </a:p>
          <a:p>
            <a:r>
              <a:rPr lang="en-US" altLang="ko-KR" sz="1100" b="1" dirty="0"/>
              <a:t>  }</a:t>
            </a:r>
          </a:p>
          <a:p>
            <a:r>
              <a:rPr lang="en-US" altLang="ko-KR" sz="1100" dirty="0" smtClean="0"/>
              <a:t>});</a:t>
            </a:r>
            <a:endParaRPr lang="en-US" altLang="ko-KR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routes/users.js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0770" y="4725144"/>
            <a:ext cx="241123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클라이언트</a:t>
            </a:r>
            <a:r>
              <a:rPr lang="en-US" altLang="ko-KR" sz="1200" dirty="0" smtClean="0"/>
              <a:t>-</a:t>
            </a:r>
            <a:r>
              <a:rPr lang="ko-KR" altLang="en-US" sz="1200" dirty="0" smtClean="0"/>
              <a:t>서버 시간 차이 검증</a:t>
            </a:r>
            <a:endParaRPr lang="en-US" altLang="ko-KR" sz="1200" dirty="0" smtClean="0"/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도청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재전송 공격 방지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150770" y="5445224"/>
            <a:ext cx="2502608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일회용인증정보값이</a:t>
            </a:r>
            <a:r>
              <a:rPr lang="ko-KR" altLang="en-US" sz="1200" dirty="0" smtClean="0"/>
              <a:t> 동일하면 </a:t>
            </a:r>
            <a:endParaRPr lang="en-US" altLang="ko-KR" sz="1200" dirty="0" smtClean="0"/>
          </a:p>
          <a:p>
            <a:r>
              <a:rPr lang="ko-KR" altLang="en-US" sz="1200" dirty="0" smtClean="0"/>
              <a:t>요청을 허용하고 사용자정보 리턴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691271" y="1474337"/>
            <a:ext cx="3294813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forge</a:t>
            </a:r>
            <a:r>
              <a:rPr lang="ko-KR" altLang="en-US" sz="1600" dirty="0" smtClean="0"/>
              <a:t>를 </a:t>
            </a:r>
            <a:r>
              <a:rPr lang="ko-KR" altLang="en-US" sz="1600" dirty="0"/>
              <a:t>사용하기 </a:t>
            </a:r>
            <a:r>
              <a:rPr lang="ko-KR" altLang="en-US" sz="1600" dirty="0" smtClean="0"/>
              <a:t>위한 객체 선언</a:t>
            </a:r>
            <a:endParaRPr lang="en-US" altLang="ko-K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2132856"/>
            <a:ext cx="2095445" cy="276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헤더에서 필요한 정보 수집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0365" y="2761764"/>
            <a:ext cx="244810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authorization</a:t>
            </a:r>
            <a:r>
              <a:rPr lang="ko-KR" altLang="en-US" sz="1200" dirty="0" smtClean="0"/>
              <a:t> 헤더로 전송되어온</a:t>
            </a:r>
            <a:endParaRPr lang="en-US" altLang="ko-KR" sz="1200" dirty="0" smtClean="0"/>
          </a:p>
          <a:p>
            <a:r>
              <a:rPr lang="ko-KR" altLang="en-US" sz="1200" dirty="0" smtClean="0"/>
              <a:t>공개토큰으로부터 비밀토큰 계산</a:t>
            </a:r>
            <a:endParaRPr lang="en-US" altLang="ko-KR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575419" y="3573016"/>
            <a:ext cx="293381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auth2: </a:t>
            </a:r>
            <a:r>
              <a:rPr lang="ko-KR" altLang="en-US" sz="1200" dirty="0" smtClean="0"/>
              <a:t>서버에서 계산한 일회용인증정보</a:t>
            </a:r>
            <a:endParaRPr lang="en-US" altLang="ko-KR" sz="1200" dirty="0" smtClean="0"/>
          </a:p>
          <a:p>
            <a:r>
              <a:rPr lang="ko-KR" altLang="en-US" sz="1200" dirty="0" smtClean="0"/>
              <a:t> 현재시간</a:t>
            </a:r>
            <a:r>
              <a:rPr lang="en-US" altLang="ko-KR" sz="1200" dirty="0"/>
              <a:t>+</a:t>
            </a:r>
            <a:r>
              <a:rPr lang="ko-KR" altLang="en-US" sz="1200" dirty="0"/>
              <a:t>비밀토큰의 </a:t>
            </a:r>
            <a:r>
              <a:rPr lang="ko-KR" altLang="en-US" sz="1200" dirty="0" err="1" smtClean="0"/>
              <a:t>해시값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39628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프로필 접속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1412775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정보가 잘 전송되고 맞는지 </a:t>
            </a:r>
            <a:endParaRPr lang="en-US" altLang="ko-KR" dirty="0" smtClean="0"/>
          </a:p>
          <a:p>
            <a:r>
              <a:rPr lang="ko-KR" altLang="en-US" dirty="0" smtClean="0"/>
              <a:t>서버콘솔에 테스트 출력해 봄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4192173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console.log('</a:t>
            </a:r>
            <a:r>
              <a:rPr lang="ko-KR" altLang="en-US" sz="1400" dirty="0"/>
              <a:t>공개토큰</a:t>
            </a:r>
            <a:r>
              <a:rPr lang="en-US" altLang="ko-KR" sz="1400" dirty="0"/>
              <a:t>: '</a:t>
            </a:r>
            <a:r>
              <a:rPr lang="ko-KR" altLang="en-US" sz="1400" dirty="0"/>
              <a:t> </a:t>
            </a:r>
            <a:r>
              <a:rPr lang="en-US" altLang="ko-KR" sz="1400" dirty="0"/>
              <a:t>+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console.log('</a:t>
            </a:r>
            <a:r>
              <a:rPr lang="ko-KR" altLang="en-US" sz="1400" dirty="0"/>
              <a:t>비밀토큰</a:t>
            </a:r>
            <a:r>
              <a:rPr lang="en-US" altLang="ko-KR" sz="1400" dirty="0"/>
              <a:t>: '</a:t>
            </a:r>
            <a:r>
              <a:rPr lang="ko-KR" altLang="en-US" sz="1400" dirty="0"/>
              <a:t> </a:t>
            </a:r>
            <a:r>
              <a:rPr lang="en-US" altLang="ko-KR" sz="1400" dirty="0"/>
              <a:t>+ </a:t>
            </a:r>
            <a:r>
              <a:rPr lang="en-US" altLang="ko-KR" sz="1400" dirty="0" err="1"/>
              <a:t>stoken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console.log('</a:t>
            </a:r>
            <a:r>
              <a:rPr lang="ko-KR" altLang="en-US" sz="1400" dirty="0"/>
              <a:t>수신한 일회용 </a:t>
            </a:r>
            <a:r>
              <a:rPr lang="ko-KR" altLang="en-US" sz="1400" dirty="0" err="1"/>
              <a:t>인증값</a:t>
            </a:r>
            <a:r>
              <a:rPr lang="en-US" altLang="ko-KR" sz="1400" dirty="0"/>
              <a:t>: '</a:t>
            </a:r>
            <a:r>
              <a:rPr lang="ko-KR" altLang="en-US" sz="1400" dirty="0"/>
              <a:t> </a:t>
            </a:r>
            <a:r>
              <a:rPr lang="en-US" altLang="ko-KR" sz="1400" dirty="0"/>
              <a:t>+ auth1);</a:t>
            </a:r>
          </a:p>
          <a:p>
            <a:r>
              <a:rPr lang="en-US" altLang="ko-KR" sz="1400" dirty="0"/>
              <a:t>  console.log('</a:t>
            </a:r>
            <a:r>
              <a:rPr lang="ko-KR" altLang="en-US" sz="1400" dirty="0"/>
              <a:t>계산한 일회용 </a:t>
            </a:r>
            <a:r>
              <a:rPr lang="ko-KR" altLang="en-US" sz="1400" dirty="0" err="1"/>
              <a:t>인증값</a:t>
            </a:r>
            <a:r>
              <a:rPr lang="en-US" altLang="ko-KR" sz="1400" dirty="0"/>
              <a:t>: '</a:t>
            </a:r>
            <a:r>
              <a:rPr lang="ko-KR" altLang="en-US" sz="1400" dirty="0"/>
              <a:t> </a:t>
            </a:r>
            <a:r>
              <a:rPr lang="en-US" altLang="ko-KR" sz="1400" dirty="0"/>
              <a:t>+ auth2);</a:t>
            </a:r>
          </a:p>
          <a:p>
            <a:r>
              <a:rPr lang="en-US" altLang="ko-KR" sz="1400" dirty="0"/>
              <a:t>  console.log('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: ' + 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console.log('</a:t>
            </a:r>
            <a:r>
              <a:rPr lang="en-US" altLang="ko-KR" sz="1400" dirty="0" err="1"/>
              <a:t>stime</a:t>
            </a:r>
            <a:r>
              <a:rPr lang="en-US" altLang="ko-KR" sz="1400" dirty="0"/>
              <a:t>: ' + </a:t>
            </a:r>
            <a:r>
              <a:rPr lang="en-US" altLang="ko-KR" sz="1400" dirty="0" err="1"/>
              <a:t>stime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console.log('</a:t>
            </a:r>
            <a:r>
              <a:rPr lang="ko-KR" altLang="en-US" sz="1400" dirty="0"/>
              <a:t>시간차이</a:t>
            </a:r>
            <a:r>
              <a:rPr lang="en-US" altLang="ko-KR" sz="1400" dirty="0"/>
              <a:t>: '</a:t>
            </a:r>
            <a:r>
              <a:rPr lang="ko-KR" altLang="en-US" sz="1400" dirty="0"/>
              <a:t> </a:t>
            </a:r>
            <a:r>
              <a:rPr lang="en-US" altLang="ko-KR" sz="1400" dirty="0"/>
              <a:t>+ diff + ' milliseconds');</a:t>
            </a:r>
          </a:p>
          <a:p>
            <a:r>
              <a:rPr lang="en-US" altLang="ko-KR" sz="1400" dirty="0"/>
              <a:t>  console.log</a:t>
            </a:r>
            <a:r>
              <a:rPr lang="en-US" altLang="ko-KR" sz="1400" dirty="0" smtClean="0"/>
              <a:t>();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2925"/>
            <a:ext cx="6012160" cy="231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7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프로필 페이지 출력 변경 </a:t>
            </a:r>
            <a:r>
              <a:rPr lang="en-US" altLang="ko-KR" sz="2800" dirty="0" smtClean="0"/>
              <a:t>Profile.component.html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334953"/>
            <a:ext cx="7507183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&lt;div *</a:t>
            </a:r>
            <a:r>
              <a:rPr lang="en-US" altLang="ko-KR" sz="1000" dirty="0" err="1"/>
              <a:t>ngIf</a:t>
            </a:r>
            <a:r>
              <a:rPr lang="en-US" altLang="ko-KR" sz="1000" dirty="0"/>
              <a:t>="name"&gt;</a:t>
            </a:r>
          </a:p>
          <a:p>
            <a:r>
              <a:rPr lang="en-US" altLang="ko-KR" sz="1000" dirty="0"/>
              <a:t>  &lt;h2 class="page-header"&gt;</a:t>
            </a:r>
            <a:r>
              <a:rPr lang="ko-KR" altLang="en-US" sz="1000" dirty="0"/>
              <a:t>사용자 이름</a:t>
            </a:r>
            <a:r>
              <a:rPr lang="en-US" altLang="ko-KR" sz="1000" dirty="0"/>
              <a:t>: {{name}}&lt;/h2&gt;</a:t>
            </a:r>
          </a:p>
          <a:p>
            <a:r>
              <a:rPr lang="en-US" altLang="ko-KR" sz="1000" dirty="0"/>
              <a:t>  &lt;</a:t>
            </a:r>
            <a:r>
              <a:rPr lang="en-US" altLang="ko-KR" sz="1000" dirty="0" err="1"/>
              <a:t>ul</a:t>
            </a:r>
            <a:r>
              <a:rPr lang="en-US" altLang="ko-KR" sz="1000" dirty="0"/>
              <a:t> class="list-group"&gt;</a:t>
            </a:r>
          </a:p>
          <a:p>
            <a:r>
              <a:rPr lang="en-US" altLang="ko-KR" sz="1000" dirty="0"/>
              <a:t>    &lt;li class="list-group-item"&gt;Username: {{username}}&lt;/li&gt;</a:t>
            </a:r>
          </a:p>
          <a:p>
            <a:r>
              <a:rPr lang="en-US" altLang="ko-KR" sz="1000" dirty="0"/>
              <a:t>    &lt;li class="list-group-item"&gt;Email: {{email}}&lt;/li&gt;</a:t>
            </a:r>
          </a:p>
          <a:p>
            <a:r>
              <a:rPr lang="en-US" altLang="ko-KR" sz="1000" dirty="0"/>
              <a:t>    &lt;li class="list-group-item"&gt;Age: {{age}}&lt;/li&gt;</a:t>
            </a:r>
          </a:p>
          <a:p>
            <a:r>
              <a:rPr lang="en-US" altLang="ko-KR" sz="1000" dirty="0"/>
              <a:t>  &lt;/</a:t>
            </a:r>
            <a:r>
              <a:rPr lang="en-US" altLang="ko-KR" sz="1000" dirty="0" err="1"/>
              <a:t>ul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  &lt;</a:t>
            </a:r>
            <a:r>
              <a:rPr lang="en-US" altLang="ko-KR" sz="1000" dirty="0" err="1"/>
              <a:t>br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  &lt;div class="alert alert-success" role="alert"&gt;</a:t>
            </a:r>
          </a:p>
          <a:p>
            <a:r>
              <a:rPr lang="en-US" altLang="ko-KR" sz="1000" dirty="0"/>
              <a:t>    &lt;h2 class="page-header"&gt; </a:t>
            </a:r>
            <a:r>
              <a:rPr lang="ko-KR" altLang="en-US" sz="1000" dirty="0"/>
              <a:t>이 페이지에 접속하기 위해 서버에 전송하는 정보 </a:t>
            </a:r>
            <a:r>
              <a:rPr lang="en-US" altLang="ko-KR" sz="1000" dirty="0"/>
              <a:t>&lt;/h2&gt;</a:t>
            </a:r>
          </a:p>
          <a:p>
            <a:r>
              <a:rPr lang="en-US" altLang="ko-KR" sz="1000" dirty="0"/>
              <a:t>    &lt;p&gt;</a:t>
            </a:r>
            <a:r>
              <a:rPr lang="ko-KR" altLang="en-US" sz="1000" dirty="0"/>
              <a:t>공개토큰 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      &lt;</a:t>
            </a:r>
            <a:r>
              <a:rPr lang="en-US" altLang="ko-KR" sz="1000" dirty="0" err="1"/>
              <a:t>textarea</a:t>
            </a:r>
            <a:r>
              <a:rPr lang="en-US" altLang="ko-KR" sz="1000" dirty="0"/>
              <a:t> class="form-control" rows="6"&gt; {{</a:t>
            </a:r>
            <a:r>
              <a:rPr lang="en-US" altLang="ko-KR" sz="1000" dirty="0" err="1"/>
              <a:t>ptoken</a:t>
            </a:r>
            <a:r>
              <a:rPr lang="en-US" altLang="ko-KR" sz="1000" dirty="0"/>
              <a:t>}}&lt;/</a:t>
            </a:r>
            <a:r>
              <a:rPr lang="en-US" altLang="ko-KR" sz="1000" dirty="0" err="1"/>
              <a:t>textarea</a:t>
            </a:r>
            <a:r>
              <a:rPr lang="en-US" altLang="ko-KR" sz="1000" dirty="0"/>
              <a:t>&gt;</a:t>
            </a:r>
          </a:p>
          <a:p>
            <a:r>
              <a:rPr lang="en-US" altLang="ko-KR" sz="1000" dirty="0"/>
              <a:t>    &lt;/p&gt;</a:t>
            </a:r>
          </a:p>
          <a:p>
            <a:r>
              <a:rPr lang="en-US" altLang="ko-KR" sz="1000" dirty="0"/>
              <a:t>    &lt;p&gt;</a:t>
            </a:r>
            <a:r>
              <a:rPr lang="ko-KR" altLang="en-US" sz="1000" dirty="0"/>
              <a:t>현재시간 </a:t>
            </a:r>
            <a:r>
              <a:rPr lang="en-US" altLang="ko-KR" sz="1000" dirty="0"/>
              <a:t>: {{</a:t>
            </a:r>
            <a:r>
              <a:rPr lang="en-US" altLang="ko-KR" sz="1000" dirty="0" err="1"/>
              <a:t>ctime</a:t>
            </a:r>
            <a:r>
              <a:rPr lang="en-US" altLang="ko-KR" sz="1000" dirty="0"/>
              <a:t>}}&lt;/p&gt;</a:t>
            </a:r>
          </a:p>
          <a:p>
            <a:r>
              <a:rPr lang="en-US" altLang="ko-KR" sz="1000" dirty="0"/>
              <a:t>    &lt;p&gt;</a:t>
            </a:r>
            <a:r>
              <a:rPr lang="ko-KR" altLang="en-US" sz="1000" dirty="0"/>
              <a:t>일회용 인증정보 </a:t>
            </a:r>
            <a:r>
              <a:rPr lang="en-US" altLang="ko-KR" sz="1000" dirty="0"/>
              <a:t>: {{</a:t>
            </a:r>
            <a:r>
              <a:rPr lang="en-US" altLang="ko-KR" sz="1000" dirty="0" err="1"/>
              <a:t>auth</a:t>
            </a:r>
            <a:r>
              <a:rPr lang="en-US" altLang="ko-KR" sz="1000" dirty="0"/>
              <a:t>}}&lt;/p&gt;</a:t>
            </a:r>
          </a:p>
          <a:p>
            <a:r>
              <a:rPr lang="en-US" altLang="ko-KR" sz="1000" dirty="0"/>
              <a:t>    &lt;p&gt;</a:t>
            </a:r>
            <a:r>
              <a:rPr lang="ko-KR" altLang="en-US" sz="1000" dirty="0"/>
              <a:t>이 페이지를 </a:t>
            </a:r>
            <a:r>
              <a:rPr lang="ko-KR" altLang="en-US" sz="1000" dirty="0" err="1"/>
              <a:t>리프레시하면</a:t>
            </a:r>
            <a:r>
              <a:rPr lang="ko-KR" altLang="en-US" sz="1000" dirty="0"/>
              <a:t> 시간과 일회용 인증정보가 달라집니다</a:t>
            </a:r>
            <a:r>
              <a:rPr lang="en-US" altLang="ko-KR" sz="1000" dirty="0"/>
              <a:t>. </a:t>
            </a:r>
            <a:r>
              <a:rPr lang="ko-KR" altLang="en-US" sz="1000" dirty="0"/>
              <a:t>도청공격자의 재전송 공격은 인증되지 않습니다</a:t>
            </a:r>
            <a:r>
              <a:rPr lang="en-US" altLang="ko-KR" sz="1000" dirty="0"/>
              <a:t>.&lt;/p&gt;</a:t>
            </a:r>
          </a:p>
          <a:p>
            <a:r>
              <a:rPr lang="en-US" altLang="ko-KR" sz="1000" dirty="0"/>
              <a:t>  &lt;/div&gt;</a:t>
            </a:r>
          </a:p>
          <a:p>
            <a:r>
              <a:rPr lang="en-US" altLang="ko-KR" sz="1000" dirty="0"/>
              <a:t>&lt;/div&gt;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8767" y="1412776"/>
            <a:ext cx="3113673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Profile.component.ts</a:t>
            </a:r>
            <a:r>
              <a:rPr lang="ko-KR" altLang="en-US" sz="1400" dirty="0" smtClean="0"/>
              <a:t>에 있는 변수를 </a:t>
            </a:r>
            <a:endParaRPr lang="en-US" altLang="ko-KR" sz="1400" dirty="0" smtClean="0"/>
          </a:p>
          <a:p>
            <a:r>
              <a:rPr lang="ko-KR" altLang="en-US" sz="1400" dirty="0" smtClean="0"/>
              <a:t>이렇게 직접 출력 가능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데이터바인딩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259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프로필 페이지 출력 변경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4" y="1340768"/>
            <a:ext cx="7200800" cy="543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0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6303118" y="4519627"/>
            <a:ext cx="2701794" cy="1069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95537" y="4509120"/>
            <a:ext cx="2226700" cy="890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개요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이중토큰 인증을 이용한 인증유지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  <p:pic>
        <p:nvPicPr>
          <p:cNvPr id="5" name="Picture 2" descr="C:\Users\bclee\AppData\Local\Microsoft\Windows\INetCache\IE\O13R5RJ1\user-30780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6" y="1926124"/>
            <a:ext cx="973110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clee\AppData\Local\Microsoft\Windows\INetCache\IE\ITDONKKA\web-serve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90" y="1794569"/>
            <a:ext cx="1063586" cy="127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>
            <a:off x="2843808" y="2493477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14127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412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클라이언트</a:t>
            </a:r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843808" y="2689756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1950512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초기인증</a:t>
            </a:r>
            <a:r>
              <a:rPr lang="en-US" altLang="ko-KR" sz="1400" dirty="0" smtClean="0"/>
              <a:t>(ID/Pass)</a:t>
            </a:r>
          </a:p>
          <a:p>
            <a:r>
              <a:rPr lang="ko-KR" altLang="en-US" sz="1400" dirty="0" smtClean="0"/>
              <a:t>전자서명 간편로그인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689756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공개토큰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비밀토큰 발급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인증서토큰으로 암호화 전송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843808" y="4836642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843808" y="5065439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15816" y="4489375"/>
            <a:ext cx="3082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공개토큰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현재시간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난수화인증정보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506543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인증유지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3056473"/>
            <a:ext cx="172355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서버인증서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인증서토큰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개인키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공개토큰</a:t>
            </a:r>
            <a:r>
              <a:rPr lang="en-US" altLang="ko-KR" sz="1400" dirty="0" smtClean="0">
                <a:solidFill>
                  <a:srgbClr val="0070C0"/>
                </a:solidFill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</a:rPr>
              <a:t>비밀토큰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900" dirty="0" err="1" smtClean="0"/>
              <a:t>로컬스토리지에</a:t>
            </a:r>
            <a:r>
              <a:rPr lang="ko-KR" altLang="en-US" sz="900" dirty="0" smtClean="0"/>
              <a:t> 저장</a:t>
            </a:r>
            <a:endParaRPr lang="ko-KR" alt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783157" y="153295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서버인증서</a:t>
            </a:r>
            <a:endParaRPr lang="en-US" altLang="ko-KR" sz="1400" dirty="0" smtClean="0"/>
          </a:p>
          <a:p>
            <a:pPr algn="ctr"/>
            <a:r>
              <a:rPr lang="ko-KR" altLang="en-US" sz="1400" dirty="0" err="1" smtClean="0"/>
              <a:t>서버개인키</a:t>
            </a:r>
            <a:endParaRPr lang="en-US" altLang="ko-KR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6358836" y="3420289"/>
                <a:ext cx="27676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𝑝𝑡𝑜𝑘𝑒𝑛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d>
                        <m:d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𝐼𝐷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ko-K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𝑠𝑡𝑜𝑘𝑒𝑛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𝑝𝑡𝑜𝑘𝑒𝑛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𝐾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1600" dirty="0" smtClean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36" y="3420289"/>
                <a:ext cx="2767681" cy="584775"/>
              </a:xfrm>
              <a:prstGeom prst="rect">
                <a:avLst/>
              </a:prstGeom>
              <a:blipFill rotWithShape="1">
                <a:blip r:embed="rId4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직사각형 24"/>
          <p:cNvSpPr/>
          <p:nvPr/>
        </p:nvSpPr>
        <p:spPr>
          <a:xfrm>
            <a:off x="395536" y="4896720"/>
            <a:ext cx="2226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dirty="0" smtClean="0">
                <a:latin typeface="Cambria Math"/>
              </a:rPr>
              <a:t>Auth = H(time, </a:t>
            </a:r>
            <a:r>
              <a:rPr lang="en-US" altLang="ko-KR" sz="1600" i="1" dirty="0" err="1" smtClean="0">
                <a:latin typeface="Cambria Math"/>
              </a:rPr>
              <a:t>stoken</a:t>
            </a:r>
            <a:r>
              <a:rPr lang="en-US" altLang="ko-KR" sz="1600" i="1" dirty="0" smtClean="0">
                <a:latin typeface="Cambria Math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3325" y="3140969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공개토큰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비밀토큰 계</a:t>
            </a:r>
            <a:r>
              <a:rPr lang="ko-KR" altLang="en-US" sz="1400" dirty="0">
                <a:solidFill>
                  <a:srgbClr val="0070C0"/>
                </a:solidFill>
              </a:rPr>
              <a:t>산</a:t>
            </a:r>
            <a:endParaRPr lang="en-US" altLang="ko-KR" sz="1400" dirty="0" smtClean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7205" y="4660951"/>
            <a:ext cx="1925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난수화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인증정보 계산</a:t>
            </a:r>
            <a:endParaRPr lang="en-US" altLang="ko-KR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6286743" y="4900545"/>
                <a:ext cx="27497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𝑠𝑡𝑜𝑘𝑒𝑛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𝑝𝑡𝑜𝑘𝑒𝑛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1600" b="0" i="1" dirty="0" smtClean="0">
                  <a:latin typeface="Cambria Math"/>
                </a:endParaRPr>
              </a:p>
              <a:p>
                <a:pPr algn="ctr"/>
                <a:r>
                  <a:rPr lang="en-US" altLang="ko-KR" sz="1600" i="1" dirty="0" err="1">
                    <a:latin typeface="Cambria Math"/>
                  </a:rPr>
                  <a:t>Auth</a:t>
                </a:r>
                <a:r>
                  <a:rPr lang="en-US" altLang="ko-KR" sz="1600" i="1" dirty="0">
                    <a:latin typeface="Cambria Math"/>
                  </a:rPr>
                  <a:t> </a:t>
                </a:r>
                <a:r>
                  <a:rPr lang="en-US" altLang="ko-KR" sz="1600" i="1" dirty="0" smtClean="0">
                    <a:latin typeface="Cambria Math"/>
                  </a:rPr>
                  <a:t>=? </a:t>
                </a:r>
                <a:r>
                  <a:rPr lang="en-US" altLang="ko-KR" sz="1600" i="1" dirty="0">
                    <a:latin typeface="Cambria Math"/>
                  </a:rPr>
                  <a:t>H(time, </a:t>
                </a:r>
                <a:r>
                  <a:rPr lang="en-US" altLang="ko-KR" sz="1600" i="1" dirty="0" err="1">
                    <a:latin typeface="Cambria Math"/>
                  </a:rPr>
                  <a:t>stoken</a:t>
                </a:r>
                <a:r>
                  <a:rPr lang="en-US" altLang="ko-KR" sz="1600" i="1" dirty="0" smtClean="0">
                    <a:latin typeface="Cambria Math"/>
                  </a:rPr>
                  <a:t>)</a:t>
                </a:r>
                <a:endParaRPr lang="en-US" altLang="ko-KR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43" y="4900545"/>
                <a:ext cx="2749753" cy="584775"/>
              </a:xfrm>
              <a:prstGeom prst="rect">
                <a:avLst/>
              </a:prstGeom>
              <a:blipFill rotWithShape="1">
                <a:blip r:embed="rId5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520406" y="4594826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난수화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인증정보 검증</a:t>
            </a:r>
            <a:endParaRPr lang="en-US" altLang="ko-KR" sz="1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2843808" y="5714092"/>
            <a:ext cx="34868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현재시간에 따라 </a:t>
            </a:r>
            <a:r>
              <a:rPr lang="ko-KR" altLang="en-US" sz="1400" dirty="0" err="1" smtClean="0"/>
              <a:t>난수화된</a:t>
            </a:r>
            <a:r>
              <a:rPr lang="ko-KR" altLang="en-US" sz="1400" dirty="0" smtClean="0"/>
              <a:t> 인증정보 이용</a:t>
            </a:r>
            <a:endParaRPr lang="en-US" altLang="ko-KR" sz="1400" dirty="0" smtClean="0"/>
          </a:p>
          <a:p>
            <a:r>
              <a:rPr lang="en-US" altLang="ko-KR" sz="1400" dirty="0" smtClean="0"/>
              <a:t>HTTPS </a:t>
            </a:r>
            <a:r>
              <a:rPr lang="ko-KR" altLang="en-US" sz="1400" dirty="0" smtClean="0"/>
              <a:t>보안통신채널 불필요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934450" y="3592745"/>
            <a:ext cx="3185487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/>
              <a:t>평문통신으로</a:t>
            </a:r>
            <a:r>
              <a:rPr lang="ko-KR" altLang="en-US" sz="2000" dirty="0" smtClean="0"/>
              <a:t> 안전한 인증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9781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새로운 컴포넌트 생성 및 </a:t>
            </a:r>
            <a:r>
              <a:rPr lang="ko-KR" altLang="en-US" dirty="0" smtClean="0"/>
              <a:t>등록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추가 사용할 </a:t>
            </a:r>
            <a:r>
              <a:rPr lang="en-US" altLang="ko-KR" dirty="0"/>
              <a:t>4</a:t>
            </a:r>
            <a:r>
              <a:rPr lang="ko-KR" altLang="en-US" dirty="0" smtClean="0"/>
              <a:t>개의 컴포넌트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Encrypt – </a:t>
            </a:r>
            <a:r>
              <a:rPr lang="ko-KR" altLang="en-US" dirty="0" smtClean="0"/>
              <a:t>일회용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이용한 </a:t>
            </a:r>
            <a:r>
              <a:rPr lang="ko-KR" altLang="en-US" dirty="0"/>
              <a:t>메시지 </a:t>
            </a:r>
            <a:r>
              <a:rPr lang="ko-KR" altLang="en-US" dirty="0" smtClean="0"/>
              <a:t>암호화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Mac - </a:t>
            </a:r>
            <a:r>
              <a:rPr lang="ko-KR" altLang="en-US" dirty="0"/>
              <a:t>일회용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이용한 메시지 </a:t>
            </a:r>
            <a:r>
              <a:rPr lang="ko-KR" altLang="en-US" dirty="0" smtClean="0"/>
              <a:t>인증</a:t>
            </a:r>
            <a:endParaRPr lang="en-US" altLang="ko-KR" dirty="0"/>
          </a:p>
          <a:p>
            <a:pPr lvl="1"/>
            <a:r>
              <a:rPr lang="en-US" altLang="ko-KR" dirty="0" smtClean="0"/>
              <a:t>Blog – </a:t>
            </a:r>
            <a:r>
              <a:rPr lang="ko-KR" altLang="en-US" dirty="0" smtClean="0"/>
              <a:t>표준 </a:t>
            </a:r>
            <a:r>
              <a:rPr lang="en-US" altLang="ko-KR" dirty="0" err="1" smtClean="0"/>
              <a:t>jwt</a:t>
            </a:r>
            <a:r>
              <a:rPr lang="en-US" altLang="ko-KR" dirty="0" smtClean="0"/>
              <a:t> </a:t>
            </a:r>
            <a:r>
              <a:rPr lang="ko-KR" altLang="en-US" dirty="0"/>
              <a:t>인증을 이용하는 </a:t>
            </a:r>
            <a:r>
              <a:rPr lang="ko-KR" altLang="en-US" dirty="0" err="1" smtClean="0"/>
              <a:t>블로그</a:t>
            </a:r>
            <a:r>
              <a:rPr lang="ko-KR" altLang="en-US" dirty="0" smtClean="0"/>
              <a:t> 페이지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About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기술소개 </a:t>
            </a:r>
            <a:r>
              <a:rPr lang="en-US" altLang="ko-KR" dirty="0" smtClean="0"/>
              <a:t>(static page)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005064"/>
            <a:ext cx="4242123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Component </a:t>
            </a:r>
            <a:r>
              <a:rPr lang="ko-KR" altLang="en-US" dirty="0"/>
              <a:t>폴더로 이동 </a:t>
            </a:r>
            <a:endParaRPr lang="en-US" altLang="ko-KR" dirty="0"/>
          </a:p>
          <a:p>
            <a:r>
              <a:rPr lang="en-US" altLang="ko-KR" dirty="0" smtClean="0"/>
              <a:t>&gt; cd</a:t>
            </a:r>
            <a:r>
              <a:rPr lang="ko-KR" altLang="en-US" dirty="0" smtClean="0"/>
              <a:t>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/app/components </a:t>
            </a:r>
          </a:p>
          <a:p>
            <a:r>
              <a:rPr lang="en-US" altLang="ko-KR" dirty="0" smtClean="0"/>
              <a:t>&gt; ng </a:t>
            </a:r>
            <a:r>
              <a:rPr lang="en-US" altLang="ko-KR" dirty="0"/>
              <a:t>g component </a:t>
            </a:r>
            <a:r>
              <a:rPr lang="en-US" altLang="ko-KR" dirty="0" smtClean="0"/>
              <a:t>encrypt</a:t>
            </a:r>
          </a:p>
          <a:p>
            <a:r>
              <a:rPr lang="en-US" altLang="ko-KR" dirty="0" smtClean="0"/>
              <a:t>&gt; ng </a:t>
            </a:r>
            <a:r>
              <a:rPr lang="en-US" altLang="ko-KR" dirty="0"/>
              <a:t>g component </a:t>
            </a:r>
            <a:r>
              <a:rPr lang="en-US" altLang="ko-KR" dirty="0" smtClean="0"/>
              <a:t>mac </a:t>
            </a:r>
          </a:p>
          <a:p>
            <a:r>
              <a:rPr lang="en-US" altLang="ko-KR" dirty="0" smtClean="0"/>
              <a:t>&gt; ng </a:t>
            </a:r>
            <a:r>
              <a:rPr lang="en-US" altLang="ko-KR" dirty="0"/>
              <a:t>g component </a:t>
            </a:r>
            <a:r>
              <a:rPr lang="en-US" altLang="ko-KR" dirty="0" smtClean="0"/>
              <a:t>blog</a:t>
            </a:r>
          </a:p>
          <a:p>
            <a:r>
              <a:rPr lang="en-US" altLang="ko-KR" dirty="0" smtClean="0"/>
              <a:t>&gt; ng g component about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10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App.module.ts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 모듈 자동 등록 확인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컴포넌트 등록 확인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44824"/>
            <a:ext cx="5772927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EncryptComponent</a:t>
            </a:r>
            <a:r>
              <a:rPr lang="en-US" altLang="ko-KR" sz="1200" dirty="0"/>
              <a:t> } from './components/encrypt/</a:t>
            </a:r>
            <a:r>
              <a:rPr lang="en-US" altLang="ko-KR" sz="1200" dirty="0" err="1"/>
              <a:t>encrypt.component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MacComponent</a:t>
            </a:r>
            <a:r>
              <a:rPr lang="en-US" altLang="ko-KR" sz="1200" dirty="0"/>
              <a:t> } from './components/mac/</a:t>
            </a:r>
            <a:r>
              <a:rPr lang="en-US" altLang="ko-KR" sz="1200" dirty="0" err="1"/>
              <a:t>mac.component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BlogComponent</a:t>
            </a:r>
            <a:r>
              <a:rPr lang="en-US" altLang="ko-KR" sz="1200" dirty="0"/>
              <a:t> } from './components/blog/</a:t>
            </a:r>
            <a:r>
              <a:rPr lang="en-US" altLang="ko-KR" sz="1200" dirty="0" err="1"/>
              <a:t>blog.component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AboutComponent</a:t>
            </a:r>
            <a:r>
              <a:rPr lang="en-US" altLang="ko-KR" sz="1200" dirty="0"/>
              <a:t> } from './components/about/</a:t>
            </a:r>
            <a:r>
              <a:rPr lang="en-US" altLang="ko-KR" sz="1200" dirty="0" err="1"/>
              <a:t>about.component</a:t>
            </a:r>
            <a:r>
              <a:rPr lang="en-US" altLang="ko-KR" sz="1200" dirty="0"/>
              <a:t>';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중략</a:t>
            </a:r>
            <a:r>
              <a:rPr lang="en-US" altLang="ko-KR" sz="1200" dirty="0" smtClean="0"/>
              <a:t>…</a:t>
            </a:r>
            <a:r>
              <a:rPr lang="ko-KR" altLang="en-US" sz="1200" dirty="0" smtClean="0"/>
              <a:t> </a:t>
            </a:r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/>
              <a:t>@</a:t>
            </a:r>
            <a:r>
              <a:rPr lang="en-US" altLang="ko-KR" sz="1200" dirty="0" err="1"/>
              <a:t>NgModule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declarations: [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AppComponent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NavbarComponent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LoginComponent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RegisterComponent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HomeComponent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DashboardComponent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ProfileComponent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ListComponent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EncryptComponent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MacComponent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BlogComponent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AboutComponent</a:t>
            </a:r>
            <a:endParaRPr lang="en-US" altLang="ko-KR" sz="1200" dirty="0"/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],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578195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App-</a:t>
            </a:r>
            <a:r>
              <a:rPr lang="en-US" altLang="ko-KR" dirty="0" err="1" smtClean="0"/>
              <a:t>routing.module.ts</a:t>
            </a:r>
            <a:r>
              <a:rPr lang="en-US" altLang="ko-KR" dirty="0" smtClean="0"/>
              <a:t> </a:t>
            </a:r>
            <a:r>
              <a:rPr lang="ko-KR" altLang="en-US" dirty="0"/>
              <a:t>에 </a:t>
            </a:r>
            <a:r>
              <a:rPr lang="ko-KR" altLang="en-US" dirty="0" smtClean="0"/>
              <a:t>루트 등록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루트 등록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About: 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안된 상태에서도 표시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Blog, encrypt, mac: </a:t>
            </a:r>
            <a:r>
              <a:rPr lang="ko-KR" altLang="en-US" dirty="0" err="1" smtClean="0"/>
              <a:t>로그인된</a:t>
            </a:r>
            <a:r>
              <a:rPr lang="ko-KR" altLang="en-US" dirty="0" smtClean="0"/>
              <a:t> 상태에서만 표시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AuthGuard</a:t>
            </a:r>
            <a:r>
              <a:rPr lang="ko-KR" altLang="en-US" dirty="0" smtClean="0"/>
              <a:t> 적용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627615"/>
            <a:ext cx="7094058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 { </a:t>
            </a:r>
            <a:r>
              <a:rPr lang="en-US" altLang="ko-KR" sz="1400" dirty="0" err="1"/>
              <a:t>AuthGuard</a:t>
            </a:r>
            <a:r>
              <a:rPr lang="en-US" altLang="ko-KR" sz="1400" dirty="0"/>
              <a:t> } from './guards/</a:t>
            </a:r>
            <a:r>
              <a:rPr lang="en-US" altLang="ko-KR" sz="1400" dirty="0" err="1"/>
              <a:t>auth.guard</a:t>
            </a:r>
            <a:r>
              <a:rPr lang="en-US" altLang="ko-KR" sz="1400" dirty="0"/>
              <a:t>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EncryptComponent</a:t>
            </a:r>
            <a:r>
              <a:rPr lang="en-US" altLang="ko-KR" sz="1400" b="1" dirty="0"/>
              <a:t> } from './components/encrypt/</a:t>
            </a:r>
            <a:r>
              <a:rPr lang="en-US" altLang="ko-KR" sz="1400" b="1" dirty="0" err="1"/>
              <a:t>encrypt.component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MacComponent</a:t>
            </a:r>
            <a:r>
              <a:rPr lang="en-US" altLang="ko-KR" sz="1400" b="1" dirty="0"/>
              <a:t> } from './components/mac/</a:t>
            </a:r>
            <a:r>
              <a:rPr lang="en-US" altLang="ko-KR" sz="1400" b="1" dirty="0" err="1"/>
              <a:t>mac.component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BlogComponent</a:t>
            </a:r>
            <a:r>
              <a:rPr lang="en-US" altLang="ko-KR" sz="1400" b="1" dirty="0"/>
              <a:t> } from './components/blog/</a:t>
            </a:r>
            <a:r>
              <a:rPr lang="en-US" altLang="ko-KR" sz="1400" b="1" dirty="0" err="1"/>
              <a:t>blog.component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b="1" dirty="0"/>
              <a:t>import { </a:t>
            </a:r>
            <a:r>
              <a:rPr lang="en-US" altLang="ko-KR" sz="1400" b="1" dirty="0" err="1"/>
              <a:t>AboutComponent</a:t>
            </a:r>
            <a:r>
              <a:rPr lang="en-US" altLang="ko-KR" sz="1400" b="1" dirty="0"/>
              <a:t> } from './components/about/</a:t>
            </a:r>
            <a:r>
              <a:rPr lang="en-US" altLang="ko-KR" sz="1400" b="1" dirty="0" err="1"/>
              <a:t>about.component</a:t>
            </a:r>
            <a:r>
              <a:rPr lang="en-US" altLang="ko-KR" sz="1400" b="1" dirty="0"/>
              <a:t>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err="1"/>
              <a:t>const</a:t>
            </a:r>
            <a:r>
              <a:rPr lang="en-US" altLang="ko-KR" sz="1400" dirty="0"/>
              <a:t> routes: Routes = [</a:t>
            </a:r>
          </a:p>
          <a:p>
            <a:r>
              <a:rPr lang="en-US" altLang="ko-KR" sz="1400" dirty="0"/>
              <a:t>  { path: '', component: </a:t>
            </a:r>
            <a:r>
              <a:rPr lang="en-US" altLang="ko-KR" sz="1400" dirty="0" err="1"/>
              <a:t>HomeComponent</a:t>
            </a:r>
            <a:r>
              <a:rPr lang="en-US" altLang="ko-KR" sz="1400" dirty="0"/>
              <a:t> },</a:t>
            </a:r>
          </a:p>
          <a:p>
            <a:r>
              <a:rPr lang="en-US" altLang="ko-KR" sz="1400" dirty="0"/>
              <a:t>  { path: '</a:t>
            </a:r>
            <a:r>
              <a:rPr lang="en-US" altLang="ko-KR" sz="1400" dirty="0" err="1"/>
              <a:t>navbar</a:t>
            </a:r>
            <a:r>
              <a:rPr lang="en-US" altLang="ko-KR" sz="1400" dirty="0"/>
              <a:t>', component: </a:t>
            </a:r>
            <a:r>
              <a:rPr lang="en-US" altLang="ko-KR" sz="1400" dirty="0" err="1"/>
              <a:t>NavbarComponent</a:t>
            </a:r>
            <a:r>
              <a:rPr lang="en-US" altLang="ko-KR" sz="1400" dirty="0"/>
              <a:t> },</a:t>
            </a:r>
          </a:p>
          <a:p>
            <a:r>
              <a:rPr lang="en-US" altLang="ko-KR" sz="1400" dirty="0"/>
              <a:t>  { path: 'login', component: </a:t>
            </a:r>
            <a:r>
              <a:rPr lang="en-US" altLang="ko-KR" sz="1400" dirty="0" err="1"/>
              <a:t>LoginComponent</a:t>
            </a:r>
            <a:r>
              <a:rPr lang="en-US" altLang="ko-KR" sz="1400" dirty="0"/>
              <a:t> },</a:t>
            </a:r>
          </a:p>
          <a:p>
            <a:r>
              <a:rPr lang="en-US" altLang="ko-KR" sz="1400" dirty="0"/>
              <a:t>  { path: 'register', component: </a:t>
            </a:r>
            <a:r>
              <a:rPr lang="en-US" altLang="ko-KR" sz="1400" dirty="0" err="1"/>
              <a:t>RegisterComponent</a:t>
            </a:r>
            <a:r>
              <a:rPr lang="en-US" altLang="ko-KR" sz="1400" dirty="0"/>
              <a:t> },</a:t>
            </a:r>
          </a:p>
          <a:p>
            <a:r>
              <a:rPr lang="en-US" altLang="ko-KR" sz="1400" b="1" dirty="0"/>
              <a:t>  { path: 'about', component: </a:t>
            </a:r>
            <a:r>
              <a:rPr lang="en-US" altLang="ko-KR" sz="1400" b="1" dirty="0" err="1"/>
              <a:t>AboutComponent</a:t>
            </a:r>
            <a:r>
              <a:rPr lang="en-US" altLang="ko-KR" sz="1400" b="1" dirty="0"/>
              <a:t> },</a:t>
            </a:r>
          </a:p>
          <a:p>
            <a:r>
              <a:rPr lang="en-US" altLang="ko-KR" sz="1400" dirty="0"/>
              <a:t>  { path: 'dashboard', component: </a:t>
            </a:r>
            <a:r>
              <a:rPr lang="en-US" altLang="ko-KR" sz="1400" dirty="0" err="1"/>
              <a:t>DashboardComponent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canActivate</a:t>
            </a:r>
            <a:r>
              <a:rPr lang="en-US" altLang="ko-KR" sz="1400" dirty="0"/>
              <a:t>: [</a:t>
            </a:r>
            <a:r>
              <a:rPr lang="en-US" altLang="ko-KR" sz="1400" dirty="0" err="1"/>
              <a:t>AuthGuard</a:t>
            </a:r>
            <a:r>
              <a:rPr lang="en-US" altLang="ko-KR" sz="1400" dirty="0"/>
              <a:t>] },</a:t>
            </a:r>
          </a:p>
          <a:p>
            <a:r>
              <a:rPr lang="en-US" altLang="ko-KR" sz="1400" dirty="0"/>
              <a:t>  { path: 'profile', component: </a:t>
            </a:r>
            <a:r>
              <a:rPr lang="en-US" altLang="ko-KR" sz="1400" dirty="0" err="1"/>
              <a:t>ProfileComponent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canActivate</a:t>
            </a:r>
            <a:r>
              <a:rPr lang="en-US" altLang="ko-KR" sz="1400" dirty="0"/>
              <a:t>: [</a:t>
            </a:r>
            <a:r>
              <a:rPr lang="en-US" altLang="ko-KR" sz="1400" dirty="0" err="1"/>
              <a:t>AuthGuard</a:t>
            </a:r>
            <a:r>
              <a:rPr lang="en-US" altLang="ko-KR" sz="1400" dirty="0"/>
              <a:t>] },</a:t>
            </a:r>
          </a:p>
          <a:p>
            <a:r>
              <a:rPr lang="en-US" altLang="ko-KR" sz="1400" dirty="0"/>
              <a:t>  { path: 'list', component: </a:t>
            </a:r>
            <a:r>
              <a:rPr lang="en-US" altLang="ko-KR" sz="1400" dirty="0" err="1"/>
              <a:t>ListComponent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canActivate</a:t>
            </a:r>
            <a:r>
              <a:rPr lang="en-US" altLang="ko-KR" sz="1400" dirty="0"/>
              <a:t>: [</a:t>
            </a:r>
            <a:r>
              <a:rPr lang="en-US" altLang="ko-KR" sz="1400" dirty="0" err="1"/>
              <a:t>AuthGuard</a:t>
            </a:r>
            <a:r>
              <a:rPr lang="en-US" altLang="ko-KR" sz="1400" dirty="0"/>
              <a:t>] },</a:t>
            </a:r>
          </a:p>
          <a:p>
            <a:r>
              <a:rPr lang="en-US" altLang="ko-KR" sz="1400" b="1" dirty="0"/>
              <a:t>  { path: 'encrypt', component: </a:t>
            </a:r>
            <a:r>
              <a:rPr lang="en-US" altLang="ko-KR" sz="1400" b="1" dirty="0" err="1"/>
              <a:t>EncryptComponent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canActivate</a:t>
            </a:r>
            <a:r>
              <a:rPr lang="en-US" altLang="ko-KR" sz="1400" b="1" dirty="0"/>
              <a:t>: [</a:t>
            </a:r>
            <a:r>
              <a:rPr lang="en-US" altLang="ko-KR" sz="1400" b="1" dirty="0" err="1"/>
              <a:t>AuthGuard</a:t>
            </a:r>
            <a:r>
              <a:rPr lang="en-US" altLang="ko-KR" sz="1400" b="1" dirty="0"/>
              <a:t>] },</a:t>
            </a:r>
          </a:p>
          <a:p>
            <a:r>
              <a:rPr lang="en-US" altLang="ko-KR" sz="1400" b="1" dirty="0"/>
              <a:t>  { path: 'mac', component: </a:t>
            </a:r>
            <a:r>
              <a:rPr lang="en-US" altLang="ko-KR" sz="1400" b="1" dirty="0" err="1"/>
              <a:t>MacComponent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canActivate</a:t>
            </a:r>
            <a:r>
              <a:rPr lang="en-US" altLang="ko-KR" sz="1400" b="1" dirty="0"/>
              <a:t>: [</a:t>
            </a:r>
            <a:r>
              <a:rPr lang="en-US" altLang="ko-KR" sz="1400" b="1" dirty="0" err="1"/>
              <a:t>AuthGuard</a:t>
            </a:r>
            <a:r>
              <a:rPr lang="en-US" altLang="ko-KR" sz="1400" b="1" dirty="0"/>
              <a:t>] },</a:t>
            </a:r>
          </a:p>
          <a:p>
            <a:r>
              <a:rPr lang="en-US" altLang="ko-KR" sz="1400" b="1" dirty="0"/>
              <a:t>  { path: 'blog', component: </a:t>
            </a:r>
            <a:r>
              <a:rPr lang="en-US" altLang="ko-KR" sz="1400" b="1" dirty="0" err="1"/>
              <a:t>BlogComponent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canActivate</a:t>
            </a:r>
            <a:r>
              <a:rPr lang="en-US" altLang="ko-KR" sz="1400" b="1" dirty="0"/>
              <a:t>: [</a:t>
            </a:r>
            <a:r>
              <a:rPr lang="en-US" altLang="ko-KR" sz="1400" b="1" dirty="0" err="1"/>
              <a:t>AuthGuard</a:t>
            </a:r>
            <a:r>
              <a:rPr lang="en-US" altLang="ko-KR" sz="1400" b="1" dirty="0"/>
              <a:t>] }</a:t>
            </a:r>
          </a:p>
          <a:p>
            <a:r>
              <a:rPr lang="en-US" altLang="ko-KR" sz="1400" dirty="0" smtClean="0"/>
              <a:t>];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56500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04664"/>
            <a:ext cx="32624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navbar.component.html </a:t>
            </a:r>
            <a:r>
              <a:rPr lang="ko-KR" altLang="en-US" dirty="0"/>
              <a:t>수정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95536" y="1379324"/>
            <a:ext cx="8424936" cy="4493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&lt;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 class="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-expand-</a:t>
            </a:r>
            <a:r>
              <a:rPr lang="en-US" altLang="ko-KR" sz="1100" dirty="0" err="1"/>
              <a:t>lg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-dark </a:t>
            </a:r>
            <a:r>
              <a:rPr lang="en-US" altLang="ko-KR" sz="1100" dirty="0" err="1"/>
              <a:t>bg</a:t>
            </a:r>
            <a:r>
              <a:rPr lang="en-US" altLang="ko-KR" sz="1100" dirty="0"/>
              <a:t>-primary"&gt;</a:t>
            </a:r>
          </a:p>
          <a:p>
            <a:r>
              <a:rPr lang="en-US" altLang="ko-KR" sz="1100" dirty="0"/>
              <a:t>  &lt;a class="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-brand" 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="/"&gt;</a:t>
            </a:r>
            <a:r>
              <a:rPr lang="ko-KR" altLang="en-US" sz="1100" dirty="0"/>
              <a:t>이중토큰인증</a:t>
            </a:r>
            <a:r>
              <a:rPr lang="en-US" altLang="ko-KR" sz="1100" dirty="0"/>
              <a:t>&lt;/a&gt;</a:t>
            </a:r>
          </a:p>
          <a:p>
            <a:r>
              <a:rPr lang="en-US" altLang="ko-KR" sz="1100" dirty="0"/>
              <a:t>  &lt;button class="</a:t>
            </a:r>
            <a:r>
              <a:rPr lang="en-US" altLang="ko-KR" sz="1100" dirty="0" err="1"/>
              <a:t>navbar-toggler</a:t>
            </a:r>
            <a:r>
              <a:rPr lang="en-US" altLang="ko-KR" sz="1100" dirty="0"/>
              <a:t>" type="button" data-toggle="collapse" data-target="#</a:t>
            </a:r>
            <a:r>
              <a:rPr lang="en-US" altLang="ko-KR" sz="1100" dirty="0" err="1"/>
              <a:t>navbarSupportedContent</a:t>
            </a:r>
            <a:r>
              <a:rPr lang="en-US" altLang="ko-KR" sz="1100" dirty="0"/>
              <a:t>"</a:t>
            </a:r>
          </a:p>
          <a:p>
            <a:r>
              <a:rPr lang="en-US" altLang="ko-KR" sz="1100" dirty="0"/>
              <a:t>    aria-controls="</a:t>
            </a:r>
            <a:r>
              <a:rPr lang="en-US" altLang="ko-KR" sz="1100" dirty="0" err="1"/>
              <a:t>navbarSupportedContent</a:t>
            </a:r>
            <a:r>
              <a:rPr lang="en-US" altLang="ko-KR" sz="1100" dirty="0"/>
              <a:t>" aria-expanded="false" aria-label="Toggle navigation"&gt;</a:t>
            </a:r>
          </a:p>
          <a:p>
            <a:r>
              <a:rPr lang="en-US" altLang="ko-KR" sz="1100" dirty="0"/>
              <a:t>    &lt;span class="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-</a:t>
            </a:r>
            <a:r>
              <a:rPr lang="en-US" altLang="ko-KR" sz="1100" dirty="0" err="1"/>
              <a:t>toggler</a:t>
            </a:r>
            <a:r>
              <a:rPr lang="en-US" altLang="ko-KR" sz="1100" dirty="0"/>
              <a:t>-icon"&gt;&lt;/span&gt;</a:t>
            </a:r>
          </a:p>
          <a:p>
            <a:r>
              <a:rPr lang="en-US" altLang="ko-KR" sz="1100" dirty="0"/>
              <a:t>  &lt;/button&gt;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&lt;div class="collapse 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-collapse" id="</a:t>
            </a:r>
            <a:r>
              <a:rPr lang="en-US" altLang="ko-KR" sz="1100" dirty="0" err="1"/>
              <a:t>navbarSupportedContent</a:t>
            </a:r>
            <a:r>
              <a:rPr lang="en-US" altLang="ko-KR" sz="1100" dirty="0"/>
              <a:t>"&gt;</a:t>
            </a:r>
          </a:p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 class="</a:t>
            </a:r>
            <a:r>
              <a:rPr lang="en-US" altLang="ko-KR" sz="1100" dirty="0" err="1"/>
              <a:t>navbar-nav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mr</a:t>
            </a:r>
            <a:r>
              <a:rPr lang="en-US" altLang="ko-KR" sz="1100" dirty="0"/>
              <a:t>-auto</a:t>
            </a:r>
            <a:r>
              <a:rPr lang="en-US" altLang="ko-KR" sz="1100" dirty="0" smtClean="0"/>
              <a:t>"&gt;</a:t>
            </a:r>
          </a:p>
          <a:p>
            <a:r>
              <a:rPr lang="en-US" altLang="ko-KR" sz="1100" dirty="0" smtClean="0"/>
              <a:t>      &lt;</a:t>
            </a:r>
            <a:r>
              <a:rPr lang="en-US" altLang="ko-KR" sz="1100" dirty="0"/>
              <a:t>li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='/'&gt;</a:t>
            </a:r>
            <a:r>
              <a:rPr lang="ko-KR" altLang="en-US" sz="1100" dirty="0"/>
              <a:t>홈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='/about'&gt;</a:t>
            </a:r>
            <a:r>
              <a:rPr lang="ko-KR" altLang="en-US" sz="1100" dirty="0"/>
              <a:t>기술소개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='/dashboard'&gt; </a:t>
            </a:r>
            <a:r>
              <a:rPr lang="ko-KR" altLang="en-US" sz="1100" dirty="0" err="1"/>
              <a:t>대쉬보드</a:t>
            </a:r>
            <a:r>
              <a:rPr lang="ko-KR" altLang="en-US" sz="1100" dirty="0"/>
              <a:t> 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='/list'&gt;</a:t>
            </a:r>
            <a:r>
              <a:rPr lang="ko-KR" altLang="en-US" sz="1100" dirty="0"/>
              <a:t>사용자목록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='/blog'&gt; </a:t>
            </a:r>
            <a:r>
              <a:rPr lang="ko-KR" altLang="en-US" sz="1100" dirty="0" err="1"/>
              <a:t>블로그</a:t>
            </a:r>
            <a:r>
              <a:rPr lang="en-US" altLang="ko-KR" sz="1100" dirty="0"/>
              <a:t>(JWT) 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='/profile'&gt;</a:t>
            </a:r>
            <a:r>
              <a:rPr lang="ko-KR" altLang="en-US" sz="1100" dirty="0"/>
              <a:t>프로필</a:t>
            </a:r>
            <a:r>
              <a:rPr lang="en-US" altLang="ko-KR" sz="1100" dirty="0"/>
              <a:t>(DTA) 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='/encrypt'&gt; </a:t>
            </a:r>
            <a:r>
              <a:rPr lang="ko-KR" altLang="en-US" sz="1100" dirty="0"/>
              <a:t>메시지암호화</a:t>
            </a:r>
            <a:r>
              <a:rPr lang="en-US" altLang="ko-KR" sz="1100" dirty="0"/>
              <a:t>(Encrypt) 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='/mac'&gt; </a:t>
            </a:r>
            <a:r>
              <a:rPr lang="ko-KR" altLang="en-US" sz="1100" dirty="0"/>
              <a:t>메시지인증</a:t>
            </a:r>
            <a:r>
              <a:rPr lang="en-US" altLang="ko-KR" sz="1100" dirty="0"/>
              <a:t>(Mac) &lt;/a&gt;&lt;/li&gt;</a:t>
            </a:r>
          </a:p>
          <a:p>
            <a:r>
              <a:rPr lang="en-US" altLang="ko-KR" sz="1100" dirty="0"/>
              <a:t>    &lt;/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 class="</a:t>
            </a:r>
            <a:r>
              <a:rPr lang="en-US" altLang="ko-KR" sz="1100" dirty="0" err="1"/>
              <a:t>navbar-nav</a:t>
            </a:r>
            <a:r>
              <a:rPr lang="en-US" altLang="ko-KR" sz="1100" dirty="0"/>
              <a:t> ml-auto"&gt;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="!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='/login'&gt;</a:t>
            </a:r>
            <a:r>
              <a:rPr lang="ko-KR" altLang="en-US" sz="1100" dirty="0"/>
              <a:t>로그인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="!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='/register'&gt;</a:t>
            </a:r>
            <a:r>
              <a:rPr lang="ko-KR" altLang="en-US" sz="1100" dirty="0"/>
              <a:t>사용자등록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(click)="</a:t>
            </a:r>
            <a:r>
              <a:rPr lang="en-US" altLang="ko-KR" sz="1100" dirty="0" err="1"/>
              <a:t>onLogoutClick</a:t>
            </a:r>
            <a:r>
              <a:rPr lang="en-US" altLang="ko-KR" sz="1100" dirty="0"/>
              <a:t>()" 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="#"&gt;</a:t>
            </a:r>
            <a:r>
              <a:rPr lang="ko-KR" altLang="en-US" sz="1100" dirty="0"/>
              <a:t>로그아웃</a:t>
            </a:r>
            <a:r>
              <a:rPr lang="en-US" altLang="ko-KR" sz="1100" dirty="0"/>
              <a:t>&lt;/a&gt;</a:t>
            </a:r>
          </a:p>
          <a:p>
            <a:r>
              <a:rPr lang="en-US" altLang="ko-KR" sz="1100" dirty="0"/>
              <a:t>      &lt;/li&gt;</a:t>
            </a:r>
          </a:p>
          <a:p>
            <a:r>
              <a:rPr lang="en-US" altLang="ko-KR" sz="1100" dirty="0"/>
              <a:t>    &lt;/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&lt;/</a:t>
            </a:r>
            <a:r>
              <a:rPr lang="en-US" altLang="ko-KR" sz="1100" dirty="0" err="1"/>
              <a:t>nav</a:t>
            </a:r>
            <a:r>
              <a:rPr lang="en-US" altLang="ko-KR" sz="1100" dirty="0" smtClean="0"/>
              <a:t>&gt;</a:t>
            </a:r>
            <a:endParaRPr lang="en-US" altLang="ko-KR" sz="11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6093296"/>
            <a:ext cx="8820472" cy="44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231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홈페이지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r>
              <a:rPr lang="en-US" altLang="ko-KR" dirty="0" smtClean="0"/>
              <a:t>home.component.html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2" y="1315842"/>
            <a:ext cx="7272808" cy="538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54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홈페이지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r>
              <a:rPr lang="en-US" altLang="ko-KR" dirty="0" smtClean="0"/>
              <a:t>home.component.html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6705" y="1476067"/>
            <a:ext cx="433323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/>
              <a:t>&lt;div class="</a:t>
            </a:r>
            <a:r>
              <a:rPr lang="en-US" altLang="ko-KR" sz="800" dirty="0" err="1"/>
              <a:t>jumbotron</a:t>
            </a:r>
            <a:r>
              <a:rPr lang="en-US" altLang="ko-KR" sz="800" dirty="0"/>
              <a:t> text-center alert-danger"&gt;</a:t>
            </a:r>
          </a:p>
          <a:p>
            <a:r>
              <a:rPr lang="en-US" altLang="ko-KR" sz="800" dirty="0"/>
              <a:t>    &lt;h1&gt;</a:t>
            </a:r>
            <a:r>
              <a:rPr lang="ko-KR" altLang="en-US" sz="800" dirty="0"/>
              <a:t>이중 토큰 인증 서비스 </a:t>
            </a:r>
            <a:r>
              <a:rPr lang="en-US" altLang="ko-KR" sz="800" dirty="0"/>
              <a:t>&lt;/h1&gt;</a:t>
            </a:r>
          </a:p>
          <a:p>
            <a:r>
              <a:rPr lang="en-US" altLang="ko-KR" sz="800" dirty="0"/>
              <a:t>    &lt;p class="lead"&gt; Welcome to Dual-Token Authentication Service &lt;/p&gt;</a:t>
            </a:r>
          </a:p>
          <a:p>
            <a:r>
              <a:rPr lang="en-US" altLang="ko-KR" sz="800" dirty="0"/>
              <a:t>  &lt;a class="</a:t>
            </a:r>
            <a:r>
              <a:rPr lang="en-US" altLang="ko-KR" sz="800" dirty="0" err="1"/>
              <a:t>btn</a:t>
            </a:r>
            <a:r>
              <a:rPr lang="en-US" altLang="ko-KR" sz="800" dirty="0"/>
              <a:t> </a:t>
            </a:r>
            <a:r>
              <a:rPr lang="en-US" altLang="ko-KR" sz="800" dirty="0" err="1"/>
              <a:t>btn</a:t>
            </a:r>
            <a:r>
              <a:rPr lang="en-US" altLang="ko-KR" sz="800" dirty="0"/>
              <a:t>-primary" </a:t>
            </a:r>
            <a:r>
              <a:rPr lang="en-US" altLang="ko-KR" sz="800" dirty="0" err="1"/>
              <a:t>routerLink</a:t>
            </a:r>
            <a:r>
              <a:rPr lang="en-US" altLang="ko-KR" sz="800" dirty="0"/>
              <a:t>='/register'&gt; </a:t>
            </a:r>
            <a:r>
              <a:rPr lang="ko-KR" altLang="en-US" sz="800" dirty="0"/>
              <a:t>사용자등록 </a:t>
            </a:r>
            <a:r>
              <a:rPr lang="en-US" altLang="ko-KR" sz="800" dirty="0"/>
              <a:t>&lt;/a&gt;</a:t>
            </a:r>
          </a:p>
          <a:p>
            <a:r>
              <a:rPr lang="en-US" altLang="ko-KR" sz="800" dirty="0"/>
              <a:t>    &lt;a class="</a:t>
            </a:r>
            <a:r>
              <a:rPr lang="en-US" altLang="ko-KR" sz="800" dirty="0" err="1"/>
              <a:t>btn</a:t>
            </a:r>
            <a:r>
              <a:rPr lang="en-US" altLang="ko-KR" sz="800" dirty="0"/>
              <a:t> </a:t>
            </a:r>
            <a:r>
              <a:rPr lang="en-US" altLang="ko-KR" sz="800" dirty="0" err="1"/>
              <a:t>btn</a:t>
            </a:r>
            <a:r>
              <a:rPr lang="en-US" altLang="ko-KR" sz="800" dirty="0"/>
              <a:t>-success" </a:t>
            </a:r>
            <a:r>
              <a:rPr lang="en-US" altLang="ko-KR" sz="800" dirty="0" err="1"/>
              <a:t>routerLink</a:t>
            </a:r>
            <a:r>
              <a:rPr lang="en-US" altLang="ko-KR" sz="800" dirty="0"/>
              <a:t>='/login'&gt; </a:t>
            </a:r>
            <a:r>
              <a:rPr lang="ko-KR" altLang="en-US" sz="800" dirty="0"/>
              <a:t>로그인 </a:t>
            </a:r>
            <a:r>
              <a:rPr lang="en-US" altLang="ko-KR" sz="800" dirty="0"/>
              <a:t>&lt;/a&gt;</a:t>
            </a:r>
          </a:p>
          <a:p>
            <a:r>
              <a:rPr lang="en-US" altLang="ko-KR" sz="800" dirty="0"/>
              <a:t>&lt;/div&gt;</a:t>
            </a:r>
          </a:p>
          <a:p>
            <a:r>
              <a:rPr lang="en-US" altLang="ko-KR" sz="800" dirty="0"/>
              <a:t> </a:t>
            </a:r>
          </a:p>
          <a:p>
            <a:r>
              <a:rPr lang="en-US" altLang="ko-KR" sz="800" dirty="0"/>
              <a:t>&lt;div class="row text-center"&gt;</a:t>
            </a:r>
          </a:p>
          <a:p>
            <a:r>
              <a:rPr lang="en-US" altLang="ko-KR" sz="800" dirty="0"/>
              <a:t>    &lt;div class="col"&gt;</a:t>
            </a:r>
          </a:p>
          <a:p>
            <a:r>
              <a:rPr lang="en-US" altLang="ko-KR" sz="800" dirty="0"/>
              <a:t>        &lt;h3&gt;MEAN Framework &lt;/h3&gt;</a:t>
            </a:r>
          </a:p>
          <a:p>
            <a:r>
              <a:rPr lang="en-US" altLang="ko-KR" sz="800" dirty="0"/>
              <a:t>        &lt;p&gt;Node.js / Express / MongoDB / Angular</a:t>
            </a:r>
            <a:r>
              <a:rPr lang="ko-KR" altLang="en-US" sz="800" dirty="0"/>
              <a:t>를 이용한 쉬운 </a:t>
            </a:r>
            <a:r>
              <a:rPr lang="ko-KR" altLang="en-US" sz="800" dirty="0" err="1"/>
              <a:t>웹서비스</a:t>
            </a:r>
            <a:r>
              <a:rPr lang="ko-KR" altLang="en-US" sz="800" dirty="0"/>
              <a:t> 개발</a:t>
            </a:r>
            <a:r>
              <a:rPr lang="en-US" altLang="ko-KR" sz="800" dirty="0"/>
              <a:t>&lt;/p&gt;</a:t>
            </a:r>
          </a:p>
          <a:p>
            <a:r>
              <a:rPr lang="en-US" altLang="ko-KR" sz="800" dirty="0"/>
              <a:t>      &lt;/div&gt;</a:t>
            </a:r>
          </a:p>
          <a:p>
            <a:r>
              <a:rPr lang="en-US" altLang="ko-KR" sz="800" dirty="0"/>
              <a:t>    &lt;div class="col"&gt;</a:t>
            </a:r>
          </a:p>
          <a:p>
            <a:r>
              <a:rPr lang="en-US" altLang="ko-KR" sz="800" dirty="0"/>
              <a:t>        &lt;h3&gt;Angular&lt;/h3&gt;</a:t>
            </a:r>
          </a:p>
          <a:p>
            <a:r>
              <a:rPr lang="en-US" altLang="ko-KR" sz="800" dirty="0"/>
              <a:t>        &lt;p&gt;</a:t>
            </a:r>
            <a:r>
              <a:rPr lang="ko-KR" altLang="en-US" sz="800" dirty="0"/>
              <a:t>모듈</a:t>
            </a:r>
            <a:r>
              <a:rPr lang="en-US" altLang="ko-KR" sz="800" dirty="0"/>
              <a:t>, </a:t>
            </a:r>
            <a:r>
              <a:rPr lang="ko-KR" altLang="en-US" sz="800" dirty="0"/>
              <a:t>컴포넌트</a:t>
            </a:r>
            <a:r>
              <a:rPr lang="en-US" altLang="ko-KR" sz="800" dirty="0"/>
              <a:t>, </a:t>
            </a:r>
            <a:r>
              <a:rPr lang="ko-KR" altLang="en-US" sz="800" dirty="0"/>
              <a:t>서비스를 활용한 </a:t>
            </a:r>
            <a:r>
              <a:rPr lang="en-US" altLang="ko-KR" sz="800" dirty="0"/>
              <a:t>Front-end </a:t>
            </a:r>
            <a:r>
              <a:rPr lang="ko-KR" altLang="en-US" sz="800" dirty="0"/>
              <a:t>프레임워크 </a:t>
            </a:r>
            <a:r>
              <a:rPr lang="en-US" altLang="ko-KR" sz="800" dirty="0"/>
              <a:t>&lt;/p&gt;</a:t>
            </a:r>
          </a:p>
          <a:p>
            <a:r>
              <a:rPr lang="en-US" altLang="ko-KR" sz="800" dirty="0"/>
              <a:t>      &lt;/div&gt;</a:t>
            </a:r>
          </a:p>
          <a:p>
            <a:r>
              <a:rPr lang="en-US" altLang="ko-KR" sz="800" dirty="0"/>
              <a:t>    &lt;div class="col"&gt;</a:t>
            </a:r>
          </a:p>
          <a:p>
            <a:r>
              <a:rPr lang="en-US" altLang="ko-KR" sz="800" dirty="0"/>
              <a:t>        &lt;h3&gt;JWT </a:t>
            </a:r>
            <a:r>
              <a:rPr lang="ko-KR" altLang="en-US" sz="800" dirty="0"/>
              <a:t>토큰인증</a:t>
            </a:r>
            <a:r>
              <a:rPr lang="en-US" altLang="ko-KR" sz="800" dirty="0"/>
              <a:t>&lt;/h3&gt;</a:t>
            </a:r>
          </a:p>
          <a:p>
            <a:r>
              <a:rPr lang="en-US" altLang="ko-KR" sz="800" dirty="0"/>
              <a:t>        &lt;p&gt;JSON web token</a:t>
            </a:r>
            <a:r>
              <a:rPr lang="ko-KR" altLang="en-US" sz="800" dirty="0"/>
              <a:t>과 </a:t>
            </a:r>
            <a:r>
              <a:rPr lang="en-US" altLang="ko-KR" sz="800" dirty="0"/>
              <a:t>Passport</a:t>
            </a:r>
            <a:r>
              <a:rPr lang="ko-KR" altLang="en-US" sz="800" dirty="0"/>
              <a:t>를 이용한 표준 인증유지 서비스 </a:t>
            </a:r>
            <a:r>
              <a:rPr lang="en-US" altLang="ko-KR" sz="800" dirty="0"/>
              <a:t>&lt;/p&gt;</a:t>
            </a:r>
          </a:p>
          <a:p>
            <a:r>
              <a:rPr lang="en-US" altLang="ko-KR" sz="800" dirty="0"/>
              <a:t>      &lt;/div&gt;</a:t>
            </a:r>
          </a:p>
          <a:p>
            <a:r>
              <a:rPr lang="en-US" altLang="ko-KR" sz="800" dirty="0"/>
              <a:t>&lt;/div&gt;</a:t>
            </a:r>
          </a:p>
          <a:p>
            <a:r>
              <a:rPr lang="en-US" altLang="ko-KR" sz="800" dirty="0"/>
              <a:t>&lt;div class="row text-center"&gt;</a:t>
            </a:r>
          </a:p>
          <a:p>
            <a:r>
              <a:rPr lang="en-US" altLang="ko-KR" sz="800" dirty="0"/>
              <a:t>    &lt;div class="col"&gt;</a:t>
            </a:r>
          </a:p>
          <a:p>
            <a:r>
              <a:rPr lang="en-US" altLang="ko-KR" sz="800" dirty="0"/>
              <a:t>        &lt;h3&gt;Ionic </a:t>
            </a:r>
            <a:r>
              <a:rPr lang="ko-KR" altLang="en-US" sz="800" dirty="0" err="1"/>
              <a:t>모바일앱</a:t>
            </a:r>
            <a:r>
              <a:rPr lang="ko-KR" altLang="en-US" sz="800" dirty="0"/>
              <a:t> 개발 </a:t>
            </a:r>
            <a:r>
              <a:rPr lang="en-US" altLang="ko-KR" sz="800" dirty="0"/>
              <a:t>&lt;/h3&gt;</a:t>
            </a:r>
          </a:p>
          <a:p>
            <a:r>
              <a:rPr lang="en-US" altLang="ko-KR" sz="800" dirty="0"/>
              <a:t>        &lt;p&gt;Ionic </a:t>
            </a:r>
            <a:r>
              <a:rPr lang="ko-KR" altLang="en-US" sz="800" dirty="0"/>
              <a:t>프레임워크를 이용한 </a:t>
            </a:r>
            <a:r>
              <a:rPr lang="en-US" altLang="ko-KR" sz="800" dirty="0"/>
              <a:t>IOS / Android </a:t>
            </a:r>
            <a:r>
              <a:rPr lang="ko-KR" altLang="en-US" sz="800" dirty="0"/>
              <a:t>동시 개발 </a:t>
            </a:r>
            <a:r>
              <a:rPr lang="en-US" altLang="ko-KR" sz="800" dirty="0"/>
              <a:t>&lt;/p&gt;</a:t>
            </a:r>
          </a:p>
          <a:p>
            <a:r>
              <a:rPr lang="en-US" altLang="ko-KR" sz="800" dirty="0"/>
              <a:t>      &lt;/div&gt;</a:t>
            </a:r>
          </a:p>
          <a:p>
            <a:r>
              <a:rPr lang="en-US" altLang="ko-KR" sz="800" dirty="0"/>
              <a:t>    &lt;div class="col"&gt;</a:t>
            </a:r>
          </a:p>
          <a:p>
            <a:r>
              <a:rPr lang="en-US" altLang="ko-KR" sz="800" dirty="0"/>
              <a:t>        &lt;h3&gt;</a:t>
            </a:r>
            <a:r>
              <a:rPr lang="ko-KR" altLang="en-US" sz="800" dirty="0"/>
              <a:t>이중토큰 인증 </a:t>
            </a:r>
            <a:r>
              <a:rPr lang="en-US" altLang="ko-KR" sz="800" dirty="0"/>
              <a:t>&lt;/h3&gt;</a:t>
            </a:r>
          </a:p>
          <a:p>
            <a:r>
              <a:rPr lang="en-US" altLang="ko-KR" sz="800" dirty="0"/>
              <a:t>        &lt;p&gt;</a:t>
            </a:r>
            <a:r>
              <a:rPr lang="ko-KR" altLang="en-US" sz="800" dirty="0"/>
              <a:t>이중토큰</a:t>
            </a:r>
            <a:r>
              <a:rPr lang="en-US" altLang="ko-KR" sz="800" dirty="0"/>
              <a:t>(</a:t>
            </a:r>
            <a:r>
              <a:rPr lang="ko-KR" altLang="en-US" sz="800" dirty="0"/>
              <a:t>공개토큰</a:t>
            </a:r>
            <a:r>
              <a:rPr lang="en-US" altLang="ko-KR" sz="800" dirty="0"/>
              <a:t>/</a:t>
            </a:r>
            <a:r>
              <a:rPr lang="ko-KR" altLang="en-US" sz="800" dirty="0"/>
              <a:t>비밀토큰</a:t>
            </a:r>
            <a:r>
              <a:rPr lang="en-US" altLang="ko-KR" sz="800" dirty="0"/>
              <a:t>)</a:t>
            </a:r>
            <a:r>
              <a:rPr lang="ko-KR" altLang="en-US" sz="800" dirty="0"/>
              <a:t>을 이용한 보안통신이 </a:t>
            </a:r>
            <a:r>
              <a:rPr lang="ko-KR" altLang="en-US" sz="800" dirty="0" err="1"/>
              <a:t>필요없는</a:t>
            </a:r>
            <a:r>
              <a:rPr lang="ko-KR" altLang="en-US" sz="800" dirty="0"/>
              <a:t> 안전한 인증 </a:t>
            </a:r>
            <a:r>
              <a:rPr lang="en-US" altLang="ko-KR" sz="800" dirty="0"/>
              <a:t>&lt;/p&gt;</a:t>
            </a:r>
          </a:p>
          <a:p>
            <a:r>
              <a:rPr lang="en-US" altLang="ko-KR" sz="800" dirty="0"/>
              <a:t>      &lt;/div&gt;</a:t>
            </a:r>
          </a:p>
          <a:p>
            <a:r>
              <a:rPr lang="en-US" altLang="ko-KR" sz="800" dirty="0"/>
              <a:t>    &lt;div class="col"&gt;</a:t>
            </a:r>
          </a:p>
          <a:p>
            <a:r>
              <a:rPr lang="en-US" altLang="ko-KR" sz="800" dirty="0"/>
              <a:t>        &lt;h3&gt;</a:t>
            </a:r>
            <a:r>
              <a:rPr lang="ko-KR" altLang="en-US" sz="800" dirty="0"/>
              <a:t>인증서 간편인증 </a:t>
            </a:r>
            <a:r>
              <a:rPr lang="en-US" altLang="ko-KR" sz="800" dirty="0"/>
              <a:t>&lt;/h3&gt;</a:t>
            </a:r>
          </a:p>
          <a:p>
            <a:r>
              <a:rPr lang="en-US" altLang="ko-KR" sz="800" dirty="0"/>
              <a:t>        &lt;p&gt;</a:t>
            </a:r>
            <a:r>
              <a:rPr lang="ko-KR" altLang="en-US" sz="800" dirty="0" err="1"/>
              <a:t>로그인된</a:t>
            </a:r>
            <a:r>
              <a:rPr lang="ko-KR" altLang="en-US" sz="800" dirty="0"/>
              <a:t> 사용자에게 인증서를 발급하여 전자서명 인증 활용 </a:t>
            </a:r>
            <a:r>
              <a:rPr lang="en-US" altLang="ko-KR" sz="800" dirty="0"/>
              <a:t>&lt;/p&gt;</a:t>
            </a:r>
          </a:p>
          <a:p>
            <a:r>
              <a:rPr lang="en-US" altLang="ko-KR" sz="800" dirty="0"/>
              <a:t>      &lt;/div&gt;</a:t>
            </a:r>
          </a:p>
          <a:p>
            <a:r>
              <a:rPr lang="en-US" altLang="ko-KR" sz="800" dirty="0"/>
              <a:t>&lt;/div</a:t>
            </a:r>
            <a:r>
              <a:rPr lang="en-US" altLang="ko-KR" sz="800" dirty="0" smtClean="0"/>
              <a:t>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007" y="1478394"/>
            <a:ext cx="4110421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&lt;</a:t>
            </a:r>
            <a:r>
              <a:rPr lang="en-US" altLang="ko-KR" sz="800" dirty="0"/>
              <a:t>div class="row text-center"&gt;</a:t>
            </a:r>
          </a:p>
          <a:p>
            <a:r>
              <a:rPr lang="en-US" altLang="ko-KR" sz="800" dirty="0"/>
              <a:t>  &lt;div class="col"&gt;</a:t>
            </a:r>
          </a:p>
          <a:p>
            <a:r>
              <a:rPr lang="en-US" altLang="ko-KR" sz="800" dirty="0"/>
              <a:t>    &lt;</a:t>
            </a:r>
            <a:r>
              <a:rPr lang="en-US" altLang="ko-KR" sz="800" dirty="0" err="1"/>
              <a:t>img</a:t>
            </a:r>
            <a:r>
              <a:rPr lang="en-US" altLang="ko-KR" sz="800" dirty="0"/>
              <a:t> </a:t>
            </a:r>
            <a:r>
              <a:rPr lang="en-US" altLang="ko-KR" sz="800" dirty="0" err="1"/>
              <a:t>src</a:t>
            </a:r>
            <a:r>
              <a:rPr lang="en-US" altLang="ko-KR" sz="800" dirty="0"/>
              <a:t>="assets/mean.jpg" width="200px" class="rounded" alt="MEAN stack"&gt;</a:t>
            </a:r>
          </a:p>
          <a:p>
            <a:r>
              <a:rPr lang="en-US" altLang="ko-KR" sz="800" dirty="0"/>
              <a:t>  &lt;/div&gt;</a:t>
            </a:r>
          </a:p>
          <a:p>
            <a:r>
              <a:rPr lang="en-US" altLang="ko-KR" sz="800" dirty="0"/>
              <a:t>  &lt;div class="col"&gt;</a:t>
            </a:r>
          </a:p>
          <a:p>
            <a:r>
              <a:rPr lang="en-US" altLang="ko-KR" sz="800" dirty="0"/>
              <a:t>    &lt;</a:t>
            </a:r>
            <a:r>
              <a:rPr lang="en-US" altLang="ko-KR" sz="800" dirty="0" err="1"/>
              <a:t>img</a:t>
            </a:r>
            <a:r>
              <a:rPr lang="en-US" altLang="ko-KR" sz="800" dirty="0"/>
              <a:t> </a:t>
            </a:r>
            <a:r>
              <a:rPr lang="en-US" altLang="ko-KR" sz="800" dirty="0" err="1"/>
              <a:t>src</a:t>
            </a:r>
            <a:r>
              <a:rPr lang="en-US" altLang="ko-KR" sz="800" dirty="0"/>
              <a:t>="assets/angular.jpg" width="200px" class="rounded" alt="Angular"&gt;</a:t>
            </a:r>
          </a:p>
          <a:p>
            <a:r>
              <a:rPr lang="en-US" altLang="ko-KR" sz="800" dirty="0"/>
              <a:t>  &lt;/div&gt;</a:t>
            </a:r>
          </a:p>
          <a:p>
            <a:r>
              <a:rPr lang="en-US" altLang="ko-KR" sz="800" dirty="0"/>
              <a:t>  &lt;div class="col"&gt;</a:t>
            </a:r>
          </a:p>
          <a:p>
            <a:r>
              <a:rPr lang="en-US" altLang="ko-KR" sz="800" dirty="0"/>
              <a:t>    &lt;</a:t>
            </a:r>
            <a:r>
              <a:rPr lang="en-US" altLang="ko-KR" sz="800" dirty="0" err="1"/>
              <a:t>img</a:t>
            </a:r>
            <a:r>
              <a:rPr lang="en-US" altLang="ko-KR" sz="800" dirty="0"/>
              <a:t> </a:t>
            </a:r>
            <a:r>
              <a:rPr lang="en-US" altLang="ko-KR" sz="800" dirty="0" err="1"/>
              <a:t>src</a:t>
            </a:r>
            <a:r>
              <a:rPr lang="en-US" altLang="ko-KR" sz="800" dirty="0"/>
              <a:t>="assets/ionic.jpg" width="200px" class="rounded" alt="Ionic"&gt;</a:t>
            </a:r>
          </a:p>
          <a:p>
            <a:r>
              <a:rPr lang="en-US" altLang="ko-KR" sz="800" dirty="0"/>
              <a:t>  &lt;/div&gt;</a:t>
            </a:r>
          </a:p>
          <a:p>
            <a:r>
              <a:rPr lang="en-US" altLang="ko-KR" sz="800" dirty="0"/>
              <a:t>&lt;/</a:t>
            </a:r>
            <a:r>
              <a:rPr lang="en-US" altLang="ko-KR" sz="800" dirty="0" smtClean="0"/>
              <a:t>div&gt;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5652120" y="2708920"/>
            <a:ext cx="0" cy="103975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3861048"/>
            <a:ext cx="331725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그림을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넣으려면 </a:t>
            </a:r>
            <a:r>
              <a:rPr lang="en-US" altLang="ko-KR" sz="1400" dirty="0" smtClean="0"/>
              <a:t>angular-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src</a:t>
            </a:r>
            <a:r>
              <a:rPr lang="en-US" altLang="ko-KR" sz="1400" dirty="0" smtClean="0"/>
              <a:t>/assets</a:t>
            </a:r>
          </a:p>
          <a:p>
            <a:r>
              <a:rPr lang="ko-KR" altLang="en-US" sz="1400" dirty="0" smtClean="0"/>
              <a:t>폴더에 그림파일을 저장하고 사용 가능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smtClean="0"/>
              <a:t>assets</a:t>
            </a:r>
            <a:r>
              <a:rPr lang="ko-KR" altLang="en-US" sz="1400" dirty="0" smtClean="0"/>
              <a:t> 폴더는 </a:t>
            </a:r>
            <a:r>
              <a:rPr lang="en-US" altLang="ko-KR" sz="1400" dirty="0" err="1" smtClean="0"/>
              <a:t>angular.json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파일에서 </a:t>
            </a:r>
            <a:endParaRPr lang="en-US" altLang="ko-KR" sz="1400" dirty="0" smtClean="0"/>
          </a:p>
          <a:p>
            <a:r>
              <a:rPr lang="ko-KR" altLang="en-US" sz="1400" dirty="0" smtClean="0"/>
              <a:t>접근 가능하도록 설정된 폴더임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50737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일회용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이용한 메시지 암호화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클라이언트와 서버 사이에 보안통신을 위해서는 비밀키 공유</a:t>
            </a:r>
            <a:r>
              <a:rPr lang="en-US" altLang="ko-KR" dirty="0" smtClean="0"/>
              <a:t>/</a:t>
            </a:r>
            <a:r>
              <a:rPr lang="ko-KR" altLang="en-US" dirty="0" smtClean="0"/>
              <a:t>전송이 필요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https </a:t>
            </a:r>
            <a:r>
              <a:rPr lang="ko-KR" altLang="en-US" dirty="0" smtClean="0"/>
              <a:t>기술을 적용하는 것이 일반적임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https: SSL/TLS </a:t>
            </a:r>
            <a:r>
              <a:rPr lang="ko-KR" altLang="en-US" dirty="0" smtClean="0"/>
              <a:t>기술을 </a:t>
            </a:r>
            <a:r>
              <a:rPr lang="en-US" altLang="ko-KR" dirty="0" smtClean="0"/>
              <a:t>http</a:t>
            </a:r>
            <a:r>
              <a:rPr lang="ko-KR" altLang="en-US" dirty="0" smtClean="0"/>
              <a:t>에 적용한 </a:t>
            </a:r>
            <a:r>
              <a:rPr lang="ko-KR" altLang="en-US" dirty="0" err="1" smtClean="0"/>
              <a:t>웹통신보안</a:t>
            </a:r>
            <a:r>
              <a:rPr lang="ko-KR" altLang="en-US" dirty="0" smtClean="0"/>
              <a:t> 기술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Https</a:t>
            </a:r>
            <a:r>
              <a:rPr lang="ko-KR" altLang="en-US" dirty="0" smtClean="0"/>
              <a:t>가 적용되면 서버는 접속된 클라이언트의 세션정보를 유지해야 함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무상태</a:t>
            </a:r>
            <a:r>
              <a:rPr lang="ko-KR" altLang="en-US" dirty="0" smtClean="0"/>
              <a:t> 서비스 아님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동시접속 사용자 수가 증가할수록 클라이언트의 세션정보를 유지해야 하는 것에 부담 증가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더 많은 서버 자원이 필요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52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일회용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이용한 메시지 암호화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이중토큰 기반 </a:t>
            </a:r>
            <a:r>
              <a:rPr lang="ko-KR" altLang="en-US" dirty="0" err="1" smtClean="0"/>
              <a:t>난수화</a:t>
            </a:r>
            <a:r>
              <a:rPr lang="ko-KR" altLang="en-US" dirty="0" smtClean="0"/>
              <a:t> 토큰인증을 이용한 비밀통신채널 형성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일회용 인증정보 </a:t>
            </a:r>
            <a:r>
              <a:rPr lang="en-US" altLang="ko-KR" dirty="0" err="1" smtClean="0"/>
              <a:t>auth</a:t>
            </a:r>
            <a:r>
              <a:rPr lang="ko-KR" altLang="en-US" dirty="0" smtClean="0"/>
              <a:t>를 일회용 비밀키로 사용하여 메시지 암호화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복호화</a:t>
            </a:r>
            <a:r>
              <a:rPr lang="ko-KR" altLang="en-US" dirty="0" smtClean="0"/>
              <a:t>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세션정보 유지가 </a:t>
            </a:r>
            <a:r>
              <a:rPr lang="ko-KR" altLang="en-US" dirty="0" err="1" smtClean="0"/>
              <a:t>필요없는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무상태</a:t>
            </a:r>
            <a:r>
              <a:rPr lang="ko-KR" altLang="en-US" dirty="0" smtClean="0"/>
              <a:t> 암호화 서비스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3717032"/>
            <a:ext cx="3204339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/>
              <a:t>auth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= </a:t>
            </a:r>
            <a:r>
              <a:rPr lang="en-US" altLang="ko-KR" sz="2000" b="1" dirty="0" smtClean="0"/>
              <a:t>H(</a:t>
            </a:r>
            <a:r>
              <a:rPr lang="en-US" altLang="ko-KR" sz="2000" b="1" dirty="0" err="1" smtClean="0"/>
              <a:t>ctime</a:t>
            </a:r>
            <a:r>
              <a:rPr lang="en-US" altLang="ko-KR" sz="2000" b="1" dirty="0" smtClean="0"/>
              <a:t>, </a:t>
            </a:r>
            <a:r>
              <a:rPr lang="en-US" altLang="ko-KR" sz="2000" b="1" dirty="0" err="1"/>
              <a:t>stoken</a:t>
            </a:r>
            <a:r>
              <a:rPr lang="en-US" altLang="ko-KR" sz="2000" b="1" dirty="0"/>
              <a:t>)</a:t>
            </a:r>
          </a:p>
          <a:p>
            <a:r>
              <a:rPr lang="en-US" altLang="ko-KR" sz="2000" b="1" dirty="0" smtClean="0"/>
              <a:t>key </a:t>
            </a:r>
            <a:r>
              <a:rPr lang="en-US" altLang="ko-KR" sz="2000" b="1" dirty="0">
                <a:sym typeface="Wingdings" panose="05000000000000000000" pitchFamily="2" charset="2"/>
              </a:rPr>
              <a:t> </a:t>
            </a:r>
            <a:r>
              <a:rPr lang="en-US" altLang="ko-KR" sz="2000" b="1" dirty="0" err="1"/>
              <a:t>auth</a:t>
            </a:r>
            <a:r>
              <a:rPr lang="en-US" altLang="ko-KR" sz="2000" b="1" dirty="0"/>
              <a:t>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C = E(m, key)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4328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6303118" y="4519627"/>
            <a:ext cx="2701794" cy="1645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395537" y="4509120"/>
            <a:ext cx="22267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난수화</a:t>
            </a:r>
            <a:r>
              <a:rPr lang="ko-KR" altLang="en-US" dirty="0" smtClean="0"/>
              <a:t> 토큰인증을 이용한 암호화 통신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5" name="Picture 2" descr="C:\Users\bclee\AppData\Local\Microsoft\Windows\INetCache\IE\O13R5RJ1\user-30780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6" y="1926124"/>
            <a:ext cx="973110" cy="10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clee\AppData\Local\Microsoft\Windows\INetCache\IE\ITDONKKA\web-server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90" y="1794569"/>
            <a:ext cx="1063586" cy="127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화살표 연결선 6"/>
          <p:cNvCxnSpPr/>
          <p:nvPr/>
        </p:nvCxnSpPr>
        <p:spPr>
          <a:xfrm>
            <a:off x="2843808" y="2493477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8264" y="14127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43608" y="1412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클라이언트</a:t>
            </a:r>
            <a:endParaRPr lang="ko-KR" altLang="en-US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2843808" y="2689756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63888" y="1950512"/>
            <a:ext cx="186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초기인증</a:t>
            </a:r>
            <a:r>
              <a:rPr lang="en-US" altLang="ko-KR" sz="1400" dirty="0" smtClean="0"/>
              <a:t>(ID/Pass)</a:t>
            </a:r>
          </a:p>
          <a:p>
            <a:r>
              <a:rPr lang="ko-KR" altLang="en-US" sz="1400" dirty="0" smtClean="0"/>
              <a:t>전자서명 간편로그인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689756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공개토큰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비밀토큰 발급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rgbClr val="0070C0"/>
                </a:solidFill>
              </a:rPr>
              <a:t>(</a:t>
            </a:r>
            <a:r>
              <a:rPr lang="ko-KR" altLang="en-US" sz="1400" dirty="0" smtClean="0">
                <a:solidFill>
                  <a:srgbClr val="0070C0"/>
                </a:solidFill>
              </a:rPr>
              <a:t>인증서토큰으로 암호화 전송</a:t>
            </a:r>
            <a:r>
              <a:rPr lang="en-US" altLang="ko-KR" sz="1400" dirty="0" smtClean="0">
                <a:solidFill>
                  <a:srgbClr val="0070C0"/>
                </a:solidFill>
              </a:rPr>
              <a:t>)</a:t>
            </a:r>
            <a:r>
              <a:rPr lang="ko-KR" altLang="en-US" sz="1400" dirty="0" smtClean="0">
                <a:solidFill>
                  <a:srgbClr val="0070C0"/>
                </a:solidFill>
              </a:rPr>
              <a:t> 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2843808" y="4836642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2843808" y="5445224"/>
            <a:ext cx="33123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7370" y="4489375"/>
            <a:ext cx="2614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&lt;</a:t>
            </a:r>
            <a:r>
              <a:rPr lang="ko-KR" altLang="en-US" sz="1400" dirty="0" smtClean="0"/>
              <a:t>공개토큰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현재시간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암호문</a:t>
            </a:r>
            <a:r>
              <a:rPr lang="en-US" altLang="ko-KR" sz="1400" dirty="0" smtClean="0"/>
              <a:t>&gt;</a:t>
            </a:r>
            <a:endParaRPr lang="ko-KR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3056473"/>
            <a:ext cx="172355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서버인증서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인증서토큰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/>
              <a:t>개인키</a:t>
            </a:r>
            <a:endParaRPr lang="en-US" altLang="ko-KR" sz="1400" dirty="0" smtClean="0"/>
          </a:p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공개토큰</a:t>
            </a:r>
            <a:r>
              <a:rPr lang="en-US" altLang="ko-KR" sz="1400" dirty="0" smtClean="0">
                <a:solidFill>
                  <a:srgbClr val="0070C0"/>
                </a:solidFill>
              </a:rPr>
              <a:t>,</a:t>
            </a:r>
            <a:r>
              <a:rPr lang="ko-KR" altLang="en-US" sz="1400" dirty="0" smtClean="0">
                <a:solidFill>
                  <a:srgbClr val="0070C0"/>
                </a:solidFill>
              </a:rPr>
              <a:t>비밀토큰 </a:t>
            </a:r>
            <a:endParaRPr lang="en-US" altLang="ko-KR" sz="1400" dirty="0" smtClean="0">
              <a:solidFill>
                <a:srgbClr val="0070C0"/>
              </a:solidFill>
            </a:endParaRPr>
          </a:p>
          <a:p>
            <a:pPr algn="ctr"/>
            <a:r>
              <a:rPr lang="ko-KR" altLang="en-US" sz="900" dirty="0" err="1" smtClean="0"/>
              <a:t>로컬스토리지에</a:t>
            </a:r>
            <a:r>
              <a:rPr lang="ko-KR" altLang="en-US" sz="900" dirty="0" smtClean="0"/>
              <a:t> 저장</a:t>
            </a:r>
            <a:endParaRPr lang="ko-KR" alt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783157" y="153295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/>
              <a:t>서버인증서</a:t>
            </a:r>
            <a:endParaRPr lang="en-US" altLang="ko-KR" sz="1400" dirty="0" smtClean="0"/>
          </a:p>
          <a:p>
            <a:pPr algn="ctr"/>
            <a:r>
              <a:rPr lang="ko-KR" altLang="en-US" sz="1400" dirty="0" err="1" smtClean="0"/>
              <a:t>서버개인키</a:t>
            </a:r>
            <a:endParaRPr lang="en-US" altLang="ko-KR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6358836" y="3420289"/>
                <a:ext cx="27676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𝑝𝑡𝑜𝑘𝑒𝑛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d>
                        <m:d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𝐼𝐷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ko-K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𝑠𝑡𝑜𝑘𝑒𝑛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𝑝𝑡𝑜𝑘𝑒𝑛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𝐾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1600" dirty="0" smtClean="0"/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836" y="3420289"/>
                <a:ext cx="2767681" cy="584775"/>
              </a:xfrm>
              <a:prstGeom prst="rect">
                <a:avLst/>
              </a:prstGeom>
              <a:blipFill rotWithShape="1">
                <a:blip r:embed="rId4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직사각형 24"/>
          <p:cNvSpPr/>
          <p:nvPr/>
        </p:nvSpPr>
        <p:spPr>
          <a:xfrm>
            <a:off x="395536" y="4896720"/>
            <a:ext cx="2110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i="1" dirty="0" smtClean="0">
                <a:latin typeface="Cambria Math"/>
              </a:rPr>
              <a:t>key = H(time, </a:t>
            </a:r>
            <a:r>
              <a:rPr lang="en-US" altLang="ko-KR" sz="1600" i="1" dirty="0" err="1" smtClean="0">
                <a:latin typeface="Cambria Math"/>
              </a:rPr>
              <a:t>stoken</a:t>
            </a:r>
            <a:r>
              <a:rPr lang="en-US" altLang="ko-KR" sz="1600" i="1" dirty="0" smtClean="0">
                <a:latin typeface="Cambria Math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03325" y="3140969"/>
            <a:ext cx="2145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rgbClr val="0070C0"/>
                </a:solidFill>
              </a:rPr>
              <a:t>공개토큰</a:t>
            </a:r>
            <a:r>
              <a:rPr lang="en-US" altLang="ko-KR" sz="1400" dirty="0" smtClean="0">
                <a:solidFill>
                  <a:srgbClr val="0070C0"/>
                </a:solidFill>
              </a:rPr>
              <a:t>, </a:t>
            </a:r>
            <a:r>
              <a:rPr lang="ko-KR" altLang="en-US" sz="1400" dirty="0" smtClean="0">
                <a:solidFill>
                  <a:srgbClr val="0070C0"/>
                </a:solidFill>
              </a:rPr>
              <a:t>비밀토큰 계</a:t>
            </a:r>
            <a:r>
              <a:rPr lang="ko-KR" altLang="en-US" sz="1400" dirty="0">
                <a:solidFill>
                  <a:srgbClr val="0070C0"/>
                </a:solidFill>
              </a:rPr>
              <a:t>산</a:t>
            </a:r>
            <a:endParaRPr lang="en-US" altLang="ko-KR" sz="1400" dirty="0" smtClean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7538" y="4660951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세션키</a:t>
            </a:r>
            <a:r>
              <a:rPr lang="ko-KR" altLang="en-US" sz="1400" dirty="0" smtClean="0"/>
              <a:t> 계산</a:t>
            </a:r>
            <a:endParaRPr lang="en-US" altLang="ko-KR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6286743" y="4900545"/>
                <a:ext cx="27497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𝑠𝑡𝑜𝑘𝑒𝑛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𝑝𝑡𝑜𝑘𝑒𝑛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ko-KR" sz="1600" b="0" i="1" dirty="0" smtClean="0">
                  <a:latin typeface="Cambria Math"/>
                </a:endParaRPr>
              </a:p>
              <a:p>
                <a:pPr algn="ctr"/>
                <a:r>
                  <a:rPr lang="en-US" altLang="ko-KR" sz="1600" i="1" dirty="0" smtClean="0">
                    <a:latin typeface="Cambria Math"/>
                  </a:rPr>
                  <a:t>key= </a:t>
                </a:r>
                <a:r>
                  <a:rPr lang="en-US" altLang="ko-KR" sz="1600" i="1" dirty="0">
                    <a:latin typeface="Cambria Math"/>
                  </a:rPr>
                  <a:t>H(time, </a:t>
                </a:r>
                <a:r>
                  <a:rPr lang="en-US" altLang="ko-KR" sz="1600" i="1" dirty="0" err="1">
                    <a:latin typeface="Cambria Math"/>
                  </a:rPr>
                  <a:t>stoken</a:t>
                </a:r>
                <a:r>
                  <a:rPr lang="en-US" altLang="ko-KR" sz="1600" i="1" dirty="0" smtClean="0">
                    <a:latin typeface="Cambria Math"/>
                  </a:rPr>
                  <a:t>)</a:t>
                </a:r>
                <a:endParaRPr lang="en-US" altLang="ko-KR" sz="16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43" y="4900545"/>
                <a:ext cx="2749753" cy="584775"/>
              </a:xfrm>
              <a:prstGeom prst="rect">
                <a:avLst/>
              </a:prstGeom>
              <a:blipFill rotWithShape="1">
                <a:blip r:embed="rId5"/>
                <a:stretch>
                  <a:fillRect b="-114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6941997" y="4594826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세션키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계산</a:t>
            </a:r>
            <a:endParaRPr lang="en-US" altLang="ko-KR" sz="1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450713" y="5373216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세션키로</a:t>
            </a:r>
            <a:r>
              <a:rPr lang="ko-KR" altLang="en-US" sz="1400" dirty="0" smtClean="0"/>
              <a:t> 메시지 암호화</a:t>
            </a:r>
            <a:endParaRPr lang="en-US" altLang="ko-KR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643400" y="5641503"/>
            <a:ext cx="2105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err="1" smtClean="0"/>
              <a:t>세션키로</a:t>
            </a:r>
            <a:r>
              <a:rPr lang="ko-KR" altLang="en-US" sz="1400" dirty="0" smtClean="0"/>
              <a:t> 메시지 </a:t>
            </a:r>
            <a:r>
              <a:rPr lang="ko-KR" altLang="en-US" sz="1400" dirty="0" err="1" smtClean="0"/>
              <a:t>복호화</a:t>
            </a:r>
            <a:endParaRPr lang="en-US" altLang="ko-KR" sz="1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3419872" y="5137447"/>
            <a:ext cx="2387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테스트</a:t>
            </a:r>
            <a:r>
              <a:rPr lang="en-US" altLang="ko-KR" sz="1400" dirty="0" smtClean="0"/>
              <a:t>: </a:t>
            </a:r>
            <a:r>
              <a:rPr lang="ko-KR" altLang="en-US" sz="1400" dirty="0" err="1" smtClean="0"/>
              <a:t>평문</a:t>
            </a:r>
            <a:r>
              <a:rPr lang="ko-KR" altLang="en-US" sz="1400" dirty="0" smtClean="0"/>
              <a:t> 복구하여 응답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495393" y="5842138"/>
            <a:ext cx="20409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세션키를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전송하지 않아도 </a:t>
            </a:r>
            <a:endParaRPr lang="en-US" altLang="ko-KR" sz="1200" dirty="0" smtClean="0"/>
          </a:p>
          <a:p>
            <a:r>
              <a:rPr lang="en-US" altLang="ko-KR" sz="1200" dirty="0" smtClean="0"/>
              <a:t>2</a:t>
            </a:r>
            <a:r>
              <a:rPr lang="ko-KR" altLang="en-US" sz="1200" dirty="0" smtClean="0"/>
              <a:t>번의 해시함수 계산으로 </a:t>
            </a:r>
            <a:endParaRPr lang="en-US" altLang="ko-KR" sz="1200" dirty="0" smtClean="0"/>
          </a:p>
          <a:p>
            <a:r>
              <a:rPr lang="ko-KR" altLang="en-US" sz="1200" dirty="0" smtClean="0"/>
              <a:t>계산 가능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35223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5237" y="1871821"/>
            <a:ext cx="6652783" cy="43242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&lt;h2</a:t>
            </a:r>
            <a:r>
              <a:rPr lang="ko-KR" altLang="en-US" sz="1100" dirty="0"/>
              <a:t> </a:t>
            </a:r>
            <a:r>
              <a:rPr lang="en-US" altLang="ko-KR" sz="1100" dirty="0"/>
              <a:t>class="page-header"&gt;</a:t>
            </a:r>
            <a:r>
              <a:rPr lang="ko-KR" altLang="en-US" sz="1100" dirty="0"/>
              <a:t>메시지 암호화 전송 </a:t>
            </a:r>
            <a:r>
              <a:rPr lang="en-US" altLang="ko-KR" sz="1100" dirty="0"/>
              <a:t>&lt;/h2&gt;</a:t>
            </a:r>
            <a:endParaRPr lang="ko-KR" altLang="en-US" sz="1100" dirty="0"/>
          </a:p>
          <a:p>
            <a:r>
              <a:rPr lang="en-US" altLang="ko-KR" sz="1100" dirty="0"/>
              <a:t>&lt;div</a:t>
            </a:r>
            <a:r>
              <a:rPr lang="ko-KR" altLang="en-US" sz="1100" dirty="0"/>
              <a:t> </a:t>
            </a:r>
            <a:r>
              <a:rPr lang="en-US" altLang="ko-KR" sz="1100" dirty="0"/>
              <a:t>class="alert alert-info"</a:t>
            </a:r>
            <a:r>
              <a:rPr lang="ko-KR" altLang="en-US" sz="1100" dirty="0"/>
              <a:t> </a:t>
            </a:r>
            <a:r>
              <a:rPr lang="en-US" altLang="ko-KR" sz="1100" dirty="0"/>
              <a:t>role="alert"&gt;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&lt;p&gt;</a:t>
            </a:r>
            <a:endParaRPr lang="ko-KR" altLang="en-US" sz="1100" dirty="0"/>
          </a:p>
          <a:p>
            <a:r>
              <a:rPr lang="ko-KR" altLang="en-US" sz="1100" dirty="0"/>
              <a:t>    이 페이지에서는 이중토큰 기반 일회용 인증정보를 비밀키로 이용하여 사용자가 입력하는 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</a:t>
            </a:r>
            <a:r>
              <a:rPr lang="ko-KR" altLang="en-US" sz="1100" dirty="0" smtClean="0"/>
              <a:t>메시지를</a:t>
            </a:r>
            <a:r>
              <a:rPr lang="ko-KR" altLang="en-US" sz="1100" dirty="0"/>
              <a:t> 암호화하여 서버에 전송하는 것을 보여줍니다</a:t>
            </a:r>
            <a:r>
              <a:rPr lang="en-US" altLang="ko-KR" sz="1100" dirty="0"/>
              <a:t>. </a:t>
            </a:r>
            <a:r>
              <a:rPr lang="ko-KR" altLang="en-US" sz="1100" dirty="0" smtClean="0"/>
              <a:t>서버는</a:t>
            </a:r>
            <a:r>
              <a:rPr lang="ko-KR" altLang="en-US" sz="1100" dirty="0"/>
              <a:t> 동일한 </a:t>
            </a:r>
            <a:r>
              <a:rPr lang="ko-KR" altLang="en-US" sz="1100" dirty="0" err="1"/>
              <a:t>비밀키를</a:t>
            </a:r>
            <a:r>
              <a:rPr lang="ko-KR" altLang="en-US" sz="1100" dirty="0"/>
              <a:t> 계산할 수 있으며 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</a:t>
            </a:r>
            <a:r>
              <a:rPr lang="ko-KR" altLang="en-US" sz="1100" dirty="0" smtClean="0"/>
              <a:t>메시지를</a:t>
            </a:r>
            <a:r>
              <a:rPr lang="ko-KR" altLang="en-US" sz="1100" dirty="0"/>
              <a:t> </a:t>
            </a:r>
            <a:r>
              <a:rPr lang="ko-KR" altLang="en-US" sz="1100" dirty="0" err="1" smtClean="0"/>
              <a:t>복호화하여</a:t>
            </a:r>
            <a:r>
              <a:rPr lang="ko-KR" altLang="en-US" sz="1100" dirty="0" smtClean="0"/>
              <a:t> 응답합니다</a:t>
            </a:r>
            <a:r>
              <a:rPr lang="en-US" altLang="ko-KR" sz="1100" dirty="0"/>
              <a:t>. </a:t>
            </a:r>
            <a:r>
              <a:rPr lang="ko-KR" altLang="en-US" sz="1100" dirty="0"/>
              <a:t>암호화를 </a:t>
            </a:r>
            <a:r>
              <a:rPr lang="ko-KR" altLang="en-US" sz="1100" dirty="0" err="1"/>
              <a:t>실행할때마다</a:t>
            </a:r>
            <a:r>
              <a:rPr lang="ko-KR" altLang="en-US" sz="1100" dirty="0"/>
              <a:t> </a:t>
            </a:r>
            <a:r>
              <a:rPr lang="ko-KR" altLang="en-US" sz="1100" dirty="0" err="1"/>
              <a:t>비밀키와</a:t>
            </a:r>
            <a:r>
              <a:rPr lang="ko-KR" altLang="en-US" sz="1100" dirty="0"/>
              <a:t> 암호문이 달라지는 것을 </a:t>
            </a:r>
            <a:endParaRPr lang="en-US" altLang="ko-KR" sz="1100" dirty="0" smtClean="0"/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</a:t>
            </a:r>
            <a:r>
              <a:rPr lang="ko-KR" altLang="en-US" sz="1100" dirty="0" smtClean="0"/>
              <a:t>확인할</a:t>
            </a:r>
            <a:r>
              <a:rPr lang="ko-KR" altLang="en-US" sz="1100" dirty="0"/>
              <a:t> 수 </a:t>
            </a:r>
            <a:r>
              <a:rPr lang="ko-KR" altLang="en-US" sz="1100" dirty="0" smtClean="0"/>
              <a:t>있습니다</a:t>
            </a:r>
            <a:r>
              <a:rPr lang="en-US" altLang="ko-KR" sz="1100" dirty="0"/>
              <a:t>. </a:t>
            </a:r>
            <a:r>
              <a:rPr lang="ko-KR" altLang="en-US" sz="1100" dirty="0"/>
              <a:t>같은 메시지를 </a:t>
            </a:r>
            <a:r>
              <a:rPr lang="ko-KR" altLang="en-US" sz="1100" dirty="0" err="1"/>
              <a:t>여러번</a:t>
            </a:r>
            <a:r>
              <a:rPr lang="ko-KR" altLang="en-US" sz="1100" dirty="0"/>
              <a:t> 전송해 보세요</a:t>
            </a:r>
            <a:r>
              <a:rPr lang="en-US" altLang="ko-KR" sz="1100" dirty="0"/>
              <a:t>.</a:t>
            </a:r>
          </a:p>
          <a:p>
            <a:r>
              <a:rPr lang="en-US" altLang="ko-KR" sz="1100" dirty="0"/>
              <a:t>  &lt;/p&gt;</a:t>
            </a:r>
            <a:endParaRPr lang="ko-KR" altLang="en-US" sz="1100" dirty="0"/>
          </a:p>
          <a:p>
            <a:r>
              <a:rPr lang="en-US" altLang="ko-KR" sz="1100" dirty="0"/>
              <a:t>&lt;/div&gt;</a:t>
            </a:r>
            <a:endParaRPr lang="ko-KR" altLang="en-US" sz="1100" dirty="0"/>
          </a:p>
          <a:p>
            <a:r>
              <a:rPr lang="en-US" altLang="ko-KR" sz="1100" dirty="0"/>
              <a:t>&lt;</a:t>
            </a:r>
            <a:r>
              <a:rPr lang="en-US" altLang="ko-KR" sz="1100" dirty="0" err="1"/>
              <a:t>hr</a:t>
            </a:r>
            <a:r>
              <a:rPr lang="en-US" altLang="ko-KR" sz="1100" dirty="0"/>
              <a:t>&gt;</a:t>
            </a:r>
            <a:endParaRPr lang="ko-KR" altLang="en-US" sz="1100" dirty="0"/>
          </a:p>
          <a:p>
            <a:r>
              <a:rPr lang="en-US" altLang="ko-KR" sz="1100" b="1" dirty="0"/>
              <a:t>&lt;form</a:t>
            </a:r>
            <a:r>
              <a:rPr lang="ko-KR" altLang="en-US" sz="1100" b="1" dirty="0"/>
              <a:t> </a:t>
            </a:r>
            <a:r>
              <a:rPr lang="en-US" altLang="ko-KR" sz="1100" b="1" dirty="0"/>
              <a:t>(</a:t>
            </a:r>
            <a:r>
              <a:rPr lang="en-US" altLang="ko-KR" sz="1100" b="1" dirty="0" err="1"/>
              <a:t>ngSubmit</a:t>
            </a:r>
            <a:r>
              <a:rPr lang="en-US" altLang="ko-KR" sz="1100" b="1" dirty="0"/>
              <a:t>)="</a:t>
            </a:r>
            <a:r>
              <a:rPr lang="en-US" altLang="ko-KR" sz="1100" b="1" dirty="0" err="1"/>
              <a:t>onEncryptSubmit</a:t>
            </a:r>
            <a:r>
              <a:rPr lang="en-US" altLang="ko-KR" sz="1100" b="1" dirty="0"/>
              <a:t>()"&gt;</a:t>
            </a:r>
            <a:endParaRPr lang="ko-KR" altLang="en-US" sz="1100" b="1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&lt;div</a:t>
            </a:r>
            <a:r>
              <a:rPr lang="ko-KR" altLang="en-US" sz="1100" dirty="0"/>
              <a:t> </a:t>
            </a:r>
            <a:r>
              <a:rPr lang="en-US" altLang="ko-KR" sz="1100" dirty="0"/>
              <a:t>class="form-group"&gt;</a:t>
            </a:r>
            <a:endParaRPr lang="ko-KR" altLang="en-US" sz="1100" dirty="0"/>
          </a:p>
          <a:p>
            <a:r>
              <a:rPr lang="ko-KR" altLang="en-US" sz="1100" dirty="0"/>
              <a:t>    </a:t>
            </a:r>
            <a:r>
              <a:rPr lang="en-US" altLang="ko-KR" sz="1100" dirty="0"/>
              <a:t>&lt;label&gt;</a:t>
            </a:r>
            <a:r>
              <a:rPr lang="ko-KR" altLang="en-US" sz="1100" dirty="0"/>
              <a:t> 서버로 전송할 메시지를 입력하세요</a:t>
            </a:r>
            <a:r>
              <a:rPr lang="en-US" altLang="ko-KR" sz="1100" dirty="0"/>
              <a:t>.&lt;/label&gt;</a:t>
            </a:r>
            <a:endParaRPr lang="ko-KR" altLang="en-US" sz="1100" dirty="0"/>
          </a:p>
          <a:p>
            <a:r>
              <a:rPr lang="ko-KR" altLang="en-US" sz="1100" dirty="0"/>
              <a:t>    </a:t>
            </a:r>
            <a:r>
              <a:rPr lang="en-US" altLang="ko-KR" sz="1100" dirty="0"/>
              <a:t>&lt;</a:t>
            </a:r>
            <a:r>
              <a:rPr lang="en-US" altLang="ko-KR" sz="1100" dirty="0" err="1"/>
              <a:t>textarea</a:t>
            </a:r>
            <a:r>
              <a:rPr lang="ko-KR" altLang="en-US" sz="1100" dirty="0"/>
              <a:t> </a:t>
            </a:r>
            <a:r>
              <a:rPr lang="en-US" altLang="ko-KR" sz="1100" dirty="0"/>
              <a:t>class="form-control"</a:t>
            </a:r>
            <a:r>
              <a:rPr lang="ko-KR" altLang="en-US" sz="1100" dirty="0"/>
              <a:t> </a:t>
            </a:r>
            <a:r>
              <a:rPr lang="en-US" altLang="ko-KR" sz="1100" dirty="0"/>
              <a:t>rows="5"</a:t>
            </a:r>
            <a:r>
              <a:rPr lang="ko-KR" altLang="en-US" sz="1100" dirty="0"/>
              <a:t> </a:t>
            </a:r>
            <a:r>
              <a:rPr lang="en-US" altLang="ko-KR" sz="1100" dirty="0"/>
              <a:t>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)]="plaintext"</a:t>
            </a:r>
            <a:r>
              <a:rPr lang="ko-KR" altLang="en-US" sz="1100" dirty="0"/>
              <a:t> </a:t>
            </a:r>
            <a:r>
              <a:rPr lang="en-US" altLang="ko-KR" sz="1100" dirty="0"/>
              <a:t>name="plaintext"&gt;&lt;/</a:t>
            </a:r>
            <a:r>
              <a:rPr lang="en-US" altLang="ko-KR" sz="1100" dirty="0" err="1"/>
              <a:t>textarea</a:t>
            </a:r>
            <a:r>
              <a:rPr lang="en-US" altLang="ko-KR" sz="1100" dirty="0"/>
              <a:t>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&lt;/div&gt;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&lt;input</a:t>
            </a:r>
            <a:r>
              <a:rPr lang="ko-KR" altLang="en-US" sz="1100" dirty="0"/>
              <a:t> </a:t>
            </a:r>
            <a:r>
              <a:rPr lang="en-US" altLang="ko-KR" sz="1100" dirty="0"/>
              <a:t>type="submit"</a:t>
            </a:r>
            <a:r>
              <a:rPr lang="ko-KR" altLang="en-US" sz="1100" dirty="0"/>
              <a:t> </a:t>
            </a:r>
            <a:r>
              <a:rPr lang="en-US" altLang="ko-KR" sz="1100" dirty="0"/>
              <a:t>class="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-primary"</a:t>
            </a:r>
            <a:r>
              <a:rPr lang="ko-KR" altLang="en-US" sz="1100" dirty="0"/>
              <a:t> </a:t>
            </a:r>
            <a:r>
              <a:rPr lang="en-US" altLang="ko-KR" sz="1100" dirty="0"/>
              <a:t>value="</a:t>
            </a:r>
            <a:r>
              <a:rPr lang="ko-KR" altLang="en-US" sz="1100" dirty="0"/>
              <a:t>암호화 메시지 전송</a:t>
            </a:r>
            <a:r>
              <a:rPr lang="en-US" altLang="ko-KR" sz="1100" dirty="0"/>
              <a:t>"&gt;</a:t>
            </a:r>
            <a:endParaRPr lang="ko-KR" altLang="en-US" sz="1100" dirty="0"/>
          </a:p>
          <a:p>
            <a:r>
              <a:rPr lang="en-US" altLang="ko-KR" sz="1100" dirty="0"/>
              <a:t>&lt;/form&gt;</a:t>
            </a:r>
            <a:endParaRPr lang="ko-KR" altLang="en-US" sz="1100" dirty="0"/>
          </a:p>
          <a:p>
            <a:r>
              <a:rPr lang="en-US" altLang="ko-KR" sz="1100" dirty="0"/>
              <a:t>&lt;</a:t>
            </a:r>
            <a:r>
              <a:rPr lang="en-US" altLang="ko-KR" sz="1100" dirty="0" err="1"/>
              <a:t>hr</a:t>
            </a:r>
            <a:r>
              <a:rPr lang="en-US" altLang="ko-KR" sz="1100" dirty="0"/>
              <a:t>&gt;</a:t>
            </a:r>
            <a:endParaRPr lang="ko-KR" altLang="en-US" sz="1100" dirty="0"/>
          </a:p>
          <a:p>
            <a:r>
              <a:rPr lang="ko-KR" altLang="en-US" sz="1100" dirty="0"/>
              <a:t/>
            </a:r>
            <a:br>
              <a:rPr lang="ko-KR" altLang="en-US" sz="1100" dirty="0"/>
            </a:br>
            <a:r>
              <a:rPr lang="en-US" altLang="ko-KR" sz="1100" dirty="0"/>
              <a:t>&lt;div</a:t>
            </a:r>
            <a:r>
              <a:rPr lang="ko-KR" altLang="en-US" sz="1100" dirty="0"/>
              <a:t> </a:t>
            </a:r>
            <a:r>
              <a:rPr lang="en-US" altLang="ko-KR" sz="1100" dirty="0"/>
              <a:t>class="alert alert-info"</a:t>
            </a:r>
            <a:r>
              <a:rPr lang="ko-KR" altLang="en-US" sz="1100" dirty="0"/>
              <a:t> </a:t>
            </a:r>
            <a:r>
              <a:rPr lang="en-US" altLang="ko-KR" sz="1100" dirty="0"/>
              <a:t>role="alert"&gt;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&lt;h4&gt;</a:t>
            </a:r>
            <a:r>
              <a:rPr lang="ko-KR" altLang="en-US" sz="1100" dirty="0"/>
              <a:t>생성된 일회용 비밀키 </a:t>
            </a:r>
            <a:r>
              <a:rPr lang="en-US" altLang="ko-KR" sz="1100" dirty="0"/>
              <a:t>&lt;/h4&gt;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&lt;p&gt;{{key}}&lt;/p&gt;</a:t>
            </a:r>
            <a:endParaRPr lang="ko-KR" altLang="en-US" sz="1100" dirty="0"/>
          </a:p>
          <a:p>
            <a:r>
              <a:rPr lang="en-US" altLang="ko-KR" sz="1100" dirty="0"/>
              <a:t>&lt;/div&gt;</a:t>
            </a:r>
            <a:endParaRPr lang="ko-KR" altLang="en-US" sz="1100" dirty="0"/>
          </a:p>
          <a:p>
            <a:endParaRPr lang="en-US" altLang="ko-KR" sz="1100" dirty="0"/>
          </a:p>
          <a:p>
            <a:r>
              <a:rPr lang="ko-KR" altLang="en-US" sz="1100" dirty="0" smtClean="0"/>
              <a:t>계속 </a:t>
            </a:r>
            <a:endParaRPr lang="ko-KR" altLang="en-US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</a:t>
            </a:r>
            <a:r>
              <a:rPr lang="ko-KR" altLang="en-US" dirty="0" smtClean="0"/>
              <a:t> 작성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Encrypt.component.html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724128" y="3356992"/>
            <a:ext cx="288032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dirty="0"/>
              <a:t>메시지전송 버튼을 </a:t>
            </a:r>
            <a:r>
              <a:rPr lang="ko-KR" altLang="en-US" sz="1600" dirty="0" err="1"/>
              <a:t>눌렀을때</a:t>
            </a:r>
            <a:r>
              <a:rPr lang="ko-KR" altLang="en-US" sz="1600" dirty="0"/>
              <a:t>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onEncryptSubmit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함수 실행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76404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69919" y="3429000"/>
            <a:ext cx="2808312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69919" y="1700808"/>
            <a:ext cx="28083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이중토큰 인증을 </a:t>
            </a:r>
            <a:r>
              <a:rPr lang="ko-KR" altLang="en-US" dirty="0"/>
              <a:t>이용한 인증유지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841927" y="1844824"/>
                <a:ext cx="2865977" cy="2308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o-KR" altLang="en-US" sz="1600" i="1" dirty="0" smtClean="0">
                    <a:latin typeface="Cambria Math"/>
                  </a:rPr>
                  <a:t>공개토</a:t>
                </a:r>
                <a:r>
                  <a:rPr lang="ko-KR" altLang="en-US" sz="1600" i="1" dirty="0">
                    <a:latin typeface="Cambria Math"/>
                  </a:rPr>
                  <a:t>큰</a:t>
                </a:r>
                <a:endParaRPr lang="en-US" altLang="ko-KR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𝑝𝑡𝑜𝑘𝑒𝑛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d>
                        <m:dPr>
                          <m:ctrlPr>
                            <a:rPr lang="en-US" altLang="ko-KR" sz="1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𝐼𝐷</m:t>
                          </m:r>
                          <m:r>
                            <a:rPr lang="en-US" altLang="ko-KR" sz="1600" b="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US" altLang="ko-KR" sz="1600" dirty="0" smtClean="0"/>
              </a:p>
              <a:p>
                <a:endParaRPr lang="en-US" altLang="ko-KR" sz="1600" dirty="0" smtClean="0"/>
              </a:p>
              <a:p>
                <a:endParaRPr lang="en-US" altLang="ko-KR" sz="1600" dirty="0" smtClean="0"/>
              </a:p>
              <a:p>
                <a:endParaRPr lang="en-US" altLang="ko-KR" sz="1600" dirty="0"/>
              </a:p>
              <a:p>
                <a:endParaRPr lang="en-US" altLang="ko-KR" sz="1600" dirty="0"/>
              </a:p>
              <a:p>
                <a:endParaRPr lang="en-US" altLang="ko-KR" sz="1600" dirty="0"/>
              </a:p>
              <a:p>
                <a:r>
                  <a:rPr lang="ko-KR" altLang="en-US" sz="1600" dirty="0" smtClean="0"/>
                  <a:t>비밀토큰</a:t>
                </a:r>
                <a:endParaRPr lang="en-US" altLang="ko-KR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dirty="0" smtClean="0">
                          <a:latin typeface="Cambria Math"/>
                        </a:rPr>
                        <m:t>𝑠𝑡𝑜𝑘𝑒𝑛</m:t>
                      </m:r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𝐻𝑀𝐴𝐶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𝑝𝑡𝑜𝑘𝑒𝑛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,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𝐾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1600" dirty="0" smtClean="0"/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27" y="1844824"/>
                <a:ext cx="286597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064" t="-1058" b="-13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24822" y="1691516"/>
            <a:ext cx="3974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서버가 서명하여 발급한 아이디 역할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서버 이외에는 위조 불가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서버만 검증 가능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3441774"/>
            <a:ext cx="4204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서버가 서명하여 발급한 비밀번호 역할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아이디로부터 계산 가능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비밀키 </a:t>
            </a:r>
            <a:r>
              <a:rPr lang="en-US" altLang="ko-KR" dirty="0" smtClean="0"/>
              <a:t>key</a:t>
            </a:r>
            <a:r>
              <a:rPr lang="ko-KR" altLang="en-US" dirty="0" smtClean="0"/>
              <a:t>를 가진 서버만 계산 가능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인증유지 및 비밀통신에 사용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532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8154" y="1891208"/>
            <a:ext cx="4802918" cy="29700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이어서 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&lt;</a:t>
            </a:r>
            <a:r>
              <a:rPr lang="en-US" altLang="ko-KR" sz="1100" dirty="0"/>
              <a:t>div</a:t>
            </a:r>
            <a:r>
              <a:rPr lang="ko-KR" altLang="en-US" sz="1100" dirty="0"/>
              <a:t> </a:t>
            </a:r>
            <a:r>
              <a:rPr lang="en-US" altLang="ko-KR" sz="1100" dirty="0"/>
              <a:t>class="alert alert-warning"</a:t>
            </a:r>
            <a:r>
              <a:rPr lang="ko-KR" altLang="en-US" sz="1100" dirty="0"/>
              <a:t> </a:t>
            </a:r>
            <a:r>
              <a:rPr lang="en-US" altLang="ko-KR" sz="1100" dirty="0"/>
              <a:t>role="alert"&gt;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&lt;h4&gt;</a:t>
            </a:r>
            <a:r>
              <a:rPr lang="ko-KR" altLang="en-US" sz="1100" dirty="0"/>
              <a:t> 서버로 전송되는 메시지 </a:t>
            </a:r>
            <a:r>
              <a:rPr lang="en-US" altLang="ko-KR" sz="1100" dirty="0"/>
              <a:t>&lt;/h4&gt;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&lt;p&gt;</a:t>
            </a:r>
            <a:r>
              <a:rPr lang="ko-KR" altLang="en-US" sz="1100" dirty="0"/>
              <a:t> </a:t>
            </a:r>
            <a:r>
              <a:rPr lang="en-US" altLang="ko-KR" sz="1100" dirty="0"/>
              <a:t>- </a:t>
            </a:r>
            <a:r>
              <a:rPr lang="ko-KR" altLang="en-US" sz="1100" dirty="0"/>
              <a:t>공개토큰</a:t>
            </a:r>
            <a:r>
              <a:rPr lang="en-US" altLang="ko-KR" sz="1100" dirty="0"/>
              <a:t>:</a:t>
            </a:r>
          </a:p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textarea</a:t>
            </a:r>
            <a:r>
              <a:rPr lang="ko-KR" altLang="en-US" sz="1100" dirty="0"/>
              <a:t> </a:t>
            </a:r>
            <a:r>
              <a:rPr lang="en-US" altLang="ko-KR" sz="1100" dirty="0"/>
              <a:t>class="form-control"</a:t>
            </a:r>
            <a:r>
              <a:rPr lang="ko-KR" altLang="en-US" sz="1100" dirty="0"/>
              <a:t> </a:t>
            </a:r>
            <a:r>
              <a:rPr lang="en-US" altLang="ko-KR" sz="1100" dirty="0"/>
              <a:t>rows</a:t>
            </a:r>
            <a:r>
              <a:rPr lang="en-US" altLang="ko-KR" sz="1100" dirty="0" smtClean="0"/>
              <a:t>=“5"&gt;</a:t>
            </a:r>
            <a:r>
              <a:rPr lang="ko-KR" altLang="en-US" sz="1100" dirty="0"/>
              <a:t> </a:t>
            </a:r>
            <a:r>
              <a:rPr lang="en-US" altLang="ko-KR" sz="1100" dirty="0"/>
              <a:t>{{</a:t>
            </a:r>
            <a:r>
              <a:rPr lang="en-US" altLang="ko-KR" sz="1100" dirty="0" err="1"/>
              <a:t>ptoken</a:t>
            </a:r>
            <a:r>
              <a:rPr lang="en-US" altLang="ko-KR" sz="1100" dirty="0"/>
              <a:t>}}&lt;/</a:t>
            </a:r>
            <a:r>
              <a:rPr lang="en-US" altLang="ko-KR" sz="1100" dirty="0" err="1"/>
              <a:t>textarea</a:t>
            </a:r>
            <a:r>
              <a:rPr lang="en-US" altLang="ko-KR" sz="1100" dirty="0"/>
              <a:t>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&lt;/p&gt;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&lt;p&gt;</a:t>
            </a:r>
            <a:r>
              <a:rPr lang="ko-KR" altLang="en-US" sz="1100" dirty="0"/>
              <a:t> </a:t>
            </a:r>
            <a:r>
              <a:rPr lang="en-US" altLang="ko-KR" sz="1100" dirty="0"/>
              <a:t>- </a:t>
            </a:r>
            <a:r>
              <a:rPr lang="ko-KR" altLang="en-US" sz="1100" dirty="0"/>
              <a:t>현재시간</a:t>
            </a:r>
            <a:r>
              <a:rPr lang="en-US" altLang="ko-KR" sz="1100" dirty="0"/>
              <a:t>: {{</a:t>
            </a:r>
            <a:r>
              <a:rPr lang="en-US" altLang="ko-KR" sz="1100" dirty="0" err="1"/>
              <a:t>ctime</a:t>
            </a:r>
            <a:r>
              <a:rPr lang="en-US" altLang="ko-KR" sz="1100" dirty="0"/>
              <a:t>}} &lt;/p&gt;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&lt;p&gt;</a:t>
            </a:r>
            <a:r>
              <a:rPr lang="ko-KR" altLang="en-US" sz="1100" dirty="0"/>
              <a:t> </a:t>
            </a:r>
            <a:r>
              <a:rPr lang="en-US" altLang="ko-KR" sz="1100" dirty="0"/>
              <a:t>- </a:t>
            </a:r>
            <a:r>
              <a:rPr lang="ko-KR" altLang="en-US" sz="1100" dirty="0"/>
              <a:t>암호문</a:t>
            </a:r>
            <a:r>
              <a:rPr lang="en-US" altLang="ko-KR" sz="1100" dirty="0"/>
              <a:t>:</a:t>
            </a:r>
          </a:p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textarea</a:t>
            </a:r>
            <a:r>
              <a:rPr lang="ko-KR" altLang="en-US" sz="1100" dirty="0"/>
              <a:t> </a:t>
            </a:r>
            <a:r>
              <a:rPr lang="en-US" altLang="ko-KR" sz="1100" dirty="0"/>
              <a:t>class="form-control"</a:t>
            </a:r>
            <a:r>
              <a:rPr lang="ko-KR" altLang="en-US" sz="1100" dirty="0"/>
              <a:t> </a:t>
            </a:r>
            <a:r>
              <a:rPr lang="en-US" altLang="ko-KR" sz="1100" dirty="0"/>
              <a:t>rows</a:t>
            </a:r>
            <a:r>
              <a:rPr lang="en-US" altLang="ko-KR" sz="1100" dirty="0" smtClean="0"/>
              <a:t>=“5"&gt;</a:t>
            </a:r>
            <a:r>
              <a:rPr lang="ko-KR" altLang="en-US" sz="1100" dirty="0"/>
              <a:t> </a:t>
            </a:r>
            <a:r>
              <a:rPr lang="en-US" altLang="ko-KR" sz="1100" dirty="0"/>
              <a:t>{{encrypted}}&lt;/</a:t>
            </a:r>
            <a:r>
              <a:rPr lang="en-US" altLang="ko-KR" sz="1100" dirty="0" err="1"/>
              <a:t>textarea</a:t>
            </a:r>
            <a:r>
              <a:rPr lang="en-US" altLang="ko-KR" sz="1100" dirty="0"/>
              <a:t>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&lt;/p&gt;</a:t>
            </a:r>
            <a:endParaRPr lang="ko-KR" altLang="en-US" sz="1100" dirty="0"/>
          </a:p>
          <a:p>
            <a:r>
              <a:rPr lang="en-US" altLang="ko-KR" sz="1100" dirty="0"/>
              <a:t>&lt;/div&gt;</a:t>
            </a:r>
            <a:endParaRPr lang="ko-KR" altLang="en-US" sz="1100" dirty="0"/>
          </a:p>
          <a:p>
            <a:r>
              <a:rPr lang="ko-KR" altLang="en-US" sz="1100" dirty="0"/>
              <a:t/>
            </a:r>
            <a:br>
              <a:rPr lang="ko-KR" altLang="en-US" sz="1100" dirty="0"/>
            </a:br>
            <a:r>
              <a:rPr lang="en-US" altLang="ko-KR" sz="1100" dirty="0"/>
              <a:t>&lt;div</a:t>
            </a:r>
            <a:r>
              <a:rPr lang="ko-KR" altLang="en-US" sz="1100" dirty="0"/>
              <a:t> </a:t>
            </a:r>
            <a:r>
              <a:rPr lang="en-US" altLang="ko-KR" sz="1100" dirty="0"/>
              <a:t>class="alert alert-success"</a:t>
            </a:r>
            <a:r>
              <a:rPr lang="ko-KR" altLang="en-US" sz="1100" dirty="0"/>
              <a:t> </a:t>
            </a:r>
            <a:r>
              <a:rPr lang="en-US" altLang="ko-KR" sz="1100" dirty="0"/>
              <a:t>role="alert"&gt;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&lt;h4&gt;</a:t>
            </a:r>
            <a:r>
              <a:rPr lang="ko-KR" altLang="en-US" sz="1100" dirty="0"/>
              <a:t> 서버가 </a:t>
            </a:r>
            <a:r>
              <a:rPr lang="ko-KR" altLang="en-US" sz="1100" dirty="0" err="1"/>
              <a:t>복호화하여</a:t>
            </a:r>
            <a:r>
              <a:rPr lang="ko-KR" altLang="en-US" sz="1100" dirty="0"/>
              <a:t> 응답한 메시지 </a:t>
            </a:r>
            <a:r>
              <a:rPr lang="en-US" altLang="ko-KR" sz="1100" dirty="0"/>
              <a:t>&lt;/h4&gt;</a:t>
            </a:r>
            <a:endParaRPr lang="ko-KR" altLang="en-US" sz="1100" dirty="0"/>
          </a:p>
          <a:p>
            <a:r>
              <a:rPr lang="ko-KR" altLang="en-US" sz="1100" dirty="0"/>
              <a:t>  </a:t>
            </a:r>
            <a:r>
              <a:rPr lang="en-US" altLang="ko-KR" sz="1100" dirty="0"/>
              <a:t>&lt;p&gt;</a:t>
            </a:r>
            <a:r>
              <a:rPr lang="ko-KR" altLang="en-US" sz="1100" dirty="0"/>
              <a:t> </a:t>
            </a:r>
            <a:r>
              <a:rPr lang="en-US" altLang="ko-KR" sz="1100" dirty="0"/>
              <a:t>{{decrypted}} &lt;/p&gt;</a:t>
            </a:r>
            <a:endParaRPr lang="ko-KR" altLang="en-US" sz="1100" dirty="0"/>
          </a:p>
          <a:p>
            <a:r>
              <a:rPr lang="en-US" altLang="ko-KR" sz="1100" dirty="0"/>
              <a:t>&lt;/div</a:t>
            </a:r>
            <a:r>
              <a:rPr lang="en-US" altLang="ko-KR" sz="1100" dirty="0" smtClean="0"/>
              <a:t>&gt;</a:t>
            </a:r>
            <a:endParaRPr lang="ko-KR" altLang="en-US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</a:t>
            </a:r>
            <a:r>
              <a:rPr lang="ko-KR" altLang="en-US" dirty="0" smtClean="0"/>
              <a:t> 작성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Encrypt.component.html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32587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79"/>
            <a:ext cx="7907638" cy="585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987709"/>
            <a:ext cx="1183337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UI </a:t>
            </a:r>
            <a:r>
              <a:rPr lang="ko-KR" altLang="en-US" dirty="0" smtClean="0"/>
              <a:t>테스</a:t>
            </a:r>
            <a:r>
              <a:rPr lang="ko-KR" altLang="en-US" dirty="0"/>
              <a:t>트</a:t>
            </a:r>
          </a:p>
        </p:txBody>
      </p:sp>
    </p:spTree>
    <p:extLst>
      <p:ext uri="{BB962C8B-B14F-4D97-AF65-F5344CB8AC3E}">
        <p14:creationId xmlns:p14="http://schemas.microsoft.com/office/powerpoint/2010/main" val="800756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471282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import { Component,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} from '@angular/core';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 } from '</a:t>
            </a:r>
            <a:r>
              <a:rPr lang="en-US" altLang="ko-KR" sz="1200" dirty="0" err="1"/>
              <a:t>src</a:t>
            </a:r>
            <a:r>
              <a:rPr lang="en-US" altLang="ko-KR" sz="1200" dirty="0"/>
              <a:t>/app/services/</a:t>
            </a:r>
            <a:r>
              <a:rPr lang="en-US" altLang="ko-KR" sz="1200" dirty="0" err="1"/>
              <a:t>auth.service</a:t>
            </a:r>
            <a:r>
              <a:rPr lang="en-US" altLang="ko-KR" sz="1200" dirty="0"/>
              <a:t>';</a:t>
            </a:r>
          </a:p>
          <a:p>
            <a:r>
              <a:rPr lang="en-US" altLang="ko-KR" sz="1200" dirty="0"/>
              <a:t>import { </a:t>
            </a:r>
            <a:r>
              <a:rPr lang="en-US" altLang="ko-KR" sz="1200" dirty="0" err="1"/>
              <a:t>FlashMessagesService</a:t>
            </a:r>
            <a:r>
              <a:rPr lang="en-US" altLang="ko-KR" sz="1200" dirty="0"/>
              <a:t> } from 'angular2-flash-messages';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import * as forge from 'node-forge';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@Component({</a:t>
            </a:r>
          </a:p>
          <a:p>
            <a:r>
              <a:rPr lang="en-US" altLang="ko-KR" sz="1200" dirty="0"/>
              <a:t>  selector: 'app-encrypt',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templateUrl</a:t>
            </a:r>
            <a:r>
              <a:rPr lang="en-US" altLang="ko-KR" sz="1200" dirty="0"/>
              <a:t>: './encrypt.component.html',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styleUrls</a:t>
            </a:r>
            <a:r>
              <a:rPr lang="en-US" altLang="ko-KR" sz="1200" dirty="0"/>
              <a:t>: ['./</a:t>
            </a:r>
            <a:r>
              <a:rPr lang="en-US" altLang="ko-KR" sz="1200" dirty="0" err="1"/>
              <a:t>encrypt.component.scss</a:t>
            </a:r>
            <a:r>
              <a:rPr lang="en-US" altLang="ko-KR" sz="1200" dirty="0"/>
              <a:t>']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EncryptComponent</a:t>
            </a:r>
            <a:r>
              <a:rPr lang="en-US" altLang="ko-KR" sz="1200" dirty="0"/>
              <a:t> implements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{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plaintext: string;  // </a:t>
            </a:r>
            <a:r>
              <a:rPr lang="ko-KR" altLang="en-US" sz="1200" dirty="0"/>
              <a:t>사용자 입력 </a:t>
            </a:r>
            <a:r>
              <a:rPr lang="ko-KR" altLang="en-US" sz="1200" dirty="0" err="1"/>
              <a:t>평문</a:t>
            </a:r>
            <a:endParaRPr lang="ko-KR" altLang="en-US" sz="1200" dirty="0"/>
          </a:p>
          <a:p>
            <a:r>
              <a:rPr lang="ko-KR" altLang="en-US" sz="1200" dirty="0"/>
              <a:t>  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: any;         // </a:t>
            </a:r>
            <a:r>
              <a:rPr lang="ko-KR" altLang="en-US" sz="1200" dirty="0"/>
              <a:t>현재시간 </a:t>
            </a:r>
          </a:p>
          <a:p>
            <a:r>
              <a:rPr lang="ko-KR" altLang="en-US" sz="1200" dirty="0"/>
              <a:t> 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: any;        // </a:t>
            </a:r>
            <a:r>
              <a:rPr lang="ko-KR" altLang="en-US" sz="1200" dirty="0"/>
              <a:t>공개토큰   </a:t>
            </a:r>
          </a:p>
          <a:p>
            <a:r>
              <a:rPr lang="ko-KR" altLang="en-US" sz="1200" dirty="0"/>
              <a:t> 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: any;        // </a:t>
            </a:r>
            <a:r>
              <a:rPr lang="ko-KR" altLang="en-US" sz="1200" dirty="0"/>
              <a:t>비밀토큰 </a:t>
            </a:r>
          </a:p>
          <a:p>
            <a:r>
              <a:rPr lang="ko-KR" altLang="en-US" sz="1200" dirty="0"/>
              <a:t>  </a:t>
            </a:r>
            <a:r>
              <a:rPr lang="en-US" altLang="ko-KR" sz="1200" dirty="0"/>
              <a:t>key: any;          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 // </a:t>
            </a:r>
            <a:r>
              <a:rPr lang="ko-KR" altLang="en-US" sz="1200" dirty="0" err="1"/>
              <a:t>공유비밀키</a:t>
            </a:r>
            <a:r>
              <a:rPr lang="ko-KR" altLang="en-US" sz="1200" dirty="0"/>
              <a:t> </a:t>
            </a:r>
          </a:p>
          <a:p>
            <a:r>
              <a:rPr lang="ko-KR" altLang="en-US" sz="1200" dirty="0"/>
              <a:t>  </a:t>
            </a:r>
            <a:r>
              <a:rPr lang="en-US" altLang="ko-KR" sz="1200" dirty="0"/>
              <a:t>encrypted: any;     // </a:t>
            </a:r>
            <a:r>
              <a:rPr lang="ko-KR" altLang="en-US" sz="1200" dirty="0"/>
              <a:t>암호문 </a:t>
            </a:r>
          </a:p>
          <a:p>
            <a:r>
              <a:rPr lang="ko-KR" altLang="en-US" sz="1200" dirty="0"/>
              <a:t>  </a:t>
            </a:r>
            <a:r>
              <a:rPr lang="en-US" altLang="ko-KR" sz="1200" dirty="0"/>
              <a:t>decrypted: any;     // </a:t>
            </a:r>
            <a:r>
              <a:rPr lang="ko-KR" altLang="en-US" sz="1200" dirty="0" err="1"/>
              <a:t>복호화된</a:t>
            </a:r>
            <a:r>
              <a:rPr lang="ko-KR" altLang="en-US" sz="1200" dirty="0"/>
              <a:t> </a:t>
            </a:r>
            <a:r>
              <a:rPr lang="ko-KR" altLang="en-US" sz="1200" dirty="0" err="1"/>
              <a:t>평문</a:t>
            </a:r>
            <a:r>
              <a:rPr lang="ko-KR" altLang="en-US" sz="1200" dirty="0"/>
              <a:t> 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ko-KR" altLang="en-US" sz="1200" dirty="0" smtClean="0"/>
              <a:t>계속 </a:t>
            </a:r>
            <a:endParaRPr lang="en-US" altLang="ko-KR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Encrypt.component.ts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41277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필요한 컴포넌트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서비스</a:t>
            </a:r>
            <a:r>
              <a:rPr lang="ko-KR" altLang="en-US" sz="1200" dirty="0"/>
              <a:t>를</a:t>
            </a:r>
            <a:r>
              <a:rPr lang="ko-KR" altLang="en-US" sz="1200" dirty="0" smtClean="0"/>
              <a:t> 등록하여 객체 생성 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암호화 계산을 위해 </a:t>
            </a:r>
            <a:r>
              <a:rPr lang="en-US" altLang="ko-KR" sz="1200" dirty="0" smtClean="0"/>
              <a:t>forge</a:t>
            </a:r>
            <a:r>
              <a:rPr lang="ko-KR" altLang="en-US" sz="1200" dirty="0" smtClean="0"/>
              <a:t> 객체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추가</a:t>
            </a:r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필요한 변수 선언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1007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7333803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이어서 </a:t>
            </a:r>
            <a:endParaRPr lang="en-US" altLang="ko-KR" sz="1200" dirty="0" smtClean="0"/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constructor(</a:t>
            </a:r>
          </a:p>
          <a:p>
            <a:r>
              <a:rPr lang="en-US" altLang="ko-KR" sz="1200" dirty="0"/>
              <a:t>    private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AuthService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private </a:t>
            </a:r>
            <a:r>
              <a:rPr lang="en-US" altLang="ko-KR" sz="1200" dirty="0" err="1"/>
              <a:t>flashMessage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FlashMessagesService</a:t>
            </a:r>
            <a:endParaRPr lang="en-US" altLang="ko-KR" sz="1200" dirty="0"/>
          </a:p>
          <a:p>
            <a:r>
              <a:rPr lang="en-US" altLang="ko-KR" sz="1200" dirty="0"/>
              <a:t>  ) {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ngOnInit</a:t>
            </a:r>
            <a:r>
              <a:rPr lang="en-US" altLang="ko-KR" sz="1200" dirty="0"/>
              <a:t>() {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b="1" dirty="0"/>
              <a:t>  </a:t>
            </a:r>
            <a:r>
              <a:rPr lang="en-US" altLang="ko-KR" sz="1200" b="1" dirty="0" err="1"/>
              <a:t>onEncryptSubmit</a:t>
            </a:r>
            <a:r>
              <a:rPr lang="en-US" altLang="ko-KR" sz="1200" b="1" dirty="0"/>
              <a:t>() {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this.ctime</a:t>
            </a:r>
            <a:r>
              <a:rPr lang="en-US" altLang="ko-KR" sz="1200" b="1" dirty="0"/>
              <a:t> = new Date().</a:t>
            </a:r>
            <a:r>
              <a:rPr lang="en-US" altLang="ko-KR" sz="1200" b="1" dirty="0" err="1"/>
              <a:t>getTime</a:t>
            </a:r>
            <a:r>
              <a:rPr lang="en-US" altLang="ko-KR" sz="1200" b="1" dirty="0"/>
              <a:t>().</a:t>
            </a:r>
            <a:r>
              <a:rPr lang="en-US" altLang="ko-KR" sz="1200" b="1" dirty="0" err="1"/>
              <a:t>toString</a:t>
            </a:r>
            <a:r>
              <a:rPr lang="en-US" altLang="ko-KR" sz="1200" b="1" dirty="0"/>
              <a:t>();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this.ptoken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localStorage.getItem</a:t>
            </a:r>
            <a:r>
              <a:rPr lang="en-US" altLang="ko-KR" sz="1200" b="1" dirty="0"/>
              <a:t>('</a:t>
            </a:r>
            <a:r>
              <a:rPr lang="en-US" altLang="ko-KR" sz="1200" b="1" dirty="0" err="1"/>
              <a:t>ptoken</a:t>
            </a:r>
            <a:r>
              <a:rPr lang="en-US" altLang="ko-KR" sz="1200" b="1" dirty="0"/>
              <a:t>');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this.stoken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localStorage.getItem</a:t>
            </a:r>
            <a:r>
              <a:rPr lang="en-US" altLang="ko-KR" sz="1200" b="1" dirty="0"/>
              <a:t>('</a:t>
            </a:r>
            <a:r>
              <a:rPr lang="en-US" altLang="ko-KR" sz="1200" b="1" dirty="0" err="1"/>
              <a:t>stoken</a:t>
            </a:r>
            <a:r>
              <a:rPr lang="en-US" altLang="ko-KR" sz="1200" b="1" dirty="0" smtClean="0"/>
              <a:t>');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this.key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this.authService.getKey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this.ctime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this.stoken</a:t>
            </a:r>
            <a:r>
              <a:rPr lang="en-US" altLang="ko-KR" sz="1200" b="1" dirty="0" smtClean="0"/>
              <a:t>);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this.encrypted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this.authService.getEncrypt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this.plaintext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this.key</a:t>
            </a:r>
            <a:r>
              <a:rPr lang="en-US" altLang="ko-KR" sz="1200" b="1" dirty="0" smtClean="0"/>
              <a:t>);</a:t>
            </a:r>
          </a:p>
          <a:p>
            <a:endParaRPr lang="en-US" altLang="ko-KR" sz="1200" b="1" dirty="0"/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this.authService.encryptedMessage</a:t>
            </a:r>
            <a:r>
              <a:rPr lang="en-US" altLang="ko-KR" sz="1200" b="1" dirty="0"/>
              <a:t>(</a:t>
            </a:r>
            <a:r>
              <a:rPr lang="en-US" altLang="ko-KR" sz="1200" b="1" dirty="0" err="1"/>
              <a:t>this.encrypted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this.ctime</a:t>
            </a:r>
            <a:r>
              <a:rPr lang="en-US" altLang="ko-KR" sz="1200" b="1" dirty="0"/>
              <a:t>, </a:t>
            </a:r>
            <a:r>
              <a:rPr lang="en-US" altLang="ko-KR" sz="1200" b="1" dirty="0" err="1"/>
              <a:t>this.ptoken</a:t>
            </a:r>
            <a:r>
              <a:rPr lang="en-US" altLang="ko-KR" sz="1200" b="1" dirty="0"/>
              <a:t>).subscribe(data =&gt; {</a:t>
            </a:r>
          </a:p>
          <a:p>
            <a:r>
              <a:rPr lang="en-US" altLang="ko-KR" sz="1200" b="1" dirty="0"/>
              <a:t>      if (</a:t>
            </a:r>
            <a:r>
              <a:rPr lang="en-US" altLang="ko-KR" sz="1200" b="1" dirty="0" err="1"/>
              <a:t>data.decrypted</a:t>
            </a:r>
            <a:r>
              <a:rPr lang="en-US" altLang="ko-KR" sz="1200" b="1" dirty="0"/>
              <a:t>) {</a:t>
            </a:r>
          </a:p>
          <a:p>
            <a:r>
              <a:rPr lang="en-US" altLang="ko-KR" sz="1200" b="1" dirty="0"/>
              <a:t>        </a:t>
            </a:r>
            <a:r>
              <a:rPr lang="en-US" altLang="ko-KR" sz="1200" b="1" dirty="0" err="1"/>
              <a:t>this.decrypted</a:t>
            </a:r>
            <a:r>
              <a:rPr lang="en-US" altLang="ko-KR" sz="1200" b="1" dirty="0"/>
              <a:t> = forge.util.decodeUtf8(</a:t>
            </a:r>
            <a:r>
              <a:rPr lang="en-US" altLang="ko-KR" sz="1200" b="1" dirty="0" err="1"/>
              <a:t>data.decrypted.data</a:t>
            </a:r>
            <a:r>
              <a:rPr lang="en-US" altLang="ko-KR" sz="1200" b="1" dirty="0"/>
              <a:t>);</a:t>
            </a:r>
          </a:p>
          <a:p>
            <a:r>
              <a:rPr lang="en-US" altLang="ko-KR" sz="1200" b="1" dirty="0"/>
              <a:t>      }</a:t>
            </a:r>
          </a:p>
          <a:p>
            <a:r>
              <a:rPr lang="en-US" altLang="ko-KR" sz="1200" b="1" dirty="0"/>
              <a:t>    });</a:t>
            </a:r>
          </a:p>
          <a:p>
            <a:r>
              <a:rPr lang="en-US" altLang="ko-KR" sz="1200" b="1" dirty="0"/>
              <a:t>  </a:t>
            </a:r>
            <a:r>
              <a:rPr lang="en-US" altLang="ko-KR" sz="1200" b="1" dirty="0" smtClean="0"/>
              <a:t>}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Encrypt.component.ts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4943" y="2069563"/>
            <a:ext cx="152477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필요한 서비스 등록</a:t>
            </a:r>
            <a:endParaRPr lang="en-US" altLang="ko-K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4077072"/>
            <a:ext cx="10086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비밀키 계산</a:t>
            </a:r>
            <a:endParaRPr lang="en-US" altLang="ko-K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509120"/>
            <a:ext cx="10086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암호화 계산</a:t>
            </a:r>
            <a:endParaRPr lang="en-US" altLang="ko-KR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6" y="5240233"/>
            <a:ext cx="198644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암호문을 서버에 전송하고</a:t>
            </a:r>
            <a:endParaRPr lang="en-US" altLang="ko-KR" sz="1200" dirty="0" smtClean="0"/>
          </a:p>
          <a:p>
            <a:r>
              <a:rPr lang="ko-KR" altLang="en-US" sz="1200" dirty="0" err="1" smtClean="0"/>
              <a:t>복호화된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평문을</a:t>
            </a:r>
            <a:r>
              <a:rPr lang="ko-KR" altLang="en-US" sz="1200" dirty="0" smtClean="0"/>
              <a:t> 받아옴</a:t>
            </a:r>
            <a:endParaRPr lang="en-US" altLang="ko-KR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2863443"/>
            <a:ext cx="4527131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onEncryptSubmit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함수 선언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메시지전송 버튼을 </a:t>
            </a:r>
            <a:r>
              <a:rPr lang="ko-KR" altLang="en-US" sz="1200" dirty="0" err="1" smtClean="0"/>
              <a:t>눌렀을때</a:t>
            </a:r>
            <a:r>
              <a:rPr lang="ko-KR" altLang="en-US" sz="1200" dirty="0" smtClean="0"/>
              <a:t> 실행하는 함수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err="1" smtClean="0"/>
              <a:t>Auth.service.ts</a:t>
            </a:r>
            <a:r>
              <a:rPr lang="ko-KR" altLang="en-US" sz="1200" dirty="0" smtClean="0"/>
              <a:t>에서 </a:t>
            </a:r>
            <a:r>
              <a:rPr lang="en-US" altLang="ko-KR" sz="1200" dirty="0" err="1" smtClean="0"/>
              <a:t>getKey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getEncrypt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encryptedMessage</a:t>
            </a:r>
            <a:r>
              <a:rPr lang="en-US" altLang="ko-KR" sz="1200" dirty="0" smtClean="0"/>
              <a:t> </a:t>
            </a:r>
          </a:p>
          <a:p>
            <a:r>
              <a:rPr lang="ko-KR" altLang="en-US" sz="1200" dirty="0" smtClean="0"/>
              <a:t>함수를 호출 </a:t>
            </a:r>
            <a:r>
              <a:rPr lang="en-US" altLang="ko-KR" sz="1200" dirty="0" smtClean="0"/>
              <a:t>- </a:t>
            </a:r>
            <a:r>
              <a:rPr lang="ko-KR" altLang="en-US" sz="1200" dirty="0" smtClean="0"/>
              <a:t>이것을 생성해야 함 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231676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Auth.service.ts</a:t>
            </a:r>
            <a:r>
              <a:rPr lang="en-US" altLang="ko-KR" dirty="0"/>
              <a:t> </a:t>
            </a:r>
            <a:r>
              <a:rPr lang="ko-KR" altLang="en-US" dirty="0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5157192"/>
            <a:ext cx="6592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getKey</a:t>
            </a:r>
            <a:r>
              <a:rPr lang="en-US" altLang="ko-KR" sz="1400" dirty="0"/>
              <a:t> </a:t>
            </a:r>
            <a:r>
              <a:rPr lang="ko-KR" altLang="en-US" sz="1400" dirty="0"/>
              <a:t>함수 </a:t>
            </a:r>
            <a:endParaRPr lang="en-US" altLang="ko-KR" sz="1400" dirty="0"/>
          </a:p>
          <a:p>
            <a:pPr lvl="1"/>
            <a:r>
              <a:rPr lang="ko-KR" altLang="en-US" sz="1400" dirty="0"/>
              <a:t>현재시간</a:t>
            </a:r>
            <a:r>
              <a:rPr lang="en-US" altLang="ko-KR" sz="1400" dirty="0"/>
              <a:t>, </a:t>
            </a:r>
            <a:r>
              <a:rPr lang="ko-KR" altLang="en-US" sz="1400" dirty="0"/>
              <a:t>비밀토큰으로부터 </a:t>
            </a:r>
            <a:r>
              <a:rPr lang="ko-KR" altLang="en-US" sz="1400" dirty="0" err="1"/>
              <a:t>일회용인증값</a:t>
            </a:r>
            <a:r>
              <a:rPr lang="ko-KR" altLang="en-US" sz="1400" dirty="0"/>
              <a:t> </a:t>
            </a:r>
            <a:r>
              <a:rPr lang="en-US" altLang="ko-KR" sz="1400" dirty="0" err="1"/>
              <a:t>auth</a:t>
            </a:r>
            <a:r>
              <a:rPr lang="ko-KR" altLang="en-US" sz="1400" dirty="0"/>
              <a:t>를 </a:t>
            </a:r>
            <a:r>
              <a:rPr lang="ko-KR" altLang="en-US" sz="1400" dirty="0" smtClean="0"/>
              <a:t>생성하고 </a:t>
            </a:r>
            <a:endParaRPr lang="en-US" altLang="ko-KR" sz="1400" dirty="0" smtClean="0"/>
          </a:p>
          <a:p>
            <a:pPr lvl="1"/>
            <a:r>
              <a:rPr lang="ko-KR" altLang="en-US" sz="1400" dirty="0" smtClean="0"/>
              <a:t>이것을 </a:t>
            </a:r>
            <a:r>
              <a:rPr lang="ko-KR" altLang="en-US" sz="1400" dirty="0" err="1"/>
              <a:t>암호화키로</a:t>
            </a:r>
            <a:r>
              <a:rPr lang="ko-KR" altLang="en-US" sz="1400" dirty="0"/>
              <a:t> </a:t>
            </a:r>
            <a:r>
              <a:rPr lang="ko-KR" altLang="en-US" sz="1400" dirty="0" err="1" smtClean="0"/>
              <a:t>리턴하는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함수 </a:t>
            </a:r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getEncrypt</a:t>
            </a:r>
            <a:r>
              <a:rPr lang="en-US" altLang="ko-KR" sz="1400" dirty="0" smtClean="0"/>
              <a:t> </a:t>
            </a:r>
            <a:r>
              <a:rPr lang="ko-KR" altLang="en-US" sz="1400" dirty="0"/>
              <a:t>함수 </a:t>
            </a:r>
            <a:endParaRPr lang="en-US" altLang="ko-KR" sz="1400" dirty="0"/>
          </a:p>
          <a:p>
            <a:pPr lvl="1"/>
            <a:r>
              <a:rPr lang="ko-KR" altLang="en-US" sz="1400" dirty="0" err="1"/>
              <a:t>평문</a:t>
            </a:r>
            <a:r>
              <a:rPr lang="en-US" altLang="ko-KR" sz="1400" dirty="0"/>
              <a:t>(plaintext)</a:t>
            </a:r>
            <a:r>
              <a:rPr lang="ko-KR" altLang="en-US" sz="1400" dirty="0"/>
              <a:t>을 비밀키</a:t>
            </a:r>
            <a:r>
              <a:rPr lang="en-US" altLang="ko-KR" sz="1400" dirty="0"/>
              <a:t>(key)</a:t>
            </a:r>
            <a:r>
              <a:rPr lang="ko-KR" altLang="en-US" sz="1400" dirty="0"/>
              <a:t>로 </a:t>
            </a:r>
            <a:r>
              <a:rPr lang="en-US" altLang="ko-KR" sz="1400" dirty="0"/>
              <a:t>AES </a:t>
            </a:r>
            <a:r>
              <a:rPr lang="ko-KR" altLang="en-US" sz="1400" dirty="0"/>
              <a:t>암호화하여 암호문을 </a:t>
            </a:r>
            <a:r>
              <a:rPr lang="ko-KR" altLang="en-US" sz="1400" dirty="0" err="1"/>
              <a:t>리턴하는</a:t>
            </a:r>
            <a:r>
              <a:rPr lang="ko-KR" altLang="en-US" sz="1400" dirty="0"/>
              <a:t> 함수 </a:t>
            </a:r>
            <a:r>
              <a:rPr lang="en-US" altLang="ko-KR" sz="1400" dirty="0"/>
              <a:t> 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109147"/>
            <a:ext cx="3137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세계 언어 처리를 위한 </a:t>
            </a:r>
            <a:r>
              <a:rPr lang="en-US" altLang="ko-KR" sz="1400" dirty="0" smtClean="0"/>
              <a:t>UTF-8 </a:t>
            </a:r>
            <a:r>
              <a:rPr lang="ko-KR" altLang="en-US" sz="1400" dirty="0" err="1" smtClean="0"/>
              <a:t>인코딩</a:t>
            </a:r>
            <a:endParaRPr lang="en-US" altLang="ko-KR" sz="1400" dirty="0" smtClean="0"/>
          </a:p>
          <a:p>
            <a:r>
              <a:rPr lang="en-US" altLang="ko-KR" sz="1400" dirty="0" smtClean="0"/>
              <a:t>Key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bytes array</a:t>
            </a:r>
            <a:r>
              <a:rPr lang="ko-KR" altLang="en-US" sz="1400" dirty="0" smtClean="0"/>
              <a:t>로 준비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4273932"/>
            <a:ext cx="252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Bytes array </a:t>
            </a:r>
            <a:r>
              <a:rPr lang="ko-KR" altLang="en-US" sz="1400" dirty="0" smtClean="0"/>
              <a:t>형태의 암호문을 </a:t>
            </a:r>
            <a:endParaRPr lang="en-US" altLang="ko-KR" sz="1400" dirty="0" smtClean="0"/>
          </a:p>
          <a:p>
            <a:r>
              <a:rPr lang="en-US" altLang="ko-KR" sz="1400" dirty="0" smtClean="0"/>
              <a:t>hex</a:t>
            </a:r>
            <a:r>
              <a:rPr lang="ko-KR" altLang="en-US" sz="1400" dirty="0" smtClean="0"/>
              <a:t>로 변환하여 리턴 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3214" y="1484784"/>
            <a:ext cx="4538165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  </a:t>
            </a:r>
            <a:r>
              <a:rPr lang="en-US" altLang="ko-KR" sz="1200" dirty="0" err="1"/>
              <a:t>getKey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) {</a:t>
            </a:r>
          </a:p>
          <a:p>
            <a:r>
              <a:rPr lang="en-US" altLang="ko-KR" sz="1200" dirty="0"/>
              <a:t>    let md = forge.md.sha256.create();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 +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key = 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().</a:t>
            </a:r>
            <a:r>
              <a:rPr lang="en-US" altLang="ko-KR" sz="1200" dirty="0" err="1"/>
              <a:t>toHex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  console.log('Key: ' + key);</a:t>
            </a:r>
          </a:p>
          <a:p>
            <a:r>
              <a:rPr lang="en-US" altLang="ko-KR" sz="1200" dirty="0"/>
              <a:t>    return key;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getEncrypt</a:t>
            </a:r>
            <a:r>
              <a:rPr lang="en-US" altLang="ko-KR" sz="1200" dirty="0"/>
              <a:t>(plaintext, key) {</a:t>
            </a:r>
          </a:p>
          <a:p>
            <a:r>
              <a:rPr lang="en-US" altLang="ko-KR" sz="1200" dirty="0"/>
              <a:t>    let plaintextUtf8 = forge.util.encodeUtf8(plaintext);</a:t>
            </a:r>
          </a:p>
          <a:p>
            <a:r>
              <a:rPr lang="en-US" altLang="ko-KR" sz="1200" dirty="0"/>
              <a:t>    let key1 = </a:t>
            </a:r>
            <a:r>
              <a:rPr lang="en-US" altLang="ko-KR" sz="1200" dirty="0" err="1"/>
              <a:t>forge.util.hexToBytes</a:t>
            </a:r>
            <a:r>
              <a:rPr lang="en-US" altLang="ko-KR" sz="1200" dirty="0"/>
              <a:t>(key);</a:t>
            </a:r>
          </a:p>
          <a:p>
            <a:r>
              <a:rPr lang="en-US" altLang="ko-KR" sz="1200" dirty="0"/>
              <a:t>    let cipher = </a:t>
            </a:r>
            <a:r>
              <a:rPr lang="en-US" altLang="ko-KR" sz="1200" dirty="0" err="1"/>
              <a:t>forge.cipher.createCipher</a:t>
            </a:r>
            <a:r>
              <a:rPr lang="en-US" altLang="ko-KR" sz="1200" dirty="0"/>
              <a:t>('AES-ECB', key1);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cipher.start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cipher.update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forge.util.createBuffer</a:t>
            </a:r>
            <a:r>
              <a:rPr lang="en-US" altLang="ko-KR" sz="1200" dirty="0"/>
              <a:t>(plaintextUtf8, 'binary'));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cipher.finish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  let </a:t>
            </a:r>
            <a:r>
              <a:rPr lang="en-US" altLang="ko-KR" sz="1200" dirty="0" err="1"/>
              <a:t>ciphertext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cipher.output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ciphertext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54692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encryptedMessage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역할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브라우저에서 생성한 암호문을 서버에 보내고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서버에서 </a:t>
            </a:r>
            <a:r>
              <a:rPr lang="ko-KR" altLang="en-US" dirty="0" err="1" smtClean="0"/>
              <a:t>복호화하여</a:t>
            </a:r>
            <a:r>
              <a:rPr lang="ko-KR" altLang="en-US" dirty="0" smtClean="0"/>
              <a:t> 보내주는 </a:t>
            </a:r>
            <a:r>
              <a:rPr lang="ko-KR" altLang="en-US" dirty="0" err="1" smtClean="0"/>
              <a:t>평문을</a:t>
            </a:r>
            <a:r>
              <a:rPr lang="ko-KR" altLang="en-US" dirty="0" smtClean="0"/>
              <a:t> 받아옴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암호문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공개토큰을 </a:t>
            </a:r>
            <a:r>
              <a:rPr lang="ko-KR" altLang="en-US" dirty="0" err="1" smtClean="0"/>
              <a:t>파라메터로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021288"/>
            <a:ext cx="764869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서버에서 이런 요청을 받아 처리하는 서비스 </a:t>
            </a:r>
            <a:r>
              <a:rPr lang="en-US" altLang="ko-KR" dirty="0" smtClean="0"/>
              <a:t>users/encrypt </a:t>
            </a:r>
            <a:r>
              <a:rPr lang="ko-KR" altLang="en-US" dirty="0" smtClean="0"/>
              <a:t>가 있어야 함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1116" y="3429000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헤더에 공개토큰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현재시간</a:t>
            </a:r>
            <a:r>
              <a:rPr lang="en-US" altLang="ko-KR" sz="1400" dirty="0" smtClean="0"/>
              <a:t>, </a:t>
            </a:r>
            <a:br>
              <a:rPr lang="en-US" altLang="ko-KR" sz="1400" dirty="0" smtClean="0"/>
            </a:br>
            <a:r>
              <a:rPr lang="ko-KR" altLang="en-US" sz="1400" dirty="0" smtClean="0"/>
              <a:t>암호문을 첨부하여 보냄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601116" y="5095056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http.get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메서드로</a:t>
            </a:r>
            <a:r>
              <a:rPr lang="ko-KR" altLang="en-US" sz="1400" dirty="0" smtClean="0"/>
              <a:t> 보냄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8843" y="3140968"/>
            <a:ext cx="4875245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  </a:t>
            </a:r>
            <a:r>
              <a:rPr lang="en-US" altLang="ko-KR" sz="1200" dirty="0" err="1"/>
              <a:t>encryptedMessage</a:t>
            </a:r>
            <a:r>
              <a:rPr lang="en-US" altLang="ko-KR" sz="1200" dirty="0"/>
              <a:t>(encrypted, 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): Observable&lt;any&gt; {</a:t>
            </a:r>
          </a:p>
          <a:p>
            <a:r>
              <a:rPr lang="en-US" altLang="ko-KR" sz="1200" dirty="0"/>
              <a:t>    // </a:t>
            </a:r>
            <a:r>
              <a:rPr lang="ko-KR" altLang="en-US" sz="1200" dirty="0"/>
              <a:t>공개토큰</a:t>
            </a:r>
            <a:r>
              <a:rPr lang="en-US" altLang="ko-KR" sz="1200" dirty="0"/>
              <a:t>, </a:t>
            </a:r>
            <a:r>
              <a:rPr lang="ko-KR" altLang="en-US" sz="1200" dirty="0"/>
              <a:t>현재시간</a:t>
            </a:r>
            <a:r>
              <a:rPr lang="en-US" altLang="ko-KR" sz="1200" dirty="0"/>
              <a:t>, </a:t>
            </a:r>
            <a:r>
              <a:rPr lang="ko-KR" altLang="en-US" sz="1200" dirty="0"/>
              <a:t>암호문을 포함한 헤더 옵션 생성</a:t>
            </a:r>
          </a:p>
          <a:p>
            <a:r>
              <a:rPr lang="ko-KR" altLang="en-US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httpOptions2 = {</a:t>
            </a:r>
          </a:p>
          <a:p>
            <a:r>
              <a:rPr lang="en-US" altLang="ko-KR" sz="1200" dirty="0"/>
              <a:t>      headers: new </a:t>
            </a:r>
            <a:r>
              <a:rPr lang="en-US" altLang="ko-KR" sz="1200" dirty="0" err="1"/>
              <a:t>HttpHeaders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      'Content-Type': 'application/</a:t>
            </a:r>
            <a:r>
              <a:rPr lang="en-US" altLang="ko-KR" sz="1200" dirty="0" err="1"/>
              <a:t>json</a:t>
            </a:r>
            <a:r>
              <a:rPr lang="en-US" altLang="ko-KR" sz="1200" dirty="0"/>
              <a:t>',</a:t>
            </a:r>
          </a:p>
          <a:p>
            <a:r>
              <a:rPr lang="en-US" altLang="ko-KR" sz="1200" dirty="0"/>
              <a:t>        'Authorization':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  '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': 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  '</a:t>
            </a:r>
            <a:r>
              <a:rPr lang="en-US" altLang="ko-KR" sz="1200" dirty="0" err="1"/>
              <a:t>Enc</a:t>
            </a:r>
            <a:r>
              <a:rPr lang="en-US" altLang="ko-KR" sz="1200" dirty="0"/>
              <a:t>': encrypted</a:t>
            </a:r>
          </a:p>
          <a:p>
            <a:r>
              <a:rPr lang="en-US" altLang="ko-KR" sz="1200" dirty="0"/>
              <a:t>      })</a:t>
            </a:r>
          </a:p>
          <a:p>
            <a:r>
              <a:rPr lang="en-US" altLang="ko-KR" sz="1200" dirty="0"/>
              <a:t>    };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encryptUrl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this.prepEndpoint</a:t>
            </a:r>
            <a:r>
              <a:rPr lang="en-US" altLang="ko-KR" sz="1200" dirty="0"/>
              <a:t>('users/encrypt');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this.http.get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encryptUrl</a:t>
            </a:r>
            <a:r>
              <a:rPr lang="en-US" altLang="ko-KR" sz="1200" dirty="0"/>
              <a:t>, httpOptions2);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3640508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65349" y="1703609"/>
            <a:ext cx="6858000" cy="3600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 err="1"/>
              <a:t>router.get</a:t>
            </a:r>
            <a:r>
              <a:rPr lang="en-US" altLang="ko-KR" sz="1200" dirty="0"/>
              <a:t>('/encrypt', </a:t>
            </a:r>
            <a:r>
              <a:rPr lang="en-US" altLang="ko-KR" sz="1200" dirty="0" err="1"/>
              <a:t>passport.authenticate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jwt</a:t>
            </a:r>
            <a:r>
              <a:rPr lang="en-US" altLang="ko-KR" sz="1200" dirty="0"/>
              <a:t>', { session: false }), (</a:t>
            </a:r>
            <a:r>
              <a:rPr lang="en-US" altLang="ko-KR" sz="1200" dirty="0" err="1"/>
              <a:t>req</a:t>
            </a:r>
            <a:r>
              <a:rPr lang="en-US" altLang="ko-KR" sz="1200" dirty="0"/>
              <a:t>, res, next) =&gt; 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req.headers.authorization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req.headers.ctime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encrypted = </a:t>
            </a:r>
            <a:r>
              <a:rPr lang="en-US" altLang="ko-KR" sz="1200" dirty="0" err="1"/>
              <a:t>req.headers.enc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 = 'JWT ' + </a:t>
            </a:r>
            <a:r>
              <a:rPr lang="en-US" altLang="ko-KR" sz="1200" dirty="0" err="1"/>
              <a:t>jwt.sign</a:t>
            </a:r>
            <a:r>
              <a:rPr lang="en-US" altLang="ko-KR" sz="1200" dirty="0"/>
              <a:t>({ data: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 }, </a:t>
            </a:r>
            <a:r>
              <a:rPr lang="en-US" altLang="ko-KR" sz="1200" dirty="0" err="1"/>
              <a:t>config.secret</a:t>
            </a:r>
            <a:r>
              <a:rPr lang="en-US" altLang="ko-KR" sz="1200" dirty="0"/>
              <a:t>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noTimestamp</a:t>
            </a:r>
            <a:r>
              <a:rPr lang="en-US" altLang="ko-KR" sz="1200" dirty="0"/>
              <a:t>: true // </a:t>
            </a:r>
            <a:r>
              <a:rPr lang="ko-KR" altLang="en-US" sz="1200" dirty="0"/>
              <a:t>발급시점</a:t>
            </a:r>
            <a:r>
              <a:rPr lang="en-US" altLang="ko-KR" sz="1200" dirty="0"/>
              <a:t>, </a:t>
            </a:r>
            <a:r>
              <a:rPr lang="ko-KR" altLang="en-US" sz="1200" dirty="0"/>
              <a:t>유효기간 삭제</a:t>
            </a:r>
            <a:r>
              <a:rPr lang="en-US" altLang="ko-KR" sz="1200" dirty="0"/>
              <a:t>.   </a:t>
            </a:r>
            <a:endParaRPr lang="ko-KR" altLang="en-US" sz="1200" dirty="0"/>
          </a:p>
          <a:p>
            <a:r>
              <a:rPr lang="ko-KR" altLang="en-US" sz="1200" dirty="0"/>
              <a:t>  </a:t>
            </a:r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let md = forge.md.sha256.create();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 +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let key = 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let encrypted1 = </a:t>
            </a:r>
            <a:r>
              <a:rPr lang="en-US" altLang="ko-KR" sz="1200" dirty="0" err="1"/>
              <a:t>forge.util.hexToBytes</a:t>
            </a:r>
            <a:r>
              <a:rPr lang="en-US" altLang="ko-KR" sz="1200" dirty="0"/>
              <a:t>(encrypted, 128);</a:t>
            </a:r>
          </a:p>
          <a:p>
            <a:r>
              <a:rPr lang="en-US" altLang="ko-KR" sz="1200" dirty="0"/>
              <a:t>  let decipher = </a:t>
            </a:r>
            <a:r>
              <a:rPr lang="en-US" altLang="ko-KR" sz="1200" dirty="0" err="1"/>
              <a:t>forge.cipher.createDecipher</a:t>
            </a:r>
            <a:r>
              <a:rPr lang="en-US" altLang="ko-KR" sz="1200" dirty="0"/>
              <a:t>('AES-ECB', key);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decipher.start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decipher.update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forge.util.createBuffer</a:t>
            </a:r>
            <a:r>
              <a:rPr lang="en-US" altLang="ko-KR" sz="1200" dirty="0"/>
              <a:t>(encrypted1, 'binary'));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decipher.finish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let decrypted = </a:t>
            </a:r>
            <a:r>
              <a:rPr lang="en-US" altLang="ko-KR" sz="1200" dirty="0" err="1"/>
              <a:t>decipher.output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res.json</a:t>
            </a:r>
            <a:r>
              <a:rPr lang="en-US" altLang="ko-KR" sz="1200" dirty="0"/>
              <a:t>({ decrypted: decrypted });</a:t>
            </a:r>
          </a:p>
          <a:p>
            <a:r>
              <a:rPr lang="en-US" altLang="ko-KR" sz="1200" dirty="0"/>
              <a:t>});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routes/users.js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349" y="1334277"/>
            <a:ext cx="362003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router.get</a:t>
            </a:r>
            <a:r>
              <a:rPr lang="en-US" altLang="ko-KR" dirty="0"/>
              <a:t>('/encrypt', ) </a:t>
            </a:r>
            <a:r>
              <a:rPr lang="ko-KR" altLang="en-US" dirty="0"/>
              <a:t>패스</a:t>
            </a:r>
            <a:r>
              <a:rPr lang="en-US" altLang="ko-KR" dirty="0"/>
              <a:t> </a:t>
            </a:r>
            <a:r>
              <a:rPr lang="ko-KR" altLang="en-US" dirty="0"/>
              <a:t>추가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5869" y="4365104"/>
            <a:ext cx="3144387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암호문을 </a:t>
            </a:r>
            <a:r>
              <a:rPr lang="ko-KR" altLang="en-US" sz="1200" dirty="0" err="1" smtClean="0"/>
              <a:t>복호화하여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평문</a:t>
            </a:r>
            <a:r>
              <a:rPr lang="en-US" altLang="ko-KR" sz="1200" dirty="0" smtClean="0"/>
              <a:t>(decrypted)</a:t>
            </a:r>
            <a:r>
              <a:rPr lang="ko-KR" altLang="en-US" sz="1200" dirty="0" smtClean="0"/>
              <a:t> 복구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err="1" smtClean="0"/>
              <a:t>평문을</a:t>
            </a:r>
            <a:r>
              <a:rPr lang="ko-KR" altLang="en-US" sz="1200" dirty="0" smtClean="0"/>
              <a:t> 클라이언트로 리턴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855518" y="2041103"/>
            <a:ext cx="380905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헤더에서 공개토큰</a:t>
            </a:r>
            <a:r>
              <a:rPr lang="en-US" altLang="ko-KR" sz="1400" dirty="0"/>
              <a:t>, </a:t>
            </a:r>
            <a:r>
              <a:rPr lang="ko-KR" altLang="en-US" sz="1400" dirty="0"/>
              <a:t>현재시간</a:t>
            </a:r>
            <a:r>
              <a:rPr lang="en-US" altLang="ko-KR" sz="1400" dirty="0"/>
              <a:t>, </a:t>
            </a:r>
            <a:r>
              <a:rPr lang="ko-KR" altLang="en-US" sz="1400" dirty="0"/>
              <a:t>암호문을 획득 </a:t>
            </a:r>
            <a:endParaRPr lang="en-US" altLang="ko-K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2996952"/>
            <a:ext cx="3002745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공개토큰으로부터 비밀토큰을 </a:t>
            </a:r>
            <a:r>
              <a:rPr lang="ko-KR" altLang="en-US" sz="1400" dirty="0" smtClean="0"/>
              <a:t>계산</a:t>
            </a:r>
            <a:endParaRPr lang="en-US" altLang="ko-KR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64880" y="3573016"/>
            <a:ext cx="250421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현재시간</a:t>
            </a:r>
            <a:r>
              <a:rPr lang="en-US" altLang="ko-KR" sz="1400" dirty="0"/>
              <a:t>, </a:t>
            </a:r>
            <a:r>
              <a:rPr lang="ko-KR" altLang="en-US" sz="1400" dirty="0"/>
              <a:t>비밀토큰으로부터 </a:t>
            </a:r>
            <a:endParaRPr lang="en-US" altLang="ko-KR" sz="1400" dirty="0" smtClean="0"/>
          </a:p>
          <a:p>
            <a:r>
              <a:rPr lang="ko-KR" altLang="en-US" sz="1400" dirty="0" err="1" smtClean="0"/>
              <a:t>비밀키를</a:t>
            </a:r>
            <a:r>
              <a:rPr lang="ko-KR" altLang="en-US" sz="1400" dirty="0" smtClean="0"/>
              <a:t> 계산 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577096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200800" cy="533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암호문 전송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5906853"/>
            <a:ext cx="5415265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같은 메시지를 여러 번 전송하면 시간에 따라 암호문이 계속 바뀜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일회용 </a:t>
            </a:r>
            <a:r>
              <a:rPr lang="ko-KR" altLang="en-US" sz="1400" dirty="0" err="1" smtClean="0"/>
              <a:t>비밀키를</a:t>
            </a:r>
            <a:r>
              <a:rPr lang="ko-KR" altLang="en-US" sz="1400" dirty="0" smtClean="0"/>
              <a:t> 사용하기 때문임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569885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일회용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이용한 메시지 인증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메시지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인증이란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송수신자가 공유한 </a:t>
            </a:r>
            <a:r>
              <a:rPr lang="ko-KR" altLang="en-US" dirty="0" err="1" smtClean="0"/>
              <a:t>비밀키를</a:t>
            </a:r>
            <a:r>
              <a:rPr lang="ko-KR" altLang="en-US" dirty="0" smtClean="0"/>
              <a:t> 사용하여 송신자가 전송한 메시지가 유효한지 여부를 수신자가 검증하는 서비스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Mac</a:t>
            </a:r>
            <a:r>
              <a:rPr lang="ko-KR" altLang="en-US" dirty="0" smtClean="0"/>
              <a:t> 값을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계산하여 메시지와 함께 전송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mac = HMAC(message, key)</a:t>
            </a:r>
          </a:p>
          <a:p>
            <a:endParaRPr lang="en-US" altLang="ko-KR" dirty="0"/>
          </a:p>
          <a:p>
            <a:r>
              <a:rPr lang="ko-KR" altLang="en-US" dirty="0" smtClean="0"/>
              <a:t>이중토큰인증을 이용한 메시지 인증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이중토큰인증에서 계산되는 일회용 인증정보를 비밀키로 사용하여 메시지 인증에 적용 </a:t>
            </a:r>
            <a:r>
              <a:rPr lang="en-US" altLang="ko-KR" dirty="0" smtClean="0"/>
              <a:t> 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4941168"/>
            <a:ext cx="3648628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2000" b="1" dirty="0" err="1" smtClean="0"/>
              <a:t>auth</a:t>
            </a:r>
            <a:r>
              <a:rPr lang="en-US" altLang="ko-KR" sz="2000" b="1" dirty="0" smtClean="0"/>
              <a:t> </a:t>
            </a:r>
            <a:r>
              <a:rPr lang="en-US" altLang="ko-KR" sz="2000" b="1" dirty="0"/>
              <a:t>= </a:t>
            </a:r>
            <a:r>
              <a:rPr lang="en-US" altLang="ko-KR" sz="2000" b="1" dirty="0" smtClean="0"/>
              <a:t>H(</a:t>
            </a:r>
            <a:r>
              <a:rPr lang="en-US" altLang="ko-KR" sz="2000" b="1" dirty="0" err="1" smtClean="0"/>
              <a:t>ctime</a:t>
            </a:r>
            <a:r>
              <a:rPr lang="en-US" altLang="ko-KR" sz="2000" b="1" dirty="0" smtClean="0"/>
              <a:t>, </a:t>
            </a:r>
            <a:r>
              <a:rPr lang="en-US" altLang="ko-KR" sz="2000" b="1" dirty="0" err="1"/>
              <a:t>stoken</a:t>
            </a:r>
            <a:r>
              <a:rPr lang="en-US" altLang="ko-KR" sz="2000" b="1" dirty="0"/>
              <a:t>)</a:t>
            </a:r>
          </a:p>
          <a:p>
            <a:r>
              <a:rPr lang="en-US" altLang="ko-KR" sz="2000" b="1" dirty="0" smtClean="0"/>
              <a:t>key </a:t>
            </a:r>
            <a:r>
              <a:rPr lang="en-US" altLang="ko-KR" sz="2000" b="1" dirty="0">
                <a:sym typeface="Wingdings" panose="05000000000000000000" pitchFamily="2" charset="2"/>
              </a:rPr>
              <a:t> </a:t>
            </a:r>
            <a:r>
              <a:rPr lang="en-US" altLang="ko-KR" sz="2000" b="1" dirty="0" err="1"/>
              <a:t>auth</a:t>
            </a:r>
            <a:r>
              <a:rPr lang="en-US" altLang="ko-KR" sz="2000" b="1" dirty="0"/>
              <a:t> </a:t>
            </a:r>
            <a:endParaRPr lang="en-US" altLang="ko-KR" sz="2000" b="1" dirty="0" smtClean="0"/>
          </a:p>
          <a:p>
            <a:pPr marL="0" lvl="1"/>
            <a:r>
              <a:rPr lang="en-US" altLang="ko-KR" sz="2000" b="1" dirty="0"/>
              <a:t>mac = HMAC(message, key</a:t>
            </a:r>
            <a:r>
              <a:rPr lang="en-US" altLang="ko-KR" sz="2000" b="1" dirty="0" smtClean="0"/>
              <a:t>)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3004813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UI </a:t>
            </a:r>
            <a:r>
              <a:rPr lang="ko-KR" altLang="en-US" dirty="0" smtClean="0"/>
              <a:t>작성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Mac.component.html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772816"/>
            <a:ext cx="8301824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&lt;h2</a:t>
            </a:r>
            <a:r>
              <a:rPr lang="ko-KR" altLang="en-US" sz="1400" dirty="0"/>
              <a:t> </a:t>
            </a:r>
            <a:r>
              <a:rPr lang="en-US" altLang="ko-KR" sz="1400" dirty="0"/>
              <a:t>class="page-header"&gt;</a:t>
            </a:r>
            <a:r>
              <a:rPr lang="ko-KR" altLang="en-US" sz="1400" dirty="0"/>
              <a:t>메시지 인증 </a:t>
            </a:r>
            <a:r>
              <a:rPr lang="en-US" altLang="ko-KR" sz="1400" dirty="0"/>
              <a:t>&lt;/h2&gt;</a:t>
            </a:r>
            <a:endParaRPr lang="ko-KR" altLang="en-US" sz="1400" dirty="0"/>
          </a:p>
          <a:p>
            <a:r>
              <a:rPr lang="en-US" altLang="ko-KR" sz="1400" dirty="0"/>
              <a:t>&lt;div</a:t>
            </a:r>
            <a:r>
              <a:rPr lang="ko-KR" altLang="en-US" sz="1400" dirty="0"/>
              <a:t> </a:t>
            </a:r>
            <a:r>
              <a:rPr lang="en-US" altLang="ko-KR" sz="1400" dirty="0"/>
              <a:t>class="alert alert-info"</a:t>
            </a:r>
            <a:r>
              <a:rPr lang="ko-KR" altLang="en-US" sz="1400" dirty="0"/>
              <a:t> </a:t>
            </a:r>
            <a:r>
              <a:rPr lang="en-US" altLang="ko-KR" sz="1400" dirty="0"/>
              <a:t>role="alert"&gt;</a:t>
            </a:r>
            <a:endParaRPr lang="ko-KR" altLang="en-US" sz="1400" dirty="0"/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&lt;p&gt;</a:t>
            </a:r>
            <a:endParaRPr lang="ko-KR" altLang="en-US" sz="1400" dirty="0"/>
          </a:p>
          <a:p>
            <a:r>
              <a:rPr lang="ko-KR" altLang="en-US" sz="1400" dirty="0"/>
              <a:t>    이 페이지에서는 이중토큰 기반 일회용 인증정보를 비밀키로 이용하여 사용자가 입력하는 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메시지에</a:t>
            </a:r>
            <a:r>
              <a:rPr lang="ko-KR" altLang="en-US" sz="1400" dirty="0"/>
              <a:t> 대해 </a:t>
            </a:r>
            <a:r>
              <a:rPr lang="ko-KR" altLang="en-US" sz="1400" dirty="0" smtClean="0"/>
              <a:t>메시지인증코드</a:t>
            </a:r>
            <a:r>
              <a:rPr lang="en-US" altLang="ko-KR" sz="1400" dirty="0"/>
              <a:t>(HMAC)</a:t>
            </a:r>
            <a:r>
              <a:rPr lang="ko-KR" altLang="en-US" sz="1400" dirty="0"/>
              <a:t>를 생성하여 메시지와 함께 전송하는 것을 보여줍니다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서버는</a:t>
            </a:r>
            <a:r>
              <a:rPr lang="ko-KR" altLang="en-US" sz="1400" dirty="0"/>
              <a:t> 동일한 </a:t>
            </a:r>
            <a:r>
              <a:rPr lang="ko-KR" altLang="en-US" sz="1400" dirty="0" err="1"/>
              <a:t>비밀키를</a:t>
            </a:r>
            <a:r>
              <a:rPr lang="ko-KR" altLang="en-US" sz="1400" dirty="0"/>
              <a:t> 계산할 </a:t>
            </a:r>
            <a:r>
              <a:rPr lang="ko-KR" altLang="en-US" sz="1400" dirty="0" smtClean="0"/>
              <a:t>수 있으므로</a:t>
            </a:r>
            <a:r>
              <a:rPr lang="ko-KR" altLang="en-US" sz="1400" dirty="0"/>
              <a:t> 메시지의 </a:t>
            </a:r>
            <a:r>
              <a:rPr lang="ko-KR" altLang="en-US" sz="1400" dirty="0" err="1"/>
              <a:t>무결성을</a:t>
            </a:r>
            <a:r>
              <a:rPr lang="ko-KR" altLang="en-US" sz="1400" dirty="0"/>
              <a:t> 검증할 수 있으며 검증결과를 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보내줍니다</a:t>
            </a:r>
            <a:r>
              <a:rPr lang="en-US" altLang="ko-KR" sz="1400" dirty="0"/>
              <a:t>. </a:t>
            </a:r>
            <a:r>
              <a:rPr lang="ko-KR" altLang="en-US" sz="1400" dirty="0"/>
              <a:t>메시지인증을 </a:t>
            </a:r>
            <a:r>
              <a:rPr lang="ko-KR" altLang="en-US" sz="1400" dirty="0" err="1"/>
              <a:t>실행할때마다</a:t>
            </a:r>
            <a:r>
              <a:rPr lang="ko-KR" altLang="en-US" sz="1400" dirty="0"/>
              <a:t> 비밀키가 </a:t>
            </a:r>
            <a:r>
              <a:rPr lang="ko-KR" altLang="en-US" sz="1400" dirty="0" smtClean="0"/>
              <a:t>달라지는</a:t>
            </a:r>
            <a:r>
              <a:rPr lang="ko-KR" altLang="en-US" sz="1400" dirty="0"/>
              <a:t> 것을 확인할 수 있습니다</a:t>
            </a:r>
            <a:r>
              <a:rPr lang="en-US" altLang="ko-KR" sz="1400" dirty="0"/>
              <a:t>. </a:t>
            </a:r>
            <a:endParaRPr lang="en-US" altLang="ko-KR" sz="1400" dirty="0" smtClean="0"/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같은</a:t>
            </a:r>
            <a:r>
              <a:rPr lang="ko-KR" altLang="en-US" sz="1400" dirty="0"/>
              <a:t> 메시지를 </a:t>
            </a:r>
            <a:r>
              <a:rPr lang="ko-KR" altLang="en-US" sz="1400" dirty="0" err="1"/>
              <a:t>여러번</a:t>
            </a:r>
            <a:r>
              <a:rPr lang="ko-KR" altLang="en-US" sz="1400" dirty="0"/>
              <a:t> 전송해 보세요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  &lt;/p&gt;</a:t>
            </a:r>
            <a:endParaRPr lang="ko-KR" altLang="en-US" sz="1400" dirty="0"/>
          </a:p>
          <a:p>
            <a:r>
              <a:rPr lang="en-US" altLang="ko-KR" sz="1400" dirty="0"/>
              <a:t>&lt;/div&gt;</a:t>
            </a:r>
            <a:endParaRPr lang="ko-KR" altLang="en-US" sz="1400" dirty="0"/>
          </a:p>
          <a:p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/>
              <a:t>&gt;</a:t>
            </a:r>
            <a:endParaRPr lang="ko-KR" altLang="en-US" sz="1400" dirty="0"/>
          </a:p>
          <a:p>
            <a:r>
              <a:rPr lang="en-US" altLang="ko-KR" sz="1400" dirty="0"/>
              <a:t>&lt;form</a:t>
            </a:r>
            <a:r>
              <a:rPr lang="ko-KR" altLang="en-US" sz="1400" dirty="0"/>
              <a:t> </a:t>
            </a:r>
            <a:r>
              <a:rPr lang="en-US" altLang="ko-KR" sz="1400" dirty="0"/>
              <a:t>(</a:t>
            </a:r>
            <a:r>
              <a:rPr lang="en-US" altLang="ko-KR" sz="1400" dirty="0" err="1"/>
              <a:t>ngSubmit</a:t>
            </a:r>
            <a:r>
              <a:rPr lang="en-US" altLang="ko-KR" sz="1400" dirty="0"/>
              <a:t>)="</a:t>
            </a:r>
            <a:r>
              <a:rPr lang="en-US" altLang="ko-KR" sz="1400" dirty="0" err="1"/>
              <a:t>onMacSubmit</a:t>
            </a:r>
            <a:r>
              <a:rPr lang="en-US" altLang="ko-KR" sz="1400" dirty="0"/>
              <a:t>()"&gt;</a:t>
            </a:r>
            <a:endParaRPr lang="ko-KR" altLang="en-US" sz="1400" dirty="0"/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&lt;div</a:t>
            </a:r>
            <a:r>
              <a:rPr lang="ko-KR" altLang="en-US" sz="1400" dirty="0"/>
              <a:t> </a:t>
            </a:r>
            <a:r>
              <a:rPr lang="en-US" altLang="ko-KR" sz="1400" dirty="0"/>
              <a:t>class="form-group"&gt;</a:t>
            </a:r>
            <a:endParaRPr lang="ko-KR" altLang="en-US" sz="1400" dirty="0"/>
          </a:p>
          <a:p>
            <a:r>
              <a:rPr lang="ko-KR" altLang="en-US" sz="1400" dirty="0"/>
              <a:t>    </a:t>
            </a:r>
            <a:r>
              <a:rPr lang="en-US" altLang="ko-KR" sz="1400" dirty="0"/>
              <a:t>&lt;label&gt;</a:t>
            </a:r>
            <a:r>
              <a:rPr lang="ko-KR" altLang="en-US" sz="1400" dirty="0"/>
              <a:t> 서버로 전송할 메시지를 입력하세요</a:t>
            </a:r>
            <a:r>
              <a:rPr lang="en-US" altLang="ko-KR" sz="1400" dirty="0"/>
              <a:t>.&lt;/label&gt;</a:t>
            </a:r>
            <a:endParaRPr lang="ko-KR" altLang="en-US" sz="1400" dirty="0"/>
          </a:p>
          <a:p>
            <a:r>
              <a:rPr lang="ko-KR" altLang="en-US" sz="1400" dirty="0"/>
              <a:t>    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textarea</a:t>
            </a:r>
            <a:r>
              <a:rPr lang="ko-KR" altLang="en-US" sz="1400" dirty="0"/>
              <a:t> </a:t>
            </a:r>
            <a:r>
              <a:rPr lang="en-US" altLang="ko-KR" sz="1400" dirty="0"/>
              <a:t>class="form-control"</a:t>
            </a:r>
            <a:r>
              <a:rPr lang="ko-KR" altLang="en-US" sz="1400" dirty="0"/>
              <a:t> </a:t>
            </a:r>
            <a:r>
              <a:rPr lang="en-US" altLang="ko-KR" sz="1400" dirty="0"/>
              <a:t>rows="5"</a:t>
            </a:r>
            <a:r>
              <a:rPr lang="ko-KR" altLang="en-US" sz="1400" dirty="0"/>
              <a:t> </a:t>
            </a:r>
            <a:r>
              <a:rPr lang="en-US" altLang="ko-KR" sz="1400" dirty="0"/>
              <a:t>[(</a:t>
            </a:r>
            <a:r>
              <a:rPr lang="en-US" altLang="ko-KR" sz="1400" dirty="0" err="1"/>
              <a:t>ngModel</a:t>
            </a:r>
            <a:r>
              <a:rPr lang="en-US" altLang="ko-KR" sz="1400" dirty="0"/>
              <a:t>)]="plaintext"</a:t>
            </a:r>
            <a:r>
              <a:rPr lang="ko-KR" altLang="en-US" sz="1400" dirty="0"/>
              <a:t> </a:t>
            </a:r>
            <a:r>
              <a:rPr lang="en-US" altLang="ko-KR" sz="1400" dirty="0"/>
              <a:t>name="plaintext"&gt;&lt;/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&gt;</a:t>
            </a:r>
            <a:endParaRPr lang="ko-KR" altLang="en-US" sz="1400" dirty="0"/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&lt;/div&gt;</a:t>
            </a:r>
            <a:endParaRPr lang="ko-KR" altLang="en-US" sz="1400" dirty="0"/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&lt;input</a:t>
            </a:r>
            <a:r>
              <a:rPr lang="ko-KR" altLang="en-US" sz="1400" dirty="0"/>
              <a:t> </a:t>
            </a:r>
            <a:r>
              <a:rPr lang="en-US" altLang="ko-KR" sz="1400" dirty="0"/>
              <a:t>type="submit"</a:t>
            </a:r>
            <a:r>
              <a:rPr lang="ko-KR" altLang="en-US" sz="1400" dirty="0"/>
              <a:t> </a:t>
            </a:r>
            <a:r>
              <a:rPr lang="en-US" altLang="ko-KR" sz="1400" dirty="0"/>
              <a:t>class="</a:t>
            </a:r>
            <a:r>
              <a:rPr lang="en-US" altLang="ko-KR" sz="1400" dirty="0" err="1"/>
              <a:t>btn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btn</a:t>
            </a:r>
            <a:r>
              <a:rPr lang="en-US" altLang="ko-KR" sz="1400" dirty="0"/>
              <a:t>-primary"</a:t>
            </a:r>
            <a:r>
              <a:rPr lang="ko-KR" altLang="en-US" sz="1400" dirty="0"/>
              <a:t> </a:t>
            </a:r>
            <a:r>
              <a:rPr lang="en-US" altLang="ko-KR" sz="1400" dirty="0"/>
              <a:t>value="</a:t>
            </a:r>
            <a:r>
              <a:rPr lang="ko-KR" altLang="en-US" sz="1400" dirty="0"/>
              <a:t>메시지 전송</a:t>
            </a:r>
            <a:r>
              <a:rPr lang="en-US" altLang="ko-KR" sz="1400" dirty="0"/>
              <a:t>"&gt;</a:t>
            </a:r>
            <a:endParaRPr lang="ko-KR" altLang="en-US" sz="1400" dirty="0"/>
          </a:p>
          <a:p>
            <a:r>
              <a:rPr lang="en-US" altLang="ko-KR" sz="1400" dirty="0"/>
              <a:t>&lt;/form&gt;</a:t>
            </a:r>
            <a:endParaRPr lang="ko-KR" altLang="en-US" sz="1400" dirty="0"/>
          </a:p>
          <a:p>
            <a:r>
              <a:rPr lang="en-US" altLang="ko-KR" sz="1400" dirty="0"/>
              <a:t>&lt;</a:t>
            </a:r>
            <a:r>
              <a:rPr lang="en-US" altLang="ko-KR" sz="1400" dirty="0" err="1"/>
              <a:t>hr</a:t>
            </a:r>
            <a:r>
              <a:rPr lang="en-US" altLang="ko-KR" sz="1400" dirty="0" smtClean="0"/>
              <a:t>&gt;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 smtClean="0"/>
              <a:t>계속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5220072" y="3817273"/>
            <a:ext cx="288032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dirty="0"/>
              <a:t>메시지전송 버튼을 </a:t>
            </a:r>
            <a:r>
              <a:rPr lang="ko-KR" altLang="en-US" sz="1600" dirty="0" err="1"/>
              <a:t>눌렀을때</a:t>
            </a:r>
            <a:r>
              <a:rPr lang="ko-KR" altLang="en-US" sz="1600" dirty="0"/>
              <a:t>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onMacSubmit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함수 실행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98466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로그인시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토큰 발급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프로필 페이지 </a:t>
            </a:r>
            <a:r>
              <a:rPr lang="ko-KR" altLang="en-US" dirty="0" err="1" smtClean="0"/>
              <a:t>접속시</a:t>
            </a:r>
            <a:r>
              <a:rPr lang="ko-KR" altLang="en-US" dirty="0" smtClean="0"/>
              <a:t> 이중토큰인증 적용 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새로운 컴포넌트 생성 및 등록</a:t>
            </a:r>
            <a:endParaRPr lang="en-US" altLang="ko-KR" dirty="0" smtClean="0"/>
          </a:p>
          <a:p>
            <a:r>
              <a:rPr lang="en-US" altLang="ko-KR" dirty="0"/>
              <a:t>4. </a:t>
            </a:r>
            <a:r>
              <a:rPr lang="ko-KR" altLang="en-US" dirty="0"/>
              <a:t>일회용 </a:t>
            </a:r>
            <a:r>
              <a:rPr lang="ko-KR" altLang="en-US" dirty="0" err="1"/>
              <a:t>비밀키를</a:t>
            </a:r>
            <a:r>
              <a:rPr lang="ko-KR" altLang="en-US" dirty="0"/>
              <a:t> 이용한 메시지 </a:t>
            </a:r>
            <a:r>
              <a:rPr lang="ko-KR" altLang="en-US" dirty="0" smtClean="0"/>
              <a:t>암호화</a:t>
            </a:r>
            <a:endParaRPr lang="en-US" altLang="ko-KR" dirty="0" smtClean="0"/>
          </a:p>
          <a:p>
            <a:r>
              <a:rPr lang="en-US" altLang="ko-KR" dirty="0" smtClean="0"/>
              <a:t>5. </a:t>
            </a:r>
            <a:r>
              <a:rPr lang="ko-KR" altLang="en-US" dirty="0"/>
              <a:t>일회용 </a:t>
            </a:r>
            <a:r>
              <a:rPr lang="ko-KR" altLang="en-US" dirty="0" err="1"/>
              <a:t>비밀키를</a:t>
            </a:r>
            <a:r>
              <a:rPr lang="ko-KR" altLang="en-US" dirty="0"/>
              <a:t> </a:t>
            </a:r>
            <a:r>
              <a:rPr lang="ko-KR" altLang="en-US" dirty="0" smtClean="0"/>
              <a:t>이용한 메시지 인증 </a:t>
            </a:r>
            <a:endParaRPr lang="en-US" altLang="ko-KR" dirty="0"/>
          </a:p>
          <a:p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기존의 </a:t>
            </a:r>
            <a:r>
              <a:rPr lang="en-US" altLang="ko-KR" dirty="0" smtClean="0"/>
              <a:t>JWT </a:t>
            </a:r>
            <a:r>
              <a:rPr lang="ko-KR" altLang="en-US" dirty="0" smtClean="0"/>
              <a:t>인증을 이용하는 </a:t>
            </a:r>
            <a:r>
              <a:rPr lang="ko-KR" altLang="en-US" dirty="0" err="1" smtClean="0"/>
              <a:t>블로그페이지</a:t>
            </a:r>
            <a:r>
              <a:rPr lang="ko-KR" altLang="en-US" dirty="0" smtClean="0"/>
              <a:t> 작성 </a:t>
            </a:r>
            <a:endParaRPr lang="en-US" altLang="ko-KR" dirty="0" smtClean="0"/>
          </a:p>
          <a:p>
            <a:r>
              <a:rPr lang="en-US" altLang="ko-KR" dirty="0" smtClean="0"/>
              <a:t>7. </a:t>
            </a:r>
            <a:r>
              <a:rPr lang="ko-KR" altLang="en-US" dirty="0" err="1" smtClean="0"/>
              <a:t>대쉬보드</a:t>
            </a:r>
            <a:r>
              <a:rPr lang="ko-KR" altLang="en-US" dirty="0" smtClean="0"/>
              <a:t> 페이지 작성 </a:t>
            </a:r>
            <a:endParaRPr lang="en-US" altLang="ko-KR" dirty="0" smtClean="0"/>
          </a:p>
          <a:p>
            <a:r>
              <a:rPr lang="en-US" altLang="ko-KR" dirty="0" smtClean="0"/>
              <a:t>8. </a:t>
            </a:r>
            <a:r>
              <a:rPr lang="ko-KR" altLang="en-US" dirty="0" err="1" smtClean="0"/>
              <a:t>정적페이지</a:t>
            </a:r>
            <a:r>
              <a:rPr lang="ko-KR" altLang="en-US" dirty="0" smtClean="0"/>
              <a:t> 작성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기술소개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9. </a:t>
            </a:r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4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Mac.component.html </a:t>
            </a:r>
            <a:r>
              <a:rPr lang="ko-KR" altLang="en-US" dirty="0"/>
              <a:t>수정 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44824"/>
            <a:ext cx="5825056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이어서 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&lt;div class="alert alert-info" role="alert"&gt;</a:t>
            </a:r>
          </a:p>
          <a:p>
            <a:r>
              <a:rPr lang="en-US" altLang="ko-KR" sz="1400" dirty="0"/>
              <a:t>  &lt;h4&gt;</a:t>
            </a:r>
            <a:r>
              <a:rPr lang="ko-KR" altLang="en-US" sz="1400" dirty="0"/>
              <a:t>생성된 일회용 비밀키 </a:t>
            </a:r>
            <a:r>
              <a:rPr lang="en-US" altLang="ko-KR" sz="1400" dirty="0"/>
              <a:t>&lt;/h4&gt;</a:t>
            </a:r>
          </a:p>
          <a:p>
            <a:r>
              <a:rPr lang="en-US" altLang="ko-KR" sz="1400" dirty="0"/>
              <a:t>  &lt;p&gt;{{key}}&lt;/p&gt;</a:t>
            </a:r>
          </a:p>
          <a:p>
            <a:r>
              <a:rPr lang="en-US" altLang="ko-KR" sz="1400" dirty="0"/>
              <a:t>&lt;/div&gt;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&lt;div class="alert alert-warning" role="alert"&gt;</a:t>
            </a:r>
          </a:p>
          <a:p>
            <a:r>
              <a:rPr lang="en-US" altLang="ko-KR" sz="1400" dirty="0"/>
              <a:t>  &lt;h4&gt; </a:t>
            </a:r>
            <a:r>
              <a:rPr lang="ko-KR" altLang="en-US" sz="1400" dirty="0"/>
              <a:t>서버로 전송되는 메시지 </a:t>
            </a:r>
            <a:r>
              <a:rPr lang="en-US" altLang="ko-KR" sz="1400" dirty="0"/>
              <a:t>&lt;/h4&gt;</a:t>
            </a:r>
          </a:p>
          <a:p>
            <a:r>
              <a:rPr lang="en-US" altLang="ko-KR" sz="1400" dirty="0"/>
              <a:t>  &lt;p&gt; - </a:t>
            </a:r>
            <a:r>
              <a:rPr lang="ko-KR" altLang="en-US" sz="1400" dirty="0"/>
              <a:t>공개토큰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    &lt;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 class="form-control" rows="5"&gt; {{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}}&lt;/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  &lt;/p&gt;</a:t>
            </a:r>
          </a:p>
          <a:p>
            <a:r>
              <a:rPr lang="en-US" altLang="ko-KR" sz="1400" dirty="0"/>
              <a:t>  &lt;p&gt; - </a:t>
            </a:r>
            <a:r>
              <a:rPr lang="ko-KR" altLang="en-US" sz="1400" dirty="0"/>
              <a:t>현재시간</a:t>
            </a:r>
            <a:r>
              <a:rPr lang="en-US" altLang="ko-KR" sz="1400" dirty="0"/>
              <a:t>: {{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}} &lt;/p&gt;</a:t>
            </a:r>
          </a:p>
          <a:p>
            <a:r>
              <a:rPr lang="en-US" altLang="ko-KR" sz="1400" dirty="0"/>
              <a:t>  &lt;p&gt; - </a:t>
            </a:r>
            <a:r>
              <a:rPr lang="ko-KR" altLang="en-US" sz="1400" dirty="0"/>
              <a:t>메시지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    &lt;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 class="form-control" rows="5"&gt; {{plaintext}}&lt;/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  &lt;/p&gt;</a:t>
            </a:r>
          </a:p>
          <a:p>
            <a:r>
              <a:rPr lang="en-US" altLang="ko-KR" sz="1400" dirty="0"/>
              <a:t>  &lt;p&gt; - </a:t>
            </a:r>
            <a:r>
              <a:rPr lang="ko-KR" altLang="en-US" sz="1400" dirty="0"/>
              <a:t>메시지인증코드</a:t>
            </a:r>
            <a:r>
              <a:rPr lang="en-US" altLang="ko-KR" sz="1400" dirty="0"/>
              <a:t>: {{mac}} &lt;/p&gt;</a:t>
            </a:r>
          </a:p>
          <a:p>
            <a:r>
              <a:rPr lang="en-US" altLang="ko-KR" sz="1400" dirty="0"/>
              <a:t>&lt;/div&gt;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&lt;div class="alert alert-success" role="alert"&gt;</a:t>
            </a:r>
          </a:p>
          <a:p>
            <a:r>
              <a:rPr lang="en-US" altLang="ko-KR" sz="1400" dirty="0"/>
              <a:t>  &lt;h4&gt; </a:t>
            </a:r>
            <a:r>
              <a:rPr lang="ko-KR" altLang="en-US" sz="1400" dirty="0"/>
              <a:t>서버의 메시지인증 응답 </a:t>
            </a:r>
            <a:r>
              <a:rPr lang="en-US" altLang="ko-KR" sz="1400" dirty="0"/>
              <a:t>&lt;/h4&gt;</a:t>
            </a:r>
          </a:p>
          <a:p>
            <a:r>
              <a:rPr lang="en-US" altLang="ko-KR" sz="1400" dirty="0"/>
              <a:t>  &lt;p&gt; {{</a:t>
            </a:r>
            <a:r>
              <a:rPr lang="en-US" altLang="ko-KR" sz="1400" dirty="0" err="1"/>
              <a:t>msg</a:t>
            </a:r>
            <a:r>
              <a:rPr lang="en-US" altLang="ko-KR" sz="1400" dirty="0"/>
              <a:t>}} &lt;/p&gt;</a:t>
            </a:r>
          </a:p>
          <a:p>
            <a:r>
              <a:rPr lang="en-US" altLang="ko-KR" sz="1400" dirty="0"/>
              <a:t>&lt;/div</a:t>
            </a:r>
            <a:r>
              <a:rPr lang="en-US" altLang="ko-KR" sz="1400" dirty="0" smtClean="0"/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11596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 </a:t>
            </a:r>
            <a:r>
              <a:rPr lang="ko-KR" altLang="en-US" dirty="0" smtClean="0"/>
              <a:t>완성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052736"/>
            <a:ext cx="745634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9127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24744"/>
            <a:ext cx="5756704" cy="54784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 { Component,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} from '@angular/core';</a:t>
            </a:r>
          </a:p>
          <a:p>
            <a:r>
              <a:rPr lang="en-US" altLang="ko-KR" sz="1400" dirty="0"/>
              <a:t>import {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 } from '</a:t>
            </a:r>
            <a:r>
              <a:rPr lang="en-US" altLang="ko-KR" sz="1400" dirty="0" err="1"/>
              <a:t>src</a:t>
            </a:r>
            <a:r>
              <a:rPr lang="en-US" altLang="ko-KR" sz="1400" dirty="0"/>
              <a:t>/app/services/</a:t>
            </a:r>
            <a:r>
              <a:rPr lang="en-US" altLang="ko-KR" sz="1400" dirty="0" err="1"/>
              <a:t>auth.service</a:t>
            </a:r>
            <a:r>
              <a:rPr lang="en-US" altLang="ko-KR" sz="1400" dirty="0"/>
              <a:t>';</a:t>
            </a:r>
          </a:p>
          <a:p>
            <a:r>
              <a:rPr lang="en-US" altLang="ko-KR" sz="1400" dirty="0"/>
              <a:t>import { </a:t>
            </a:r>
            <a:r>
              <a:rPr lang="en-US" altLang="ko-KR" sz="1400" dirty="0" err="1"/>
              <a:t>FlashMessagesService</a:t>
            </a:r>
            <a:r>
              <a:rPr lang="en-US" altLang="ko-KR" sz="1400" dirty="0"/>
              <a:t> } from 'angular2-flash-messages';</a:t>
            </a:r>
          </a:p>
          <a:p>
            <a:r>
              <a:rPr lang="en-US" altLang="ko-KR" sz="1400" dirty="0"/>
              <a:t>import * as forge from 'node-forge';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@Component({</a:t>
            </a:r>
          </a:p>
          <a:p>
            <a:r>
              <a:rPr lang="en-US" altLang="ko-KR" sz="1400" dirty="0"/>
              <a:t>  selector: 'app-mac',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templateUrl</a:t>
            </a:r>
            <a:r>
              <a:rPr lang="en-US" altLang="ko-KR" sz="1400" dirty="0"/>
              <a:t>: './mac.component.html',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styleUrls</a:t>
            </a:r>
            <a:r>
              <a:rPr lang="en-US" altLang="ko-KR" sz="1400" dirty="0"/>
              <a:t>: ['./</a:t>
            </a:r>
            <a:r>
              <a:rPr lang="en-US" altLang="ko-KR" sz="1400" dirty="0" err="1"/>
              <a:t>mac.component.scss</a:t>
            </a:r>
            <a:r>
              <a:rPr lang="en-US" altLang="ko-KR" sz="1400" dirty="0"/>
              <a:t>']</a:t>
            </a:r>
          </a:p>
          <a:p>
            <a:r>
              <a:rPr lang="en-US" altLang="ko-KR" sz="1400" dirty="0"/>
              <a:t>})</a:t>
            </a:r>
          </a:p>
          <a:p>
            <a:r>
              <a:rPr lang="en-US" altLang="ko-KR" sz="1400" dirty="0"/>
              <a:t>export class </a:t>
            </a:r>
            <a:r>
              <a:rPr lang="en-US" altLang="ko-KR" sz="1400" dirty="0" err="1"/>
              <a:t>MacComponent</a:t>
            </a:r>
            <a:r>
              <a:rPr lang="en-US" altLang="ko-KR" sz="1400" dirty="0"/>
              <a:t> implements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{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plaintext: string;   // </a:t>
            </a:r>
            <a:r>
              <a:rPr lang="ko-KR" altLang="en-US" sz="1400" dirty="0"/>
              <a:t>사용자 입력 </a:t>
            </a:r>
            <a:r>
              <a:rPr lang="ko-KR" altLang="en-US" sz="1400" dirty="0" err="1"/>
              <a:t>평문</a:t>
            </a:r>
            <a:endParaRPr lang="ko-KR" altLang="en-US" sz="1400" dirty="0"/>
          </a:p>
          <a:p>
            <a:r>
              <a:rPr lang="ko-KR" altLang="en-US" sz="1400" dirty="0"/>
              <a:t>  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: any;          // </a:t>
            </a:r>
            <a:r>
              <a:rPr lang="ko-KR" altLang="en-US" sz="1400" dirty="0"/>
              <a:t>클라이언트 현재 시간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: any;         // </a:t>
            </a:r>
            <a:r>
              <a:rPr lang="ko-KR" altLang="en-US" sz="1400" dirty="0"/>
              <a:t>공개토큰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 err="1"/>
              <a:t>stoken</a:t>
            </a:r>
            <a:r>
              <a:rPr lang="en-US" altLang="ko-KR" sz="1400" dirty="0"/>
              <a:t>: any;         // </a:t>
            </a:r>
            <a:r>
              <a:rPr lang="ko-KR" altLang="en-US" sz="1400" dirty="0"/>
              <a:t>비밀토큰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mac: any;            // HMAC </a:t>
            </a:r>
            <a:r>
              <a:rPr lang="ko-KR" altLang="en-US" sz="1400" dirty="0"/>
              <a:t>메시지인증 값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key: any;            // </a:t>
            </a:r>
            <a:r>
              <a:rPr lang="ko-KR" altLang="en-US" sz="1400" dirty="0"/>
              <a:t>클라이언트와 서버가 공유하게 되는 비밀키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 err="1"/>
              <a:t>msg</a:t>
            </a:r>
            <a:r>
              <a:rPr lang="en-US" altLang="ko-KR" sz="1400" dirty="0"/>
              <a:t>: string;            // </a:t>
            </a:r>
            <a:r>
              <a:rPr lang="ko-KR" altLang="en-US" sz="1400" dirty="0"/>
              <a:t>메시지인증 결과에 대한 서버의 응답 메시지</a:t>
            </a:r>
          </a:p>
          <a:p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>  </a:t>
            </a:r>
            <a:r>
              <a:rPr lang="en-US" altLang="ko-KR" sz="1400" dirty="0"/>
              <a:t>constructor(</a:t>
            </a:r>
          </a:p>
          <a:p>
            <a:r>
              <a:rPr lang="en-US" altLang="ko-KR" sz="1400" dirty="0"/>
              <a:t>    private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private </a:t>
            </a:r>
            <a:r>
              <a:rPr lang="en-US" altLang="ko-KR" sz="1400" dirty="0" err="1"/>
              <a:t>flashMessage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FlashMessagesService</a:t>
            </a:r>
            <a:endParaRPr lang="en-US" altLang="ko-KR" sz="1400" dirty="0"/>
          </a:p>
          <a:p>
            <a:r>
              <a:rPr lang="en-US" altLang="ko-KR" sz="1400" dirty="0"/>
              <a:t>  ) { }</a:t>
            </a:r>
          </a:p>
          <a:p>
            <a:r>
              <a:rPr lang="ko-KR" altLang="en-US" sz="1400" dirty="0" smtClean="0"/>
              <a:t>계속 </a:t>
            </a:r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Mac.component.ts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19678" y="1340768"/>
            <a:ext cx="290079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필요한 컴포넌트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서비스 등록</a:t>
            </a:r>
            <a:endParaRPr lang="en-US" altLang="ko-KR" sz="1400" dirty="0" smtClean="0"/>
          </a:p>
          <a:p>
            <a:r>
              <a:rPr lang="ko-KR" altLang="en-US" sz="1400" dirty="0" smtClean="0"/>
              <a:t>객체 생성 </a:t>
            </a:r>
            <a:endParaRPr lang="en-US" altLang="ko-KR" sz="1400" dirty="0" smtClean="0"/>
          </a:p>
          <a:p>
            <a:r>
              <a:rPr lang="ko-KR" altLang="en-US" sz="1400" dirty="0" smtClean="0"/>
              <a:t>암호 계산을 위해 </a:t>
            </a:r>
            <a:r>
              <a:rPr lang="en-US" altLang="ko-KR" sz="1400" dirty="0" smtClean="0"/>
              <a:t>forge</a:t>
            </a:r>
            <a:r>
              <a:rPr lang="ko-KR" altLang="en-US" sz="1400" dirty="0" smtClean="0"/>
              <a:t> 객체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추가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22353" y="5589240"/>
            <a:ext cx="1745991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필요한 서비스 등록</a:t>
            </a:r>
            <a:endParaRPr lang="en-US" altLang="ko-K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40152" y="3697287"/>
            <a:ext cx="1628972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필요한 변수 선언 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839772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4488" y="1412776"/>
            <a:ext cx="8243988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이어서 </a:t>
            </a:r>
            <a:endParaRPr lang="en-US" altLang="ko-KR" sz="1400" dirty="0" smtClean="0"/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ngOnInit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onMacSubmit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this.ctime</a:t>
            </a:r>
            <a:r>
              <a:rPr lang="en-US" altLang="ko-KR" sz="1400" dirty="0"/>
              <a:t> = new Date().</a:t>
            </a:r>
            <a:r>
              <a:rPr lang="en-US" altLang="ko-KR" sz="1400" dirty="0" err="1"/>
              <a:t>getTime</a:t>
            </a:r>
            <a:r>
              <a:rPr lang="en-US" altLang="ko-KR" sz="1400" dirty="0"/>
              <a:t>().</a:t>
            </a:r>
            <a:r>
              <a:rPr lang="en-US" altLang="ko-KR" sz="1400" dirty="0" err="1"/>
              <a:t>toString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this.ptoken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this.stoken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stoken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this.key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this.authService.getKey</a:t>
            </a:r>
            <a:r>
              <a:rPr lang="en-US" altLang="ko-KR" sz="1400" dirty="0"/>
              <a:t>(</a:t>
            </a:r>
            <a:r>
              <a:rPr lang="en-US" altLang="ko-KR" sz="1400" dirty="0" err="1"/>
              <a:t>this.ctime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this.stoken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plaintextUtf8 = forge.util.encodeUtf8(</a:t>
            </a:r>
            <a:r>
              <a:rPr lang="en-US" altLang="ko-KR" sz="1400" dirty="0" err="1"/>
              <a:t>this.plaintext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this.mac = </a:t>
            </a:r>
            <a:r>
              <a:rPr lang="en-US" altLang="ko-KR" sz="1400" dirty="0" err="1"/>
              <a:t>this.authService.getMac</a:t>
            </a:r>
            <a:r>
              <a:rPr lang="en-US" altLang="ko-KR" sz="1400" dirty="0"/>
              <a:t>(plaintextUtf8, </a:t>
            </a:r>
            <a:r>
              <a:rPr lang="en-US" altLang="ko-KR" sz="1400" dirty="0" err="1"/>
              <a:t>this.key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this.authService.macMessage</a:t>
            </a:r>
            <a:r>
              <a:rPr lang="en-US" altLang="ko-KR" sz="1400" dirty="0"/>
              <a:t>(plaintextUtf8, </a:t>
            </a:r>
            <a:r>
              <a:rPr lang="en-US" altLang="ko-KR" sz="1400" dirty="0" err="1"/>
              <a:t>this.ctime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this.ptoken</a:t>
            </a:r>
            <a:r>
              <a:rPr lang="en-US" altLang="ko-KR" sz="1400" dirty="0"/>
              <a:t>, this.mac).subscribe(data =&gt; {</a:t>
            </a:r>
          </a:p>
          <a:p>
            <a:r>
              <a:rPr lang="en-US" altLang="ko-KR" sz="1400" dirty="0"/>
              <a:t>      console.log(data);</a:t>
            </a:r>
          </a:p>
          <a:p>
            <a:r>
              <a:rPr lang="en-US" altLang="ko-KR" sz="1400" dirty="0"/>
              <a:t>      this.msg = data.msg;</a:t>
            </a:r>
          </a:p>
          <a:p>
            <a:r>
              <a:rPr lang="en-US" altLang="ko-KR" sz="1400" dirty="0"/>
              <a:t>    });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Mac.component.ts</a:t>
            </a:r>
            <a:r>
              <a:rPr lang="en-US" altLang="ko-KR" dirty="0"/>
              <a:t> </a:t>
            </a:r>
            <a:r>
              <a:rPr lang="ko-KR" altLang="en-US" dirty="0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797152"/>
            <a:ext cx="6338658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onMacSubmit</a:t>
            </a:r>
            <a:r>
              <a:rPr lang="en-US" altLang="ko-KR" dirty="0" smtClean="0"/>
              <a:t> </a:t>
            </a:r>
            <a:r>
              <a:rPr lang="ko-KR" altLang="en-US" dirty="0" smtClean="0"/>
              <a:t>함수 선언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메시지전송 버튼을 </a:t>
            </a:r>
            <a:r>
              <a:rPr lang="ko-KR" altLang="en-US" dirty="0" err="1" smtClean="0"/>
              <a:t>눌렀을때</a:t>
            </a:r>
            <a:r>
              <a:rPr lang="ko-KR" altLang="en-US" dirty="0" smtClean="0"/>
              <a:t> 실행하는 함수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Auth.service.ts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computeAuth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getMac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macMessage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함수를 호출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이것을 생성해야 함 </a:t>
            </a:r>
            <a:endParaRPr lang="en-US" altLang="ko-K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660232" y="2942955"/>
            <a:ext cx="224773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세계언어 처리를 위한 </a:t>
            </a:r>
            <a:endParaRPr lang="en-US" altLang="ko-KR" sz="1600" dirty="0" smtClean="0"/>
          </a:p>
          <a:p>
            <a:r>
              <a:rPr lang="en-US" altLang="ko-KR" sz="1600" dirty="0" smtClean="0"/>
              <a:t>UTF-8 </a:t>
            </a:r>
            <a:r>
              <a:rPr lang="ko-KR" altLang="en-US" sz="1600" dirty="0" err="1" smtClean="0"/>
              <a:t>인코딩</a:t>
            </a:r>
            <a:r>
              <a:rPr lang="ko-KR" altLang="en-US" sz="1600" dirty="0" smtClean="0"/>
              <a:t> 적용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36612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5497723" cy="48320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getMac</a:t>
            </a:r>
            <a:r>
              <a:rPr lang="en-US" altLang="ko-KR" sz="1400" dirty="0"/>
              <a:t>(plaintext, key) {</a:t>
            </a:r>
          </a:p>
          <a:p>
            <a:r>
              <a:rPr lang="en-US" altLang="ko-KR" sz="1400" dirty="0"/>
              <a:t>    let md = forge.md.sha256.create();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md.update</a:t>
            </a:r>
            <a:r>
              <a:rPr lang="en-US" altLang="ko-KR" sz="1400" dirty="0"/>
              <a:t>(plaintext + key);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md.digest</a:t>
            </a:r>
            <a:r>
              <a:rPr lang="en-US" altLang="ko-KR" sz="1400" dirty="0"/>
              <a:t>().</a:t>
            </a:r>
            <a:r>
              <a:rPr lang="en-US" altLang="ko-KR" sz="1400" dirty="0" err="1"/>
              <a:t>toHex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macMessage</a:t>
            </a:r>
            <a:r>
              <a:rPr lang="en-US" altLang="ko-KR" sz="1400" dirty="0"/>
              <a:t>(plaintext, 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, mac): Observable&lt;any&gt; {</a:t>
            </a:r>
          </a:p>
          <a:p>
            <a:r>
              <a:rPr lang="en-US" altLang="ko-KR" sz="1400" dirty="0"/>
              <a:t>    // </a:t>
            </a:r>
            <a:r>
              <a:rPr lang="ko-KR" altLang="en-US" sz="1400" dirty="0" err="1"/>
              <a:t>평문</a:t>
            </a:r>
            <a:r>
              <a:rPr lang="en-US" altLang="ko-KR" sz="1400" dirty="0"/>
              <a:t>, </a:t>
            </a:r>
            <a:r>
              <a:rPr lang="ko-KR" altLang="en-US" sz="1400" dirty="0"/>
              <a:t>현재시간</a:t>
            </a:r>
            <a:r>
              <a:rPr lang="en-US" altLang="ko-KR" sz="1400" dirty="0"/>
              <a:t>, </a:t>
            </a:r>
            <a:r>
              <a:rPr lang="ko-KR" altLang="en-US" sz="1400" dirty="0"/>
              <a:t>공개토큰</a:t>
            </a:r>
            <a:r>
              <a:rPr lang="en-US" altLang="ko-KR" sz="1400" dirty="0"/>
              <a:t>, </a:t>
            </a:r>
            <a:r>
              <a:rPr lang="ko-KR" altLang="en-US" sz="1400" dirty="0"/>
              <a:t>맥 값을 포함한 헤더 옵션 생성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httpOptions3 = {</a:t>
            </a:r>
          </a:p>
          <a:p>
            <a:r>
              <a:rPr lang="en-US" altLang="ko-KR" sz="1400" dirty="0"/>
              <a:t>      headers: new </a:t>
            </a:r>
            <a:r>
              <a:rPr lang="en-US" altLang="ko-KR" sz="1400" dirty="0" err="1"/>
              <a:t>HttpHeaders</a:t>
            </a:r>
            <a:r>
              <a:rPr lang="en-US" altLang="ko-KR" sz="1400" dirty="0"/>
              <a:t>({</a:t>
            </a:r>
          </a:p>
          <a:p>
            <a:r>
              <a:rPr lang="en-US" altLang="ko-KR" sz="1400" dirty="0"/>
              <a:t>        'Content-Type': 'application/</a:t>
            </a:r>
            <a:r>
              <a:rPr lang="en-US" altLang="ko-KR" sz="1400" dirty="0" err="1"/>
              <a:t>json</a:t>
            </a:r>
            <a:r>
              <a:rPr lang="en-US" altLang="ko-KR" sz="1400" dirty="0"/>
              <a:t>',</a:t>
            </a:r>
          </a:p>
          <a:p>
            <a:r>
              <a:rPr lang="en-US" altLang="ko-KR" sz="1400" dirty="0"/>
              <a:t>        'Authorization':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  '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': </a:t>
            </a:r>
            <a:r>
              <a:rPr lang="en-US" altLang="ko-KR" sz="1400" dirty="0" err="1"/>
              <a:t>ctime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  'Mac': mac,</a:t>
            </a:r>
          </a:p>
          <a:p>
            <a:r>
              <a:rPr lang="en-US" altLang="ko-KR" sz="1400" dirty="0"/>
              <a:t>        'Plaintext': plaintext</a:t>
            </a:r>
          </a:p>
          <a:p>
            <a:r>
              <a:rPr lang="en-US" altLang="ko-KR" sz="1400" dirty="0"/>
              <a:t>      })</a:t>
            </a:r>
          </a:p>
          <a:p>
            <a:r>
              <a:rPr lang="en-US" altLang="ko-KR" sz="1400" dirty="0"/>
              <a:t>    };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macUrl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this.prepEndpoint</a:t>
            </a:r>
            <a:r>
              <a:rPr lang="en-US" altLang="ko-KR" sz="1400" dirty="0"/>
              <a:t>('users/mac');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this.http.get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macUrl</a:t>
            </a:r>
            <a:r>
              <a:rPr lang="en-US" altLang="ko-KR" sz="1400" dirty="0"/>
              <a:t>, httpOptions3);</a:t>
            </a:r>
          </a:p>
          <a:p>
            <a:r>
              <a:rPr lang="en-US" altLang="ko-KR" sz="1400" dirty="0"/>
              <a:t>  }</a:t>
            </a:r>
          </a:p>
          <a:p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4116" y="1484784"/>
            <a:ext cx="269176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getMac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입력메시지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비밀키로부터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err="1" smtClean="0"/>
              <a:t>메시지인증값</a:t>
            </a:r>
            <a:r>
              <a:rPr lang="ko-KR" altLang="en-US" sz="1400" dirty="0" smtClean="0"/>
              <a:t> 계산하여 리턴</a:t>
            </a:r>
            <a:endParaRPr lang="en-US" altLang="ko-KR" sz="1400" dirty="0" smtClean="0"/>
          </a:p>
          <a:p>
            <a:r>
              <a:rPr lang="en-US" altLang="ko-KR" sz="1400" dirty="0" smtClean="0"/>
              <a:t>- SHA256 </a:t>
            </a:r>
            <a:r>
              <a:rPr lang="ko-KR" altLang="en-US" sz="1400" dirty="0" err="1" smtClean="0"/>
              <a:t>해쉬값</a:t>
            </a:r>
            <a:r>
              <a:rPr lang="ko-KR" altLang="en-US" sz="1400" dirty="0" smtClean="0"/>
              <a:t> 계산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67618" y="3321927"/>
            <a:ext cx="3747885" cy="2031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macMessage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입력메시지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현재시간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공개토큰</a:t>
            </a:r>
            <a:r>
              <a:rPr lang="en-US" altLang="ko-KR" sz="1400" dirty="0" smtClean="0"/>
              <a:t>, mac</a:t>
            </a:r>
            <a:r>
              <a:rPr lang="ko-KR" altLang="en-US" sz="1400" dirty="0" smtClean="0"/>
              <a:t>을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ko-KR" altLang="en-US" sz="1400" dirty="0" smtClean="0"/>
              <a:t>입력으로 받아서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이들 정보를 헤더에 넣은 </a:t>
            </a:r>
            <a:r>
              <a:rPr lang="ko-KR" altLang="en-US" sz="1400" dirty="0" err="1" smtClean="0"/>
              <a:t>패킷을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http.get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메서드로</a:t>
            </a:r>
            <a:r>
              <a:rPr lang="ko-KR" altLang="en-US" sz="1400" dirty="0" smtClean="0"/>
              <a:t> 서버로 전송하고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서버의 응답을 받아옴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ko-KR" altLang="en-US" sz="1400" dirty="0" smtClean="0"/>
              <a:t>서버에 </a:t>
            </a:r>
            <a:r>
              <a:rPr lang="en-US" altLang="ko-KR" sz="1400" dirty="0" smtClean="0"/>
              <a:t>get(‘users/mac’, )</a:t>
            </a:r>
            <a:r>
              <a:rPr lang="ko-KR" altLang="en-US" sz="1400" dirty="0" smtClean="0"/>
              <a:t>요청을 처리할 수 </a:t>
            </a:r>
            <a:endParaRPr lang="en-US" altLang="ko-KR" sz="1400" dirty="0" smtClean="0"/>
          </a:p>
          <a:p>
            <a:r>
              <a:rPr lang="en-US" altLang="ko-KR" sz="1400" dirty="0" smtClean="0"/>
              <a:t>  </a:t>
            </a:r>
            <a:r>
              <a:rPr lang="ko-KR" altLang="en-US" sz="1400" dirty="0" smtClean="0"/>
              <a:t>있는 서비스를 제공해야 함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9248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서버측</a:t>
            </a:r>
            <a:r>
              <a:rPr lang="ko-KR" altLang="en-US" dirty="0"/>
              <a:t> </a:t>
            </a:r>
            <a:r>
              <a:rPr lang="en-US" altLang="ko-KR" dirty="0"/>
              <a:t>routes/users.js </a:t>
            </a:r>
            <a:r>
              <a:rPr lang="ko-KR" altLang="en-US" dirty="0"/>
              <a:t>수정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router.get</a:t>
            </a:r>
            <a:r>
              <a:rPr lang="en-US" altLang="ko-KR" dirty="0" smtClean="0"/>
              <a:t>('/mac', </a:t>
            </a:r>
            <a:r>
              <a:rPr lang="en-US" altLang="ko-KR" dirty="0"/>
              <a:t>) </a:t>
            </a:r>
            <a:r>
              <a:rPr lang="ko-KR" altLang="en-US" dirty="0"/>
              <a:t>패스</a:t>
            </a:r>
            <a:r>
              <a:rPr lang="en-US" altLang="ko-KR" dirty="0"/>
              <a:t> </a:t>
            </a:r>
            <a:r>
              <a:rPr lang="ko-KR" altLang="en-US" dirty="0"/>
              <a:t>추가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3060" y="1916832"/>
            <a:ext cx="5927135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router.get</a:t>
            </a:r>
            <a:r>
              <a:rPr lang="en-US" altLang="ko-KR" sz="1200" dirty="0"/>
              <a:t>('/mac', </a:t>
            </a:r>
            <a:r>
              <a:rPr lang="en-US" altLang="ko-KR" sz="1200" dirty="0" err="1"/>
              <a:t>passport.authenticate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jwt</a:t>
            </a:r>
            <a:r>
              <a:rPr lang="en-US" altLang="ko-KR" sz="1200" dirty="0"/>
              <a:t>', { session: false }), (</a:t>
            </a:r>
            <a:r>
              <a:rPr lang="en-US" altLang="ko-KR" sz="1200" dirty="0" err="1"/>
              <a:t>req</a:t>
            </a:r>
            <a:r>
              <a:rPr lang="en-US" altLang="ko-KR" sz="1200" dirty="0"/>
              <a:t>, res, next) =&gt; 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req.headers.authorization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req.headers.ctime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plaintext = </a:t>
            </a:r>
            <a:r>
              <a:rPr lang="en-US" altLang="ko-KR" sz="1200" dirty="0" err="1"/>
              <a:t>req.headers.plaintext</a:t>
            </a:r>
            <a:r>
              <a:rPr lang="en-US" altLang="ko-KR" sz="1200" dirty="0"/>
              <a:t>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mac1 = req.headers.mac;             // </a:t>
            </a:r>
            <a:r>
              <a:rPr lang="ko-KR" altLang="en-US" sz="1200" dirty="0"/>
              <a:t>클라이언트로부터 받은 </a:t>
            </a:r>
            <a:r>
              <a:rPr lang="en-US" altLang="ko-KR" sz="1200" dirty="0"/>
              <a:t>MAC</a:t>
            </a:r>
            <a:r>
              <a:rPr lang="ko-KR" altLang="en-US" sz="1200" dirty="0"/>
              <a:t>값 </a:t>
            </a:r>
          </a:p>
          <a:p>
            <a:r>
              <a:rPr lang="ko-KR" altLang="en-US" sz="1200" dirty="0"/>
              <a:t>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 = 'JWT ' + </a:t>
            </a:r>
            <a:r>
              <a:rPr lang="en-US" altLang="ko-KR" sz="1200" dirty="0" err="1"/>
              <a:t>jwt.sign</a:t>
            </a:r>
            <a:r>
              <a:rPr lang="en-US" altLang="ko-KR" sz="1200" dirty="0"/>
              <a:t>({ data: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 }, </a:t>
            </a:r>
            <a:r>
              <a:rPr lang="en-US" altLang="ko-KR" sz="1200" dirty="0" err="1"/>
              <a:t>config.secret</a:t>
            </a:r>
            <a:r>
              <a:rPr lang="en-US" altLang="ko-KR" sz="1200" dirty="0"/>
              <a:t>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noTimestamp</a:t>
            </a:r>
            <a:r>
              <a:rPr lang="en-US" altLang="ko-KR" sz="1200" dirty="0"/>
              <a:t>: true // </a:t>
            </a:r>
            <a:r>
              <a:rPr lang="ko-KR" altLang="en-US" sz="1200" dirty="0"/>
              <a:t>발급시점</a:t>
            </a:r>
            <a:r>
              <a:rPr lang="en-US" altLang="ko-KR" sz="1200" dirty="0"/>
              <a:t>, </a:t>
            </a:r>
            <a:r>
              <a:rPr lang="ko-KR" altLang="en-US" sz="1200" dirty="0"/>
              <a:t>유효기간 삭제</a:t>
            </a:r>
            <a:r>
              <a:rPr lang="en-US" altLang="ko-KR" sz="1200" dirty="0"/>
              <a:t>.   </a:t>
            </a:r>
            <a:endParaRPr lang="ko-KR" altLang="en-US" sz="1200" dirty="0"/>
          </a:p>
          <a:p>
            <a:r>
              <a:rPr lang="ko-KR" altLang="en-US" sz="1200" dirty="0"/>
              <a:t>  </a:t>
            </a:r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let md = forge.md.sha256.create();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ctime</a:t>
            </a:r>
            <a:r>
              <a:rPr lang="en-US" altLang="ko-KR" sz="1200" dirty="0"/>
              <a:t> +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let key = 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</a:t>
            </a:r>
            <a:r>
              <a:rPr lang="en-US" altLang="ko-KR" sz="1200" dirty="0" err="1"/>
              <a:t>md.digest</a:t>
            </a:r>
            <a:r>
              <a:rPr lang="en-US" altLang="ko-KR" sz="1200" dirty="0"/>
              <a:t>());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let md1 = forge.md.sha256.create();</a:t>
            </a:r>
          </a:p>
          <a:p>
            <a:r>
              <a:rPr lang="en-US" altLang="ko-KR" sz="1200" dirty="0"/>
              <a:t>  md1.update(plaintext + key);</a:t>
            </a:r>
          </a:p>
          <a:p>
            <a:r>
              <a:rPr lang="en-US" altLang="ko-KR" sz="1200" dirty="0"/>
              <a:t>  let mac2 = 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(md1.digest());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if (mac1 == mac2)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res.json</a:t>
            </a:r>
            <a:r>
              <a:rPr lang="en-US" altLang="ko-KR" sz="1200" dirty="0"/>
              <a:t>({ </a:t>
            </a:r>
            <a:r>
              <a:rPr lang="en-US" altLang="ko-KR" sz="1200" dirty="0" err="1"/>
              <a:t>msg</a:t>
            </a:r>
            <a:r>
              <a:rPr lang="en-US" altLang="ko-KR" sz="1200" dirty="0"/>
              <a:t>: 'Success. </a:t>
            </a:r>
            <a:r>
              <a:rPr lang="ko-KR" altLang="en-US" sz="1200" dirty="0"/>
              <a:t>메시지 유효성 검증 확인</a:t>
            </a:r>
            <a:r>
              <a:rPr lang="en-US" altLang="ko-KR" sz="1200" dirty="0"/>
              <a:t>'</a:t>
            </a:r>
            <a:r>
              <a:rPr lang="ko-KR" altLang="en-US" sz="1200" dirty="0"/>
              <a:t> </a:t>
            </a:r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  } else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res.json</a:t>
            </a:r>
            <a:r>
              <a:rPr lang="en-US" altLang="ko-KR" sz="1200" dirty="0"/>
              <a:t>({ </a:t>
            </a:r>
            <a:r>
              <a:rPr lang="en-US" altLang="ko-KR" sz="1200" dirty="0" err="1"/>
              <a:t>msg</a:t>
            </a:r>
            <a:r>
              <a:rPr lang="en-US" altLang="ko-KR" sz="1200" dirty="0"/>
              <a:t>: 'Failure. </a:t>
            </a:r>
            <a:r>
              <a:rPr lang="ko-KR" altLang="en-US" sz="1200" dirty="0"/>
              <a:t>메시지가 유효하지 않습니다</a:t>
            </a:r>
            <a:r>
              <a:rPr lang="en-US" altLang="ko-KR" sz="1200" dirty="0"/>
              <a:t>...'</a:t>
            </a:r>
            <a:r>
              <a:rPr lang="ko-KR" altLang="en-US" sz="1200" dirty="0"/>
              <a:t> </a:t>
            </a:r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 smtClean="0"/>
              <a:t>});</a:t>
            </a:r>
            <a:endParaRPr lang="en-US" altLang="ko-KR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597340" y="3356992"/>
            <a:ext cx="4449616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헤더에서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필요한 정보 수집 </a:t>
            </a:r>
            <a:endParaRPr lang="en-US" altLang="ko-KR" sz="1400" dirty="0" smtClean="0"/>
          </a:p>
          <a:p>
            <a:r>
              <a:rPr lang="ko-KR" altLang="en-US" sz="1400" dirty="0" smtClean="0"/>
              <a:t>공개토큰으로부터 비밀토큰 계산 </a:t>
            </a:r>
            <a:endParaRPr lang="en-US" altLang="ko-KR" sz="1400" dirty="0" smtClean="0"/>
          </a:p>
          <a:p>
            <a:r>
              <a:rPr lang="ko-KR" altLang="en-US" sz="1400" dirty="0" smtClean="0"/>
              <a:t>현재시간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비밀토큰으로부터 </a:t>
            </a:r>
            <a:r>
              <a:rPr lang="ko-KR" altLang="en-US" sz="1400" dirty="0" err="1" smtClean="0"/>
              <a:t>일회용비밀키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key </a:t>
            </a:r>
            <a:r>
              <a:rPr lang="ko-KR" altLang="en-US" sz="1400" dirty="0"/>
              <a:t>계</a:t>
            </a:r>
            <a:r>
              <a:rPr lang="ko-KR" altLang="en-US" sz="1400" dirty="0" smtClean="0"/>
              <a:t>산 </a:t>
            </a:r>
            <a:endParaRPr lang="en-US" altLang="ko-KR" sz="1400" dirty="0" smtClean="0"/>
          </a:p>
          <a:p>
            <a:r>
              <a:rPr lang="ko-KR" altLang="en-US" sz="1400" dirty="0" smtClean="0"/>
              <a:t>서버에서 계산하는 인증정보 </a:t>
            </a:r>
            <a:r>
              <a:rPr lang="en-US" altLang="ko-KR" sz="1400" dirty="0" smtClean="0"/>
              <a:t>mac2 </a:t>
            </a:r>
            <a:r>
              <a:rPr lang="ko-KR" altLang="en-US" sz="1400" dirty="0" smtClean="0"/>
              <a:t>계산 </a:t>
            </a:r>
            <a:endParaRPr lang="en-US" altLang="ko-KR" sz="1400" dirty="0" smtClean="0"/>
          </a:p>
          <a:p>
            <a:r>
              <a:rPr lang="en-US" altLang="ko-KR" sz="1400" dirty="0" smtClean="0"/>
              <a:t>mac1, mac2</a:t>
            </a:r>
            <a:r>
              <a:rPr lang="ko-KR" altLang="en-US" sz="1400" dirty="0" smtClean="0"/>
              <a:t>가 같으면 메시지인증이 유효함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4200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메시지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 테스트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" y="1052736"/>
            <a:ext cx="7023506" cy="522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699792" y="6156593"/>
            <a:ext cx="626469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ko-KR" altLang="en-US" sz="1600" dirty="0"/>
              <a:t>같은 메시지를 여러 번 전송하면 시간에 따라 </a:t>
            </a:r>
            <a:r>
              <a:rPr lang="en-US" altLang="ko-KR" sz="1600" dirty="0" smtClean="0"/>
              <a:t>MAC</a:t>
            </a:r>
            <a:r>
              <a:rPr lang="ko-KR" altLang="en-US" sz="1600" dirty="0" smtClean="0"/>
              <a:t>이 </a:t>
            </a:r>
            <a:r>
              <a:rPr lang="ko-KR" altLang="en-US" sz="1600" dirty="0"/>
              <a:t>계속 바뀜</a:t>
            </a:r>
            <a:endParaRPr lang="en-US" altLang="ko-KR" sz="1600" dirty="0"/>
          </a:p>
          <a:p>
            <a:r>
              <a:rPr lang="en-US" altLang="ko-KR" sz="1600" dirty="0"/>
              <a:t>- </a:t>
            </a:r>
            <a:r>
              <a:rPr lang="ko-KR" altLang="en-US" sz="1600" dirty="0"/>
              <a:t>일회용 </a:t>
            </a:r>
            <a:r>
              <a:rPr lang="ko-KR" altLang="en-US" sz="1600" dirty="0" err="1"/>
              <a:t>비밀키를</a:t>
            </a:r>
            <a:r>
              <a:rPr lang="ko-KR" altLang="en-US" sz="1600" dirty="0"/>
              <a:t> 사용하기 때문임 </a:t>
            </a:r>
          </a:p>
        </p:txBody>
      </p:sp>
    </p:spTree>
    <p:extLst>
      <p:ext uri="{BB962C8B-B14F-4D97-AF65-F5344CB8AC3E}">
        <p14:creationId xmlns:p14="http://schemas.microsoft.com/office/powerpoint/2010/main" val="314354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6. JWT </a:t>
            </a:r>
            <a:r>
              <a:rPr lang="ko-KR" altLang="en-US" dirty="0"/>
              <a:t>인증을 이용하는 </a:t>
            </a:r>
            <a:r>
              <a:rPr lang="ko-KR" altLang="en-US" dirty="0" err="1"/>
              <a:t>블로그페이지</a:t>
            </a:r>
            <a:r>
              <a:rPr lang="ko-KR" altLang="en-US" dirty="0"/>
              <a:t> 작성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기존의</a:t>
            </a:r>
            <a:r>
              <a:rPr lang="en-US" altLang="ko-KR" dirty="0" smtClean="0"/>
              <a:t> JWT </a:t>
            </a:r>
            <a:r>
              <a:rPr lang="ko-KR" altLang="en-US" dirty="0" smtClean="0"/>
              <a:t>인증을 이용했던 </a:t>
            </a:r>
            <a:r>
              <a:rPr lang="en-US" altLang="ko-KR" dirty="0" smtClean="0"/>
              <a:t>profile </a:t>
            </a:r>
            <a:r>
              <a:rPr lang="ko-KR" altLang="en-US" dirty="0" smtClean="0"/>
              <a:t>서비스를 </a:t>
            </a:r>
            <a:r>
              <a:rPr lang="en-US" altLang="ko-KR" dirty="0" smtClean="0"/>
              <a:t>blog </a:t>
            </a:r>
            <a:r>
              <a:rPr lang="ko-KR" altLang="en-US" dirty="0" smtClean="0"/>
              <a:t>라는 이름의 서비스로 제공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공개토큰 </a:t>
            </a:r>
            <a:r>
              <a:rPr lang="en-US" altLang="ko-KR" dirty="0" err="1" smtClean="0"/>
              <a:t>ptoken</a:t>
            </a:r>
            <a:r>
              <a:rPr lang="ko-KR" altLang="en-US" dirty="0" smtClean="0"/>
              <a:t>을 헤더에 첨부하여 반복 전송하는 방식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</a:t>
            </a:r>
            <a:r>
              <a:rPr lang="en-US" altLang="ko-KR" dirty="0" err="1" smtClean="0"/>
              <a:t>ptoken</a:t>
            </a:r>
            <a:r>
              <a:rPr lang="ko-KR" altLang="en-US" dirty="0" smtClean="0"/>
              <a:t>의 유효기간을 확인하여 </a:t>
            </a:r>
            <a:r>
              <a:rPr lang="ko-KR" altLang="en-US" dirty="0" err="1" smtClean="0"/>
              <a:t>유효기간동안</a:t>
            </a:r>
            <a:r>
              <a:rPr lang="ko-KR" altLang="en-US" dirty="0" smtClean="0"/>
              <a:t> 인증 유지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Passport</a:t>
            </a:r>
            <a:r>
              <a:rPr lang="ko-KR" altLang="en-US" dirty="0" smtClean="0"/>
              <a:t>를 이용한 인증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1853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Blog.component.html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7248138" cy="46166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&lt;div *</a:t>
            </a:r>
            <a:r>
              <a:rPr lang="en-US" altLang="ko-KR" sz="1400" dirty="0" err="1"/>
              <a:t>ngIf</a:t>
            </a:r>
            <a:r>
              <a:rPr lang="en-US" altLang="ko-KR" sz="1400" dirty="0"/>
              <a:t>="name"&gt;</a:t>
            </a:r>
          </a:p>
          <a:p>
            <a:r>
              <a:rPr lang="en-US" altLang="ko-KR" sz="1400" dirty="0"/>
              <a:t>  &lt;h2 class="page-header"&gt; JWT </a:t>
            </a:r>
            <a:r>
              <a:rPr lang="ko-KR" altLang="en-US" sz="1400" dirty="0"/>
              <a:t>토큰인증을 이용하는 </a:t>
            </a:r>
            <a:r>
              <a:rPr lang="ko-KR" altLang="en-US" sz="1400" dirty="0" err="1"/>
              <a:t>블로그</a:t>
            </a:r>
            <a:r>
              <a:rPr lang="ko-KR" altLang="en-US" sz="1400" dirty="0"/>
              <a:t> 페이지 </a:t>
            </a:r>
            <a:r>
              <a:rPr lang="en-US" altLang="ko-KR" sz="1400" dirty="0"/>
              <a:t>&lt;/h2&gt;</a:t>
            </a:r>
          </a:p>
          <a:p>
            <a:r>
              <a:rPr lang="en-US" altLang="ko-KR" sz="1400" dirty="0"/>
              <a:t>  &lt;</a:t>
            </a:r>
            <a:r>
              <a:rPr lang="en-US" altLang="ko-KR" sz="1400" dirty="0" err="1"/>
              <a:t>ul</a:t>
            </a:r>
            <a:r>
              <a:rPr lang="en-US" altLang="ko-KR" sz="1400" dirty="0"/>
              <a:t> class="list-group"&gt;</a:t>
            </a:r>
          </a:p>
          <a:p>
            <a:r>
              <a:rPr lang="en-US" altLang="ko-KR" sz="1400" dirty="0"/>
              <a:t>    &lt;li class="list-group-item"&gt;Name: {{name}}&lt;/li&gt;</a:t>
            </a:r>
          </a:p>
          <a:p>
            <a:r>
              <a:rPr lang="en-US" altLang="ko-KR" sz="1400" dirty="0"/>
              <a:t>    &lt;li class="list-group-item"&gt;Username: {{username}}&lt;/li&gt;</a:t>
            </a:r>
          </a:p>
          <a:p>
            <a:r>
              <a:rPr lang="en-US" altLang="ko-KR" sz="1400" dirty="0"/>
              <a:t>    &lt;li class="list-group-item"&gt;Email: {{email}}&lt;/li&gt;</a:t>
            </a:r>
          </a:p>
          <a:p>
            <a:r>
              <a:rPr lang="en-US" altLang="ko-KR" sz="1400" dirty="0"/>
              <a:t>    &lt;li class="list-group-item"&gt;Age: {{age}}&lt;/li&gt;</a:t>
            </a:r>
          </a:p>
          <a:p>
            <a:r>
              <a:rPr lang="en-US" altLang="ko-KR" sz="1400" dirty="0"/>
              <a:t>  &lt;/</a:t>
            </a:r>
            <a:r>
              <a:rPr lang="en-US" altLang="ko-KR" sz="1400" dirty="0" err="1"/>
              <a:t>ul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  &lt;</a:t>
            </a:r>
            <a:r>
              <a:rPr lang="en-US" altLang="ko-KR" sz="1400" dirty="0" err="1"/>
              <a:t>br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  &lt;div class="alert alert-success" role="alert"&gt;</a:t>
            </a:r>
          </a:p>
          <a:p>
            <a:r>
              <a:rPr lang="en-US" altLang="ko-KR" sz="1400" dirty="0"/>
              <a:t>    &lt;h2 class="page-header"&gt; </a:t>
            </a:r>
            <a:r>
              <a:rPr lang="ko-KR" altLang="en-US" sz="1400" dirty="0"/>
              <a:t>이 페이지에 접속하기 위해 서버에 전송하는 정보 </a:t>
            </a:r>
            <a:r>
              <a:rPr lang="en-US" altLang="ko-KR" sz="1400" dirty="0"/>
              <a:t>&lt;/h2&gt;</a:t>
            </a:r>
          </a:p>
          <a:p>
            <a:r>
              <a:rPr lang="en-US" altLang="ko-KR" sz="1400" dirty="0"/>
              <a:t>    &lt;p&gt;</a:t>
            </a:r>
            <a:r>
              <a:rPr lang="ko-KR" altLang="en-US" sz="1400" dirty="0"/>
              <a:t>공개토큰 </a:t>
            </a:r>
            <a:r>
              <a:rPr lang="en-US" altLang="ko-KR" sz="1400" dirty="0"/>
              <a:t>:</a:t>
            </a:r>
          </a:p>
          <a:p>
            <a:r>
              <a:rPr lang="en-US" altLang="ko-KR" sz="1400" dirty="0"/>
              <a:t>      &lt;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 class="form-control" rows="5"&gt; {{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}}&lt;/</a:t>
            </a:r>
            <a:r>
              <a:rPr lang="en-US" altLang="ko-KR" sz="1400" dirty="0" err="1"/>
              <a:t>textarea</a:t>
            </a:r>
            <a:r>
              <a:rPr lang="en-US" altLang="ko-KR" sz="1400" dirty="0"/>
              <a:t>&gt;</a:t>
            </a:r>
          </a:p>
          <a:p>
            <a:r>
              <a:rPr lang="en-US" altLang="ko-KR" sz="1400" dirty="0"/>
              <a:t>    &lt;/p&gt;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&lt;p&gt;</a:t>
            </a:r>
          </a:p>
          <a:p>
            <a:r>
              <a:rPr lang="en-US" altLang="ko-KR" sz="1400" dirty="0"/>
              <a:t>      </a:t>
            </a:r>
            <a:r>
              <a:rPr lang="ko-KR" altLang="en-US" sz="1400" dirty="0"/>
              <a:t>이 페이지를 </a:t>
            </a:r>
            <a:r>
              <a:rPr lang="ko-KR" altLang="en-US" sz="1400" dirty="0" err="1"/>
              <a:t>여러번</a:t>
            </a:r>
            <a:r>
              <a:rPr lang="ko-KR" altLang="en-US" sz="1400" dirty="0"/>
              <a:t> 접속하더라도 항상 동일한 공개토큰이 전송됩니다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      </a:t>
            </a:r>
            <a:r>
              <a:rPr lang="ko-KR" altLang="en-US" sz="1400" dirty="0"/>
              <a:t>도청공격자가 공개토큰을 획득하게 되면 이 페이지에 접속할 수 있습니다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    &lt;/p&gt;</a:t>
            </a:r>
          </a:p>
          <a:p>
            <a:r>
              <a:rPr lang="en-US" altLang="ko-KR" sz="1400" dirty="0"/>
              <a:t>  &lt;/div&gt;</a:t>
            </a:r>
          </a:p>
          <a:p>
            <a:r>
              <a:rPr lang="en-US" altLang="ko-KR" sz="1400" dirty="0"/>
              <a:t>&lt;/div</a:t>
            </a:r>
            <a:r>
              <a:rPr lang="en-US" altLang="ko-KR" sz="1400" dirty="0" smtClean="0"/>
              <a:t>&gt;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866775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Blog.component.ts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2794" y="1268760"/>
            <a:ext cx="2629246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필요한 서비스 등록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객체 생성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63688" y="2780928"/>
            <a:ext cx="3199402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사용자 정보 </a:t>
            </a:r>
            <a:r>
              <a:rPr lang="en-US" altLang="ko-KR" sz="1400" dirty="0" smtClean="0"/>
              <a:t>user</a:t>
            </a:r>
            <a:r>
              <a:rPr lang="ko-KR" altLang="en-US" sz="1400" dirty="0" smtClean="0"/>
              <a:t>와 토큰 </a:t>
            </a:r>
            <a:r>
              <a:rPr lang="en-US" altLang="ko-KR" sz="1400" dirty="0" err="1" smtClean="0"/>
              <a:t>ptoken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사용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86414" y="4653136"/>
            <a:ext cx="2712409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Auth.service.ts</a:t>
            </a:r>
            <a:r>
              <a:rPr lang="ko-KR" altLang="en-US" sz="1400" dirty="0" smtClean="0"/>
              <a:t>에 </a:t>
            </a:r>
            <a:r>
              <a:rPr lang="en-US" altLang="ko-KR" sz="1400" dirty="0" err="1" smtClean="0"/>
              <a:t>getBlog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 </a:t>
            </a:r>
            <a:endParaRPr lang="en-US" altLang="ko-KR" sz="1400" dirty="0" smtClean="0"/>
          </a:p>
          <a:p>
            <a:r>
              <a:rPr lang="ko-KR" altLang="en-US" sz="1400" dirty="0" smtClean="0"/>
              <a:t>생성 필요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404664"/>
            <a:ext cx="3764172" cy="6232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import { Component, </a:t>
            </a:r>
            <a:r>
              <a:rPr lang="en-US" altLang="ko-KR" sz="1050" dirty="0" err="1"/>
              <a:t>OnInit</a:t>
            </a:r>
            <a:r>
              <a:rPr lang="en-US" altLang="ko-KR" sz="1050" dirty="0"/>
              <a:t> } from '@angular/core';</a:t>
            </a:r>
          </a:p>
          <a:p>
            <a:r>
              <a:rPr lang="en-US" altLang="ko-KR" sz="1050" dirty="0"/>
              <a:t>import {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 } from '</a:t>
            </a:r>
            <a:r>
              <a:rPr lang="en-US" altLang="ko-KR" sz="1050" dirty="0" err="1"/>
              <a:t>src</a:t>
            </a:r>
            <a:r>
              <a:rPr lang="en-US" altLang="ko-KR" sz="1050" dirty="0"/>
              <a:t>/app/services/</a:t>
            </a:r>
            <a:r>
              <a:rPr lang="en-US" altLang="ko-KR" sz="1050" dirty="0" err="1"/>
              <a:t>auth.service</a:t>
            </a:r>
            <a:r>
              <a:rPr lang="en-US" altLang="ko-KR" sz="1050" dirty="0"/>
              <a:t>';</a:t>
            </a:r>
          </a:p>
          <a:p>
            <a:r>
              <a:rPr lang="en-US" altLang="ko-KR" sz="1050" dirty="0"/>
              <a:t>import { Router } from '@angular/router';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@Component({</a:t>
            </a:r>
          </a:p>
          <a:p>
            <a:r>
              <a:rPr lang="en-US" altLang="ko-KR" sz="1050" dirty="0"/>
              <a:t>  selector: 'app-blog',</a:t>
            </a:r>
          </a:p>
          <a:p>
            <a:r>
              <a:rPr lang="en-US" altLang="ko-KR" sz="1050" dirty="0"/>
              <a:t>  </a:t>
            </a:r>
            <a:r>
              <a:rPr lang="en-US" altLang="ko-KR" sz="1050" dirty="0" err="1"/>
              <a:t>templateUrl</a:t>
            </a:r>
            <a:r>
              <a:rPr lang="en-US" altLang="ko-KR" sz="1050" dirty="0"/>
              <a:t>: './blog.component.html',</a:t>
            </a:r>
          </a:p>
          <a:p>
            <a:r>
              <a:rPr lang="en-US" altLang="ko-KR" sz="1050" dirty="0"/>
              <a:t>  </a:t>
            </a:r>
            <a:r>
              <a:rPr lang="en-US" altLang="ko-KR" sz="1050" dirty="0" err="1"/>
              <a:t>styleUrls</a:t>
            </a:r>
            <a:r>
              <a:rPr lang="en-US" altLang="ko-KR" sz="1050" dirty="0"/>
              <a:t>: ['./</a:t>
            </a:r>
            <a:r>
              <a:rPr lang="en-US" altLang="ko-KR" sz="1050" dirty="0" err="1"/>
              <a:t>blog.component.scss</a:t>
            </a:r>
            <a:r>
              <a:rPr lang="en-US" altLang="ko-KR" sz="1050" dirty="0"/>
              <a:t>']</a:t>
            </a:r>
          </a:p>
          <a:p>
            <a:r>
              <a:rPr lang="en-US" altLang="ko-KR" sz="1050" dirty="0"/>
              <a:t>})</a:t>
            </a:r>
          </a:p>
          <a:p>
            <a:r>
              <a:rPr lang="en-US" altLang="ko-KR" sz="1050" dirty="0"/>
              <a:t>export class </a:t>
            </a:r>
            <a:r>
              <a:rPr lang="en-US" altLang="ko-KR" sz="1050" dirty="0" err="1"/>
              <a:t>BlogComponent</a:t>
            </a:r>
            <a:r>
              <a:rPr lang="en-US" altLang="ko-KR" sz="1050" dirty="0"/>
              <a:t> implements </a:t>
            </a:r>
            <a:r>
              <a:rPr lang="en-US" altLang="ko-KR" sz="1050" dirty="0" err="1"/>
              <a:t>OnInit</a:t>
            </a:r>
            <a:r>
              <a:rPr lang="en-US" altLang="ko-KR" sz="1050" dirty="0"/>
              <a:t> {</a:t>
            </a:r>
          </a:p>
          <a:p>
            <a:r>
              <a:rPr lang="en-US" altLang="ko-KR" sz="1050" dirty="0"/>
              <a:t>  user: Object;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name: string;</a:t>
            </a:r>
          </a:p>
          <a:p>
            <a:r>
              <a:rPr lang="en-US" altLang="ko-KR" sz="1050" dirty="0"/>
              <a:t>  username: string;</a:t>
            </a:r>
          </a:p>
          <a:p>
            <a:r>
              <a:rPr lang="en-US" altLang="ko-KR" sz="1050" dirty="0"/>
              <a:t>  email: string;</a:t>
            </a:r>
          </a:p>
          <a:p>
            <a:r>
              <a:rPr lang="en-US" altLang="ko-KR" sz="1050" dirty="0"/>
              <a:t>  age: number;</a:t>
            </a:r>
          </a:p>
          <a:p>
            <a:r>
              <a:rPr lang="en-US" altLang="ko-KR" sz="1050" dirty="0"/>
              <a:t>  </a:t>
            </a:r>
            <a:r>
              <a:rPr lang="en-US" altLang="ko-KR" sz="1050" dirty="0" err="1"/>
              <a:t>ptoken</a:t>
            </a:r>
            <a:r>
              <a:rPr lang="en-US" altLang="ko-KR" sz="1050" dirty="0"/>
              <a:t>: any;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constructor(</a:t>
            </a:r>
          </a:p>
          <a:p>
            <a:r>
              <a:rPr lang="en-US" altLang="ko-KR" sz="1050" dirty="0"/>
              <a:t>    private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: </a:t>
            </a:r>
            <a:r>
              <a:rPr lang="en-US" altLang="ko-KR" sz="1050" dirty="0" err="1"/>
              <a:t>AuthService</a:t>
            </a:r>
            <a:r>
              <a:rPr lang="en-US" altLang="ko-KR" sz="1050" dirty="0"/>
              <a:t>,</a:t>
            </a:r>
          </a:p>
          <a:p>
            <a:r>
              <a:rPr lang="en-US" altLang="ko-KR" sz="1050" dirty="0"/>
              <a:t>    private router: Router</a:t>
            </a:r>
          </a:p>
          <a:p>
            <a:r>
              <a:rPr lang="en-US" altLang="ko-KR" sz="1050" dirty="0"/>
              <a:t>  ) { }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</a:t>
            </a:r>
            <a:r>
              <a:rPr lang="en-US" altLang="ko-KR" sz="1050" dirty="0" err="1"/>
              <a:t>ngOnInit</a:t>
            </a:r>
            <a:r>
              <a:rPr lang="en-US" altLang="ko-KR" sz="1050" dirty="0"/>
              <a:t>() {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err="1"/>
              <a:t>this.ptoken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localStorage.getItem</a:t>
            </a:r>
            <a:r>
              <a:rPr lang="en-US" altLang="ko-KR" sz="1050" dirty="0"/>
              <a:t>('</a:t>
            </a:r>
            <a:r>
              <a:rPr lang="en-US" altLang="ko-KR" sz="1050" dirty="0" err="1"/>
              <a:t>ptoken</a:t>
            </a:r>
            <a:r>
              <a:rPr lang="en-US" altLang="ko-KR" sz="1050" dirty="0"/>
              <a:t>');</a:t>
            </a:r>
          </a:p>
          <a:p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  </a:t>
            </a:r>
            <a:r>
              <a:rPr lang="en-US" altLang="ko-KR" sz="1050" dirty="0" err="1"/>
              <a:t>this.authService.getBlog</a:t>
            </a:r>
            <a:r>
              <a:rPr lang="en-US" altLang="ko-KR" sz="1050" dirty="0"/>
              <a:t>().subscribe(blog =&gt; {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this.user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blog.user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  this.name = blog.user.name;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this.username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blog.user.username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this.email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blog.user.email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  </a:t>
            </a:r>
            <a:r>
              <a:rPr lang="en-US" altLang="ko-KR" sz="1050" dirty="0" err="1"/>
              <a:t>this.age</a:t>
            </a:r>
            <a:r>
              <a:rPr lang="en-US" altLang="ko-KR" sz="1050" dirty="0"/>
              <a:t> = </a:t>
            </a:r>
            <a:r>
              <a:rPr lang="en-US" altLang="ko-KR" sz="1050" dirty="0" err="1"/>
              <a:t>blog.user.age</a:t>
            </a:r>
            <a:r>
              <a:rPr lang="en-US" altLang="ko-KR" sz="1050" dirty="0"/>
              <a:t>;</a:t>
            </a:r>
          </a:p>
          <a:p>
            <a:r>
              <a:rPr lang="en-US" altLang="ko-KR" sz="1050" dirty="0"/>
              <a:t>    }, err =&gt; {</a:t>
            </a:r>
          </a:p>
          <a:p>
            <a:r>
              <a:rPr lang="en-US" altLang="ko-KR" sz="1050" dirty="0"/>
              <a:t>      console.log(err);</a:t>
            </a:r>
          </a:p>
          <a:p>
            <a:r>
              <a:rPr lang="en-US" altLang="ko-KR" sz="1050" dirty="0"/>
              <a:t>      return false;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dirty="0" smtClean="0"/>
              <a:t>});</a:t>
            </a:r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/>
              <a:t>  </a:t>
            </a:r>
            <a:r>
              <a:rPr lang="en-US" altLang="ko-KR" sz="1050" dirty="0" smtClean="0"/>
              <a:t>}</a:t>
            </a:r>
            <a:r>
              <a:rPr lang="en-US" altLang="ko-KR" sz="1050" dirty="0"/>
              <a:t/>
            </a:r>
            <a:br>
              <a:rPr lang="en-US" altLang="ko-KR" sz="1050" dirty="0"/>
            </a:br>
            <a:r>
              <a:rPr lang="en-US" altLang="ko-KR" sz="1050" dirty="0" smtClean="0"/>
              <a:t>}</a:t>
            </a:r>
            <a:endParaRPr lang="en-US" altLang="ko-KR" sz="1050" dirty="0"/>
          </a:p>
        </p:txBody>
      </p:sp>
    </p:spTree>
    <p:extLst>
      <p:ext uri="{BB962C8B-B14F-4D97-AF65-F5344CB8AC3E}">
        <p14:creationId xmlns:p14="http://schemas.microsoft.com/office/powerpoint/2010/main" val="211791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로그인시 </a:t>
            </a:r>
            <a:r>
              <a:rPr lang="en-US" altLang="ko-KR" dirty="0"/>
              <a:t>2</a:t>
            </a:r>
            <a:r>
              <a:rPr lang="ko-KR" altLang="en-US" dirty="0"/>
              <a:t>개의 토큰 발급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MeanAuthApp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서비스로부터 단계별로 수정하여 개발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원본은 압축하여 백업해놓을 것</a:t>
            </a:r>
            <a:endParaRPr lang="en-US" altLang="ko-KR" dirty="0"/>
          </a:p>
          <a:p>
            <a:pPr lvl="1"/>
            <a:r>
              <a:rPr lang="ko-KR" altLang="en-US" dirty="0" smtClean="0"/>
              <a:t>또는 폴더를 복사하여 놓을 것 </a:t>
            </a:r>
            <a:r>
              <a:rPr lang="en-US" altLang="ko-KR" dirty="0" smtClean="0"/>
              <a:t>(</a:t>
            </a:r>
            <a:r>
              <a:rPr lang="ko-KR" altLang="en-US" dirty="0" smtClean="0"/>
              <a:t>별도의 폴더로 보관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로그인시 토큰을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 발급하도록 수정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공개토큰 </a:t>
            </a:r>
            <a:r>
              <a:rPr lang="en-US" altLang="ko-KR" dirty="0" err="1" smtClean="0"/>
              <a:t>ptoken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비밀토큰 </a:t>
            </a:r>
            <a:r>
              <a:rPr lang="en-US" altLang="ko-KR" dirty="0" err="1" smtClean="0"/>
              <a:t>stoken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로그인시 발급한 토큰을 </a:t>
            </a:r>
            <a:r>
              <a:rPr lang="en-US" altLang="ko-KR" dirty="0" err="1" smtClean="0"/>
              <a:t>localStorage</a:t>
            </a:r>
            <a:r>
              <a:rPr lang="ko-KR" altLang="en-US" dirty="0" smtClean="0"/>
              <a:t>에 저장하도록 수정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1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4653136"/>
            <a:ext cx="41749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공개토큰 </a:t>
            </a:r>
            <a:r>
              <a:rPr lang="en-US" altLang="ko-KR" dirty="0" err="1" smtClean="0"/>
              <a:t>ptoken</a:t>
            </a:r>
            <a:r>
              <a:rPr lang="ko-KR" altLang="en-US" dirty="0" smtClean="0"/>
              <a:t>을 헤더에 첨부하여 </a:t>
            </a:r>
            <a:endParaRPr lang="en-US" altLang="ko-KR" dirty="0" smtClean="0"/>
          </a:p>
          <a:p>
            <a:r>
              <a:rPr lang="en-US" altLang="ko-KR" dirty="0" err="1" smtClean="0"/>
              <a:t>http.get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메서드로</a:t>
            </a:r>
            <a:r>
              <a:rPr lang="ko-KR" altLang="en-US" dirty="0" smtClean="0"/>
              <a:t> 보내고 </a:t>
            </a:r>
            <a:endParaRPr lang="en-US" altLang="ko-KR" dirty="0" smtClean="0"/>
          </a:p>
          <a:p>
            <a:r>
              <a:rPr lang="ko-KR" altLang="en-US" dirty="0" smtClean="0"/>
              <a:t>서버의 응답을 받아옴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서버에 </a:t>
            </a:r>
            <a:r>
              <a:rPr lang="en-US" altLang="ko-KR" dirty="0" smtClean="0"/>
              <a:t>get(‘/blog’, )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작성 필요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380832"/>
            <a:ext cx="4945072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  </a:t>
            </a:r>
            <a:r>
              <a:rPr lang="en-US" altLang="ko-KR" sz="1600" dirty="0" err="1"/>
              <a:t>getBlog</a:t>
            </a:r>
            <a:r>
              <a:rPr lang="en-US" altLang="ko-KR" sz="1600" dirty="0"/>
              <a:t>(): Observable&lt;any&gt; {</a:t>
            </a:r>
          </a:p>
          <a:p>
            <a:r>
              <a:rPr lang="en-US" altLang="ko-KR" sz="1600" dirty="0"/>
              <a:t>    // </a:t>
            </a:r>
            <a:r>
              <a:rPr lang="ko-KR" altLang="en-US" sz="1600" dirty="0"/>
              <a:t>토큰을 포함한 헤더 옵션 생성</a:t>
            </a:r>
          </a:p>
          <a:p>
            <a:r>
              <a:rPr lang="ko-KR" altLang="en-US" sz="1600" dirty="0"/>
              <a:t>   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httpOptions1 = {</a:t>
            </a:r>
          </a:p>
          <a:p>
            <a:r>
              <a:rPr lang="en-US" altLang="ko-KR" sz="1600" dirty="0"/>
              <a:t>      headers: new </a:t>
            </a:r>
            <a:r>
              <a:rPr lang="en-US" altLang="ko-KR" sz="1600" dirty="0" err="1"/>
              <a:t>HttpHeaders</a:t>
            </a:r>
            <a:r>
              <a:rPr lang="en-US" altLang="ko-KR" sz="1600" dirty="0"/>
              <a:t>({</a:t>
            </a:r>
          </a:p>
          <a:p>
            <a:r>
              <a:rPr lang="en-US" altLang="ko-KR" sz="1600" dirty="0"/>
              <a:t>        'Content-Type': 'application/</a:t>
            </a:r>
            <a:r>
              <a:rPr lang="en-US" altLang="ko-KR" sz="1600" dirty="0" err="1"/>
              <a:t>json</a:t>
            </a:r>
            <a:r>
              <a:rPr lang="en-US" altLang="ko-KR" sz="1600" dirty="0"/>
              <a:t>',</a:t>
            </a:r>
          </a:p>
          <a:p>
            <a:r>
              <a:rPr lang="en-US" altLang="ko-KR" sz="1600" dirty="0"/>
              <a:t>        'Authorization': </a:t>
            </a:r>
            <a:r>
              <a:rPr lang="en-US" altLang="ko-KR" sz="1600" dirty="0" err="1"/>
              <a:t>this.ptoken</a:t>
            </a:r>
            <a:endParaRPr lang="en-US" altLang="ko-KR" sz="1600" dirty="0"/>
          </a:p>
          <a:p>
            <a:r>
              <a:rPr lang="en-US" altLang="ko-KR" sz="1600" dirty="0"/>
              <a:t>      })</a:t>
            </a:r>
          </a:p>
          <a:p>
            <a:r>
              <a:rPr lang="en-US" altLang="ko-KR" sz="1600" dirty="0"/>
              <a:t>    };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 </a:t>
            </a:r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blogUrl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this.prepEndpoint</a:t>
            </a:r>
            <a:r>
              <a:rPr lang="en-US" altLang="ko-KR" sz="1600" dirty="0"/>
              <a:t>('users/blog');</a:t>
            </a:r>
          </a:p>
          <a:p>
            <a:r>
              <a:rPr lang="en-US" altLang="ko-KR" sz="1600" dirty="0"/>
              <a:t>    return </a:t>
            </a:r>
            <a:r>
              <a:rPr lang="en-US" altLang="ko-KR" sz="1600" dirty="0" err="1"/>
              <a:t>this.http.get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blogUrl</a:t>
            </a:r>
            <a:r>
              <a:rPr lang="en-US" altLang="ko-KR" sz="1600" dirty="0"/>
              <a:t>, httpOptions1);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9395258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routes/users.js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6010" y="3068960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기본 </a:t>
            </a:r>
            <a:r>
              <a:rPr lang="en-US" altLang="ko-KR" dirty="0" smtClean="0"/>
              <a:t>JWT </a:t>
            </a:r>
            <a:r>
              <a:rPr lang="ko-KR" altLang="en-US" dirty="0" smtClean="0"/>
              <a:t>인증 적용 </a:t>
            </a:r>
            <a:endParaRPr lang="en-US" altLang="ko-KR" dirty="0" smtClean="0"/>
          </a:p>
          <a:p>
            <a:r>
              <a:rPr lang="ko-KR" altLang="en-US" dirty="0" err="1" smtClean="0"/>
              <a:t>인증시</a:t>
            </a:r>
            <a:r>
              <a:rPr lang="ko-KR" altLang="en-US" dirty="0" smtClean="0"/>
              <a:t> 사용자 정보 전송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88087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 blog: </a:t>
            </a:r>
            <a:r>
              <a:rPr lang="ko-KR" altLang="en-US" sz="1600" dirty="0"/>
              <a:t>표준 </a:t>
            </a:r>
            <a:r>
              <a:rPr lang="en-US" altLang="ko-KR" sz="1600" dirty="0"/>
              <a:t>JWT </a:t>
            </a:r>
            <a:r>
              <a:rPr lang="ko-KR" altLang="en-US" sz="1600" dirty="0"/>
              <a:t>인증 </a:t>
            </a:r>
          </a:p>
          <a:p>
            <a:r>
              <a:rPr lang="en-US" altLang="ko-KR" sz="1600" dirty="0" err="1"/>
              <a:t>router.get</a:t>
            </a:r>
            <a:r>
              <a:rPr lang="en-US" altLang="ko-KR" sz="1600" dirty="0"/>
              <a:t>('/blog', </a:t>
            </a:r>
            <a:r>
              <a:rPr lang="en-US" altLang="ko-KR" sz="1600" dirty="0" err="1"/>
              <a:t>passport.authenticate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jwt</a:t>
            </a:r>
            <a:r>
              <a:rPr lang="en-US" altLang="ko-KR" sz="1600" dirty="0"/>
              <a:t>', { session: false }), (</a:t>
            </a:r>
            <a:r>
              <a:rPr lang="en-US" altLang="ko-KR" sz="1600" dirty="0" err="1"/>
              <a:t>req</a:t>
            </a:r>
            <a:r>
              <a:rPr lang="en-US" altLang="ko-KR" sz="1600" dirty="0"/>
              <a:t>, res, next) =&gt; {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err="1"/>
              <a:t>res.json</a:t>
            </a:r>
            <a:r>
              <a:rPr lang="en-US" altLang="ko-KR" sz="1600" dirty="0"/>
              <a:t>({ user: </a:t>
            </a:r>
            <a:r>
              <a:rPr lang="en-US" altLang="ko-KR" sz="1600" dirty="0" err="1"/>
              <a:t>req.user</a:t>
            </a:r>
            <a:r>
              <a:rPr lang="en-US" altLang="ko-KR" sz="1600" dirty="0"/>
              <a:t> });</a:t>
            </a:r>
          </a:p>
          <a:p>
            <a:r>
              <a:rPr lang="en-US" altLang="ko-KR" sz="1600" dirty="0" smtClean="0"/>
              <a:t>});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387189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Blog</a:t>
            </a:r>
            <a:r>
              <a:rPr lang="ko-KR" altLang="en-US" dirty="0" smtClean="0"/>
              <a:t> 서비스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3715"/>
            <a:ext cx="764449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85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7. </a:t>
            </a:r>
            <a:r>
              <a:rPr lang="ko-KR" altLang="en-US" dirty="0" err="1"/>
              <a:t>대쉬보드</a:t>
            </a:r>
            <a:r>
              <a:rPr lang="ko-KR" altLang="en-US" dirty="0"/>
              <a:t> 페이지 작성 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대쉬보드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개인정보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서비스 관리에 사용되는 페이지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ID/pass</a:t>
            </a:r>
            <a:r>
              <a:rPr lang="ko-KR" altLang="en-US" dirty="0" smtClean="0"/>
              <a:t>로 로그인하면 처음 </a:t>
            </a:r>
            <a:r>
              <a:rPr lang="ko-KR" altLang="en-US" dirty="0" err="1" smtClean="0"/>
              <a:t>리다이렉트되는</a:t>
            </a:r>
            <a:r>
              <a:rPr lang="ko-KR" altLang="en-US" dirty="0" smtClean="0"/>
              <a:t> 페이지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로그인된</a:t>
            </a:r>
            <a:r>
              <a:rPr lang="ko-KR" altLang="en-US" dirty="0" smtClean="0"/>
              <a:t> 상태에서는 접근 가능한 페이지</a:t>
            </a:r>
            <a:endParaRPr lang="en-US" altLang="ko-KR" dirty="0" smtClean="0"/>
          </a:p>
          <a:p>
            <a:pPr lvl="1"/>
            <a:r>
              <a:rPr lang="en-US" altLang="ko-KR" dirty="0"/>
              <a:t>JWT</a:t>
            </a:r>
            <a:r>
              <a:rPr lang="ko-KR" altLang="en-US" dirty="0"/>
              <a:t>나 </a:t>
            </a:r>
            <a:r>
              <a:rPr lang="ko-KR" altLang="en-US" dirty="0" err="1"/>
              <a:t>난수화토큰인증이</a:t>
            </a:r>
            <a:r>
              <a:rPr lang="ko-KR" altLang="en-US" dirty="0"/>
              <a:t> 적용되지 </a:t>
            </a:r>
            <a:r>
              <a:rPr lang="ko-KR" altLang="en-US" dirty="0" smtClean="0"/>
              <a:t>않음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토큰정보를 보여주도록 수정함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1354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UI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Dashboard.component.html </a:t>
            </a:r>
            <a:r>
              <a:rPr lang="ko-KR" altLang="en-US" dirty="0" smtClean="0"/>
              <a:t>작성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66885"/>
            <a:ext cx="7709098" cy="43704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&lt;div *</a:t>
            </a:r>
            <a:r>
              <a:rPr lang="en-US" altLang="ko-KR" sz="1600" dirty="0" err="1"/>
              <a:t>ngIf</a:t>
            </a:r>
            <a:r>
              <a:rPr lang="en-US" altLang="ko-KR" sz="1600" dirty="0"/>
              <a:t>="name"&gt;</a:t>
            </a:r>
          </a:p>
          <a:p>
            <a:r>
              <a:rPr lang="en-US" altLang="ko-KR" sz="1600" dirty="0"/>
              <a:t>  &lt;h2 class="page-header"&gt;</a:t>
            </a:r>
            <a:r>
              <a:rPr lang="ko-KR" altLang="en-US" sz="1600" dirty="0"/>
              <a:t>사용자 이름</a:t>
            </a:r>
            <a:r>
              <a:rPr lang="en-US" altLang="ko-KR" sz="1600" dirty="0"/>
              <a:t>: {{name}}&lt;/h2&gt;</a:t>
            </a:r>
          </a:p>
          <a:p>
            <a:r>
              <a:rPr lang="en-US" altLang="ko-KR" sz="1600" dirty="0"/>
              <a:t>  &lt;form&gt;</a:t>
            </a:r>
          </a:p>
          <a:p>
            <a:r>
              <a:rPr lang="en-US" altLang="ko-KR" sz="1600" dirty="0"/>
              <a:t>    &lt;div class="form-group"&gt;</a:t>
            </a:r>
          </a:p>
          <a:p>
            <a:r>
              <a:rPr lang="en-US" altLang="ko-KR" sz="1600" dirty="0"/>
              <a:t>      &lt;label&gt;</a:t>
            </a:r>
            <a:r>
              <a:rPr lang="en-US" altLang="ko-KR" sz="1600" dirty="0" err="1"/>
              <a:t>UserInfo</a:t>
            </a:r>
            <a:r>
              <a:rPr lang="en-US" altLang="ko-KR" sz="1600" dirty="0"/>
              <a:t>&lt;/label&gt;</a:t>
            </a:r>
          </a:p>
          <a:p>
            <a:r>
              <a:rPr lang="en-US" altLang="ko-KR" sz="1600" dirty="0"/>
              <a:t>      &lt;</a:t>
            </a:r>
            <a:r>
              <a:rPr lang="en-US" altLang="ko-KR" sz="1600" dirty="0" err="1"/>
              <a:t>textarea</a:t>
            </a:r>
            <a:r>
              <a:rPr lang="en-US" altLang="ko-KR" sz="1600" dirty="0"/>
              <a:t> class="form-control" rows="1" disabled&gt;{{</a:t>
            </a:r>
            <a:r>
              <a:rPr lang="en-US" altLang="ko-KR" sz="1600" dirty="0" err="1"/>
              <a:t>userString</a:t>
            </a:r>
            <a:r>
              <a:rPr lang="en-US" altLang="ko-KR" sz="1600" dirty="0"/>
              <a:t>}}&lt;/</a:t>
            </a:r>
            <a:r>
              <a:rPr lang="en-US" altLang="ko-KR" sz="1600" dirty="0" err="1"/>
              <a:t>textarea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    &lt;/div&gt;</a:t>
            </a:r>
          </a:p>
          <a:p>
            <a:r>
              <a:rPr lang="en-US" altLang="ko-KR" sz="1600" dirty="0"/>
              <a:t>    &lt;div class="form-group"&gt;</a:t>
            </a:r>
          </a:p>
          <a:p>
            <a:r>
              <a:rPr lang="en-US" altLang="ko-KR" sz="1600" dirty="0"/>
              <a:t>      &lt;label&gt;</a:t>
            </a:r>
            <a:r>
              <a:rPr lang="ko-KR" altLang="en-US" sz="1600" dirty="0"/>
              <a:t>공개토큰</a:t>
            </a:r>
            <a:r>
              <a:rPr lang="en-US" altLang="ko-KR" sz="1600" dirty="0"/>
              <a:t>&lt;/label&gt;</a:t>
            </a:r>
          </a:p>
          <a:p>
            <a:r>
              <a:rPr lang="en-US" altLang="ko-KR" sz="1600" dirty="0"/>
              <a:t>      &lt;</a:t>
            </a:r>
            <a:r>
              <a:rPr lang="en-US" altLang="ko-KR" sz="1600" dirty="0" err="1"/>
              <a:t>textarea</a:t>
            </a:r>
            <a:r>
              <a:rPr lang="en-US" altLang="ko-KR" sz="1600" dirty="0"/>
              <a:t> class="form-control" rows="8" disabled&gt;{{</a:t>
            </a:r>
            <a:r>
              <a:rPr lang="en-US" altLang="ko-KR" sz="1600" dirty="0" err="1"/>
              <a:t>ptoken</a:t>
            </a:r>
            <a:r>
              <a:rPr lang="en-US" altLang="ko-KR" sz="1600" dirty="0"/>
              <a:t>}}&lt;/</a:t>
            </a:r>
            <a:r>
              <a:rPr lang="en-US" altLang="ko-KR" sz="1600" dirty="0" err="1"/>
              <a:t>textarea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    &lt;/div&gt;</a:t>
            </a:r>
          </a:p>
          <a:p>
            <a:r>
              <a:rPr lang="en-US" altLang="ko-KR" sz="1600" dirty="0"/>
              <a:t>    &lt;div class="form-group"&gt;</a:t>
            </a:r>
          </a:p>
          <a:p>
            <a:r>
              <a:rPr lang="en-US" altLang="ko-KR" sz="1600" dirty="0"/>
              <a:t>      &lt;label&gt;</a:t>
            </a:r>
            <a:r>
              <a:rPr lang="ko-KR" altLang="en-US" sz="1600" dirty="0"/>
              <a:t>비밀토큰</a:t>
            </a:r>
            <a:r>
              <a:rPr lang="en-US" altLang="ko-KR" sz="1600" dirty="0"/>
              <a:t>&lt;/label&gt;</a:t>
            </a:r>
          </a:p>
          <a:p>
            <a:r>
              <a:rPr lang="en-US" altLang="ko-KR" sz="1600" dirty="0"/>
              <a:t>      &lt;</a:t>
            </a:r>
            <a:r>
              <a:rPr lang="en-US" altLang="ko-KR" sz="1600" dirty="0" err="1"/>
              <a:t>textarea</a:t>
            </a:r>
            <a:r>
              <a:rPr lang="en-US" altLang="ko-KR" sz="1600" dirty="0"/>
              <a:t> class="form-control" rows="8" disabled&gt;{{</a:t>
            </a:r>
            <a:r>
              <a:rPr lang="en-US" altLang="ko-KR" sz="1600" dirty="0" err="1"/>
              <a:t>stoken</a:t>
            </a:r>
            <a:r>
              <a:rPr lang="en-US" altLang="ko-KR" sz="1600" dirty="0"/>
              <a:t>}}&lt;/</a:t>
            </a:r>
            <a:r>
              <a:rPr lang="en-US" altLang="ko-KR" sz="1600" dirty="0" err="1"/>
              <a:t>textarea</a:t>
            </a:r>
            <a:r>
              <a:rPr lang="en-US" altLang="ko-KR" sz="1600" dirty="0"/>
              <a:t>&gt;</a:t>
            </a:r>
          </a:p>
          <a:p>
            <a:r>
              <a:rPr lang="en-US" altLang="ko-KR" sz="1600" dirty="0"/>
              <a:t>    &lt;/div&gt;</a:t>
            </a:r>
          </a:p>
          <a:p>
            <a:r>
              <a:rPr lang="en-US" altLang="ko-KR" sz="1600" dirty="0"/>
              <a:t>  &lt;/form&gt;</a:t>
            </a:r>
          </a:p>
          <a:p>
            <a:r>
              <a:rPr lang="en-US" altLang="ko-KR" sz="1600" dirty="0"/>
              <a:t>&lt;/div</a:t>
            </a:r>
            <a:r>
              <a:rPr lang="en-US" altLang="ko-KR" sz="1600" dirty="0" smtClean="0"/>
              <a:t>&gt;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4164088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Dashboard.component.ts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75905" y="1353542"/>
            <a:ext cx="28632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이미 발급되어 있는 토큰을 </a:t>
            </a:r>
            <a:endParaRPr lang="en-US" altLang="ko-KR" sz="1600" dirty="0" smtClean="0"/>
          </a:p>
          <a:p>
            <a:r>
              <a:rPr lang="ko-KR" altLang="en-US" sz="1600" dirty="0" smtClean="0"/>
              <a:t>읽어와서 화면에 표시해주는 </a:t>
            </a:r>
            <a:endParaRPr lang="en-US" altLang="ko-KR" sz="1600" dirty="0" smtClean="0"/>
          </a:p>
          <a:p>
            <a:r>
              <a:rPr lang="ko-KR" altLang="en-US" sz="1600" dirty="0" smtClean="0"/>
              <a:t>간단한 기능만 수행함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275905" y="3140968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토큰 변수 선언 </a:t>
            </a:r>
            <a:endParaRPr lang="ko-KR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75905" y="4293096"/>
            <a:ext cx="3112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토큰을 </a:t>
            </a:r>
            <a:r>
              <a:rPr lang="en-US" altLang="ko-KR" sz="1600" dirty="0" err="1" smtClean="0"/>
              <a:t>localStorage</a:t>
            </a:r>
            <a:r>
              <a:rPr lang="ko-KR" altLang="en-US" sz="1600" dirty="0" smtClean="0"/>
              <a:t>에서 읽어옴</a:t>
            </a:r>
            <a:endParaRPr lang="en-US" altLang="ko-KR" sz="1600" dirty="0" smtClean="0"/>
          </a:p>
          <a:p>
            <a:r>
              <a:rPr lang="ko-KR" altLang="en-US" sz="1600" dirty="0" smtClean="0"/>
              <a:t>이것이 화면에 표시됨 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65626" y="1372479"/>
            <a:ext cx="4753737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 { Component,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} from '@angular/core';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@Component({</a:t>
            </a:r>
          </a:p>
          <a:p>
            <a:r>
              <a:rPr lang="en-US" altLang="ko-KR" sz="1400" dirty="0"/>
              <a:t>  selector: 'app-dashboard',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templateUrl</a:t>
            </a:r>
            <a:r>
              <a:rPr lang="en-US" altLang="ko-KR" sz="1400" dirty="0"/>
              <a:t>: './dashboard.component.html',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styleUrls</a:t>
            </a:r>
            <a:r>
              <a:rPr lang="en-US" altLang="ko-KR" sz="1400" dirty="0"/>
              <a:t>: ['./</a:t>
            </a:r>
            <a:r>
              <a:rPr lang="en-US" altLang="ko-KR" sz="1400" dirty="0" err="1"/>
              <a:t>dashboard.component.scss</a:t>
            </a:r>
            <a:r>
              <a:rPr lang="en-US" altLang="ko-KR" sz="1400" dirty="0"/>
              <a:t>']</a:t>
            </a:r>
          </a:p>
          <a:p>
            <a:r>
              <a:rPr lang="en-US" altLang="ko-KR" sz="1400" dirty="0"/>
              <a:t>})</a:t>
            </a:r>
          </a:p>
          <a:p>
            <a:r>
              <a:rPr lang="en-US" altLang="ko-KR" sz="1400" dirty="0"/>
              <a:t>export class </a:t>
            </a:r>
            <a:r>
              <a:rPr lang="en-US" altLang="ko-KR" sz="1400" dirty="0" err="1"/>
              <a:t>DashboardComponent</a:t>
            </a:r>
            <a:r>
              <a:rPr lang="en-US" altLang="ko-KR" sz="1400" dirty="0"/>
              <a:t> implements </a:t>
            </a:r>
            <a:r>
              <a:rPr lang="en-US" altLang="ko-KR" sz="1400" dirty="0" err="1"/>
              <a:t>OnInit</a:t>
            </a:r>
            <a:r>
              <a:rPr lang="en-US" altLang="ko-KR" sz="1400" dirty="0"/>
              <a:t> {</a:t>
            </a:r>
          </a:p>
          <a:p>
            <a:r>
              <a:rPr lang="en-US" altLang="ko-KR" sz="1400" dirty="0"/>
              <a:t>  user: any;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userString</a:t>
            </a:r>
            <a:r>
              <a:rPr lang="en-US" altLang="ko-KR" sz="1400" dirty="0"/>
              <a:t>: string;</a:t>
            </a:r>
          </a:p>
          <a:p>
            <a:r>
              <a:rPr lang="en-US" altLang="ko-KR" sz="1400" dirty="0"/>
              <a:t>  name: string;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: string;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stoken</a:t>
            </a:r>
            <a:r>
              <a:rPr lang="en-US" altLang="ko-KR" sz="1400" dirty="0"/>
              <a:t>: string;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constructor() {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ngOnInit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this.userString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('user');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this.user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JSON.parse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this.userString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this.name = this.user.name;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this.ptoken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this.stoken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localStorage.getItem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stoken</a:t>
            </a:r>
            <a:r>
              <a:rPr lang="en-US" altLang="ko-KR" sz="1400" dirty="0"/>
              <a:t>');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803967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대쉬보드</a:t>
            </a:r>
            <a:r>
              <a:rPr lang="ko-KR" altLang="en-US" dirty="0" smtClean="0"/>
              <a:t> 페이지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53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698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8. </a:t>
            </a:r>
            <a:r>
              <a:rPr lang="ko-KR" altLang="en-US" dirty="0" smtClean="0"/>
              <a:t>정적 페이지 </a:t>
            </a:r>
            <a:r>
              <a:rPr lang="ko-KR" altLang="en-US" dirty="0"/>
              <a:t>작성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기술소개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정적 페이지는 </a:t>
            </a:r>
            <a:r>
              <a:rPr lang="en-US" altLang="ko-KR" dirty="0" smtClean="0"/>
              <a:t>html </a:t>
            </a:r>
            <a:r>
              <a:rPr lang="ko-KR" altLang="en-US" dirty="0" smtClean="0"/>
              <a:t>파일만 작성하면 됨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그림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문서등</a:t>
            </a:r>
            <a:r>
              <a:rPr lang="ko-KR" altLang="en-US" dirty="0" smtClean="0"/>
              <a:t> 단순한 링크 파일은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/assets </a:t>
            </a:r>
            <a:r>
              <a:rPr lang="ko-KR" altLang="en-US" dirty="0" smtClean="0"/>
              <a:t>폴더에 저장하여 사용 </a:t>
            </a:r>
            <a:r>
              <a:rPr lang="en-US" altLang="ko-KR" dirty="0" smtClean="0"/>
              <a:t>(angular-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 하부 폴더에 있으면 됨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3645024"/>
            <a:ext cx="370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/assets/rtoken.jpg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2447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10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Home.component.html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148481"/>
            <a:ext cx="295786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그림파일 링크</a:t>
            </a:r>
            <a:endParaRPr lang="en-US" altLang="ko-KR" sz="1600" dirty="0" smtClean="0"/>
          </a:p>
          <a:p>
            <a:r>
              <a:rPr lang="en-US" altLang="ko-KR" sz="1600" dirty="0" smtClean="0"/>
              <a:t>- assets </a:t>
            </a:r>
            <a:r>
              <a:rPr lang="ko-KR" altLang="en-US" sz="1600" dirty="0" smtClean="0"/>
              <a:t>폴더에 저장하여 사용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8119467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앞부분 생략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/>
              <a:t>div class="row text-center"&gt;</a:t>
            </a:r>
          </a:p>
          <a:p>
            <a:r>
              <a:rPr lang="en-US" altLang="ko-KR" sz="1600" dirty="0"/>
              <a:t>  &lt;div class="col"&gt;</a:t>
            </a:r>
          </a:p>
          <a:p>
            <a:r>
              <a:rPr lang="en-US" altLang="ko-KR" sz="1600" dirty="0"/>
              <a:t>    &lt;</a:t>
            </a:r>
            <a:r>
              <a:rPr lang="en-US" altLang="ko-KR" sz="1600" dirty="0" err="1"/>
              <a:t>img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src</a:t>
            </a:r>
            <a:r>
              <a:rPr lang="en-US" altLang="ko-KR" sz="1600" dirty="0"/>
              <a:t>="</a:t>
            </a:r>
            <a:r>
              <a:rPr lang="en-US" altLang="ko-KR" sz="1600" b="1" dirty="0"/>
              <a:t>assets/mean.jpg</a:t>
            </a:r>
            <a:r>
              <a:rPr lang="en-US" altLang="ko-KR" sz="1600" dirty="0"/>
              <a:t>" width="200px" class="rounded" alt="MEAN stack"&gt;</a:t>
            </a:r>
          </a:p>
          <a:p>
            <a:r>
              <a:rPr lang="en-US" altLang="ko-KR" sz="1600" dirty="0"/>
              <a:t>  &lt;/div&gt;</a:t>
            </a:r>
          </a:p>
          <a:p>
            <a:r>
              <a:rPr lang="en-US" altLang="ko-KR" sz="1600" dirty="0"/>
              <a:t>  &lt;div class="col"&gt;</a:t>
            </a:r>
          </a:p>
          <a:p>
            <a:r>
              <a:rPr lang="en-US" altLang="ko-KR" sz="1600" dirty="0"/>
              <a:t>    &lt;</a:t>
            </a:r>
            <a:r>
              <a:rPr lang="en-US" altLang="ko-KR" sz="1600" dirty="0" err="1"/>
              <a:t>img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src</a:t>
            </a:r>
            <a:r>
              <a:rPr lang="en-US" altLang="ko-KR" sz="1600" dirty="0"/>
              <a:t>="</a:t>
            </a:r>
            <a:r>
              <a:rPr lang="en-US" altLang="ko-KR" sz="1600" b="1" dirty="0"/>
              <a:t>assets/angular.jpg</a:t>
            </a:r>
            <a:r>
              <a:rPr lang="en-US" altLang="ko-KR" sz="1600" dirty="0"/>
              <a:t>" width="200px" class="rounded" alt="Angular"&gt;</a:t>
            </a:r>
          </a:p>
          <a:p>
            <a:r>
              <a:rPr lang="en-US" altLang="ko-KR" sz="1600" dirty="0"/>
              <a:t>  &lt;/div&gt;</a:t>
            </a:r>
          </a:p>
          <a:p>
            <a:r>
              <a:rPr lang="en-US" altLang="ko-KR" sz="1600" dirty="0"/>
              <a:t>  &lt;div class="col"&gt;</a:t>
            </a:r>
          </a:p>
          <a:p>
            <a:r>
              <a:rPr lang="en-US" altLang="ko-KR" sz="1600" dirty="0"/>
              <a:t>    &lt;</a:t>
            </a:r>
            <a:r>
              <a:rPr lang="en-US" altLang="ko-KR" sz="1600" dirty="0" err="1"/>
              <a:t>img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src</a:t>
            </a:r>
            <a:r>
              <a:rPr lang="en-US" altLang="ko-KR" sz="1600" dirty="0"/>
              <a:t>="</a:t>
            </a:r>
            <a:r>
              <a:rPr lang="en-US" altLang="ko-KR" sz="1600" b="1" dirty="0"/>
              <a:t>assets/ionic.jpg</a:t>
            </a:r>
            <a:r>
              <a:rPr lang="en-US" altLang="ko-KR" sz="1600" dirty="0"/>
              <a:t>" width="200px" class="rounded" alt="Ionic"&gt;</a:t>
            </a:r>
          </a:p>
          <a:p>
            <a:r>
              <a:rPr lang="en-US" altLang="ko-KR" sz="1600" dirty="0"/>
              <a:t>  &lt;/div&gt;</a:t>
            </a:r>
          </a:p>
          <a:p>
            <a:r>
              <a:rPr lang="en-US" altLang="ko-KR" sz="1600" dirty="0"/>
              <a:t>&lt;/div</a:t>
            </a:r>
            <a:r>
              <a:rPr lang="en-US" altLang="ko-KR" sz="1600" dirty="0" smtClean="0"/>
              <a:t>&gt;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006345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</a:t>
            </a:r>
            <a:r>
              <a:rPr lang="ko-KR" altLang="en-US" dirty="0" smtClean="0"/>
              <a:t> 페이지 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877272"/>
            <a:ext cx="1560042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그림파일 링크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6129869" cy="537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389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두개의</a:t>
            </a:r>
            <a:r>
              <a:rPr lang="ko-KR" altLang="en-US" dirty="0" smtClean="0"/>
              <a:t> 토큰 발급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서버는 </a:t>
            </a:r>
            <a:r>
              <a:rPr lang="ko-KR" altLang="en-US" dirty="0" err="1"/>
              <a:t>로그인된</a:t>
            </a:r>
            <a:r>
              <a:rPr lang="ko-KR" altLang="en-US" dirty="0"/>
              <a:t> 사용자에게 </a:t>
            </a:r>
            <a:r>
              <a:rPr lang="ko-KR" altLang="en-US" dirty="0" err="1"/>
              <a:t>두개의</a:t>
            </a:r>
            <a:r>
              <a:rPr lang="ko-KR" altLang="en-US" dirty="0"/>
              <a:t> 토큰을 발급 </a:t>
            </a:r>
          </a:p>
          <a:p>
            <a:pPr lvl="1"/>
            <a:r>
              <a:rPr lang="ko-KR" altLang="en-US" dirty="0" smtClean="0"/>
              <a:t>공개토큰</a:t>
            </a:r>
            <a:r>
              <a:rPr lang="en-US" altLang="ko-KR" dirty="0"/>
              <a:t>: </a:t>
            </a:r>
            <a:r>
              <a:rPr lang="ko-KR" altLang="en-US" dirty="0"/>
              <a:t>공개 가능</a:t>
            </a:r>
            <a:r>
              <a:rPr lang="en-US" altLang="ko-KR" dirty="0"/>
              <a:t>, </a:t>
            </a:r>
            <a:r>
              <a:rPr lang="ko-KR" altLang="en-US" dirty="0"/>
              <a:t>개인정보 </a:t>
            </a:r>
            <a:r>
              <a:rPr lang="ko-KR" altLang="en-US" dirty="0" smtClean="0"/>
              <a:t>전달용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기존의 </a:t>
            </a:r>
            <a:r>
              <a:rPr lang="en-US" altLang="ko-KR" dirty="0" smtClean="0"/>
              <a:t>JWT</a:t>
            </a:r>
            <a:r>
              <a:rPr lang="ko-KR" altLang="en-US" dirty="0" smtClean="0"/>
              <a:t>와 동일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역할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lvl="1"/>
            <a:r>
              <a:rPr lang="ko-KR" altLang="en-US" dirty="0" smtClean="0"/>
              <a:t>비밀토큰</a:t>
            </a:r>
            <a:r>
              <a:rPr lang="en-US" altLang="ko-KR" dirty="0"/>
              <a:t>: </a:t>
            </a:r>
            <a:r>
              <a:rPr lang="ko-KR" altLang="en-US" dirty="0"/>
              <a:t>공개 불가</a:t>
            </a:r>
            <a:r>
              <a:rPr lang="en-US" altLang="ko-KR" dirty="0"/>
              <a:t>, </a:t>
            </a:r>
            <a:r>
              <a:rPr lang="ko-KR" altLang="en-US" dirty="0"/>
              <a:t>인증정보 계산용 </a:t>
            </a:r>
          </a:p>
          <a:p>
            <a:r>
              <a:rPr lang="ko-KR" altLang="en-US" dirty="0" smtClean="0"/>
              <a:t>요구사항 </a:t>
            </a:r>
            <a:endParaRPr lang="ko-KR" altLang="en-US" dirty="0"/>
          </a:p>
          <a:p>
            <a:pPr lvl="1"/>
            <a:r>
              <a:rPr lang="ko-KR" altLang="en-US" dirty="0" smtClean="0"/>
              <a:t>토큰은 </a:t>
            </a:r>
            <a:r>
              <a:rPr lang="ko-KR" altLang="en-US" dirty="0"/>
              <a:t>서버만이 계산할 수 있어야 함 </a:t>
            </a:r>
            <a:r>
              <a:rPr lang="en-US" altLang="ko-KR" dirty="0"/>
              <a:t>(</a:t>
            </a:r>
            <a:r>
              <a:rPr lang="ko-KR" altLang="en-US" dirty="0"/>
              <a:t>서버의 비밀정보 </a:t>
            </a:r>
            <a:r>
              <a:rPr lang="en-US" altLang="ko-KR" dirty="0"/>
              <a:t>K </a:t>
            </a:r>
            <a:r>
              <a:rPr lang="ko-KR" altLang="en-US" dirty="0"/>
              <a:t>이용</a:t>
            </a:r>
            <a:r>
              <a:rPr lang="en-US" altLang="ko-KR" dirty="0"/>
              <a:t>) </a:t>
            </a:r>
          </a:p>
          <a:p>
            <a:pPr lvl="1"/>
            <a:r>
              <a:rPr lang="ko-KR" altLang="en-US" dirty="0" smtClean="0"/>
              <a:t>서버는 </a:t>
            </a:r>
            <a:r>
              <a:rPr lang="ko-KR" altLang="en-US" dirty="0"/>
              <a:t>공개토큰으로부터 비밀토큰을 언제든지 계산 가능함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8207450" cy="18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10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기술소개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About.component.html </a:t>
            </a:r>
            <a:r>
              <a:rPr lang="ko-KR" altLang="en-US" dirty="0" smtClean="0"/>
              <a:t>작성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908720"/>
            <a:ext cx="3732112" cy="54938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&lt;div&gt;</a:t>
            </a:r>
            <a:endParaRPr lang="ko-KR" altLang="en-US" sz="900" dirty="0"/>
          </a:p>
          <a:p>
            <a:r>
              <a:rPr lang="ko-KR" altLang="en-US" sz="900" dirty="0"/>
              <a:t>  </a:t>
            </a:r>
            <a:r>
              <a:rPr lang="en-US" altLang="ko-KR" sz="900" dirty="0"/>
              <a:t>&lt;h2</a:t>
            </a:r>
            <a:r>
              <a:rPr lang="ko-KR" altLang="en-US" sz="900" dirty="0"/>
              <a:t> </a:t>
            </a:r>
            <a:r>
              <a:rPr lang="en-US" altLang="ko-KR" sz="900" dirty="0"/>
              <a:t>class="page-header"&gt;</a:t>
            </a:r>
            <a:r>
              <a:rPr lang="ko-KR" altLang="en-US" sz="900" dirty="0"/>
              <a:t>기술 소개</a:t>
            </a:r>
            <a:r>
              <a:rPr lang="en-US" altLang="ko-KR" sz="900" dirty="0"/>
              <a:t>&lt;/h2&gt;</a:t>
            </a:r>
            <a:endParaRPr lang="ko-KR" altLang="en-US" sz="900" dirty="0"/>
          </a:p>
          <a:p>
            <a:r>
              <a:rPr lang="ko-KR" altLang="en-US" sz="900" dirty="0"/>
              <a:t/>
            </a:r>
            <a:br>
              <a:rPr lang="ko-KR" altLang="en-US" sz="900" dirty="0"/>
            </a:br>
            <a:r>
              <a:rPr lang="ko-KR" altLang="en-US" sz="900" dirty="0"/>
              <a:t>  </a:t>
            </a:r>
            <a:r>
              <a:rPr lang="en-US" altLang="ko-KR" sz="900" dirty="0"/>
              <a:t>&lt;div</a:t>
            </a:r>
            <a:r>
              <a:rPr lang="ko-KR" altLang="en-US" sz="900" dirty="0"/>
              <a:t> </a:t>
            </a:r>
            <a:r>
              <a:rPr lang="en-US" altLang="ko-KR" sz="900" dirty="0"/>
              <a:t>class="alert alert-info"</a:t>
            </a:r>
            <a:r>
              <a:rPr lang="ko-KR" altLang="en-US" sz="900" dirty="0"/>
              <a:t> </a:t>
            </a:r>
            <a:r>
              <a:rPr lang="en-US" altLang="ko-KR" sz="900" dirty="0"/>
              <a:t>role="alert"&gt;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&lt;b&gt;Node.js Backend &lt;/b&gt;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&lt;p&gt;</a:t>
            </a:r>
            <a:endParaRPr lang="ko-KR" altLang="en-US" sz="900" dirty="0"/>
          </a:p>
          <a:p>
            <a:r>
              <a:rPr lang="ko-KR" altLang="en-US" sz="900" dirty="0"/>
              <a:t>      </a:t>
            </a:r>
            <a:r>
              <a:rPr lang="en-US" altLang="ko-KR" sz="900" dirty="0"/>
              <a:t>node.js/express</a:t>
            </a:r>
            <a:r>
              <a:rPr lang="ko-KR" altLang="en-US" sz="900" dirty="0"/>
              <a:t>를 이용한 </a:t>
            </a:r>
            <a:r>
              <a:rPr lang="ko-KR" altLang="en-US" sz="900" dirty="0" err="1"/>
              <a:t>백엔드</a:t>
            </a:r>
            <a:r>
              <a:rPr lang="ko-KR" altLang="en-US" sz="900" dirty="0"/>
              <a:t> 서비스 개발</a:t>
            </a:r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&lt;/p&gt;</a:t>
            </a:r>
            <a:endParaRPr lang="ko-KR" altLang="en-US" sz="900" dirty="0"/>
          </a:p>
          <a:p>
            <a:r>
              <a:rPr lang="ko-KR" altLang="en-US" sz="900" dirty="0"/>
              <a:t>  </a:t>
            </a:r>
            <a:r>
              <a:rPr lang="en-US" altLang="ko-KR" sz="900" dirty="0"/>
              <a:t>&lt;/div&gt;</a:t>
            </a:r>
            <a:endParaRPr lang="ko-KR" altLang="en-US" sz="900" dirty="0"/>
          </a:p>
          <a:p>
            <a:r>
              <a:rPr lang="ko-KR" altLang="en-US" sz="900" dirty="0"/>
              <a:t/>
            </a:r>
            <a:br>
              <a:rPr lang="ko-KR" altLang="en-US" sz="900" dirty="0"/>
            </a:br>
            <a:r>
              <a:rPr lang="ko-KR" altLang="en-US" sz="900" dirty="0"/>
              <a:t>  </a:t>
            </a:r>
            <a:r>
              <a:rPr lang="en-US" altLang="ko-KR" sz="900" dirty="0"/>
              <a:t>&lt;div</a:t>
            </a:r>
            <a:r>
              <a:rPr lang="ko-KR" altLang="en-US" sz="900" dirty="0"/>
              <a:t> </a:t>
            </a:r>
            <a:r>
              <a:rPr lang="en-US" altLang="ko-KR" sz="900" dirty="0"/>
              <a:t>class="alert alert-info"</a:t>
            </a:r>
            <a:r>
              <a:rPr lang="ko-KR" altLang="en-US" sz="900" dirty="0"/>
              <a:t> </a:t>
            </a:r>
            <a:r>
              <a:rPr lang="en-US" altLang="ko-KR" sz="900" dirty="0"/>
              <a:t>role="alert"&gt;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&lt;b&gt;Angular/</a:t>
            </a:r>
            <a:r>
              <a:rPr lang="en-US" altLang="ko-KR" sz="900" dirty="0" err="1"/>
              <a:t>Cli</a:t>
            </a:r>
            <a:r>
              <a:rPr lang="en-US" altLang="ko-KR" sz="900" dirty="0"/>
              <a:t> Frontend &lt;/b&gt;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&lt;p&gt;</a:t>
            </a:r>
            <a:endParaRPr lang="ko-KR" altLang="en-US" sz="900" dirty="0"/>
          </a:p>
          <a:p>
            <a:r>
              <a:rPr lang="ko-KR" altLang="en-US" sz="900" dirty="0"/>
              <a:t>      </a:t>
            </a:r>
            <a:r>
              <a:rPr lang="en-US" altLang="ko-KR" sz="900" dirty="0"/>
              <a:t>Angular </a:t>
            </a:r>
            <a:r>
              <a:rPr lang="ko-KR" altLang="en-US" sz="900" dirty="0" err="1"/>
              <a:t>프런트엔드</a:t>
            </a:r>
            <a:r>
              <a:rPr lang="ko-KR" altLang="en-US" sz="900" dirty="0"/>
              <a:t> 프레임워크를 이용한 유연한 프로젝트 관리</a:t>
            </a:r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&lt;/p&gt;</a:t>
            </a:r>
            <a:endParaRPr lang="ko-KR" altLang="en-US" sz="900" dirty="0"/>
          </a:p>
          <a:p>
            <a:r>
              <a:rPr lang="ko-KR" altLang="en-US" sz="900" dirty="0"/>
              <a:t>  </a:t>
            </a:r>
            <a:r>
              <a:rPr lang="en-US" altLang="ko-KR" sz="900" dirty="0"/>
              <a:t>&lt;/div&gt;</a:t>
            </a:r>
            <a:endParaRPr lang="ko-KR" altLang="en-US" sz="900" dirty="0"/>
          </a:p>
          <a:p>
            <a:r>
              <a:rPr lang="ko-KR" altLang="en-US" sz="900" dirty="0"/>
              <a:t/>
            </a:r>
            <a:br>
              <a:rPr lang="ko-KR" altLang="en-US" sz="900" dirty="0"/>
            </a:br>
            <a:r>
              <a:rPr lang="ko-KR" altLang="en-US" sz="900" dirty="0"/>
              <a:t>  </a:t>
            </a:r>
            <a:r>
              <a:rPr lang="en-US" altLang="ko-KR" sz="900" dirty="0"/>
              <a:t>&lt;div</a:t>
            </a:r>
            <a:r>
              <a:rPr lang="ko-KR" altLang="en-US" sz="900" dirty="0"/>
              <a:t> </a:t>
            </a:r>
            <a:r>
              <a:rPr lang="en-US" altLang="ko-KR" sz="900" dirty="0"/>
              <a:t>class="alert alert-info"</a:t>
            </a:r>
            <a:r>
              <a:rPr lang="ko-KR" altLang="en-US" sz="900" dirty="0"/>
              <a:t> </a:t>
            </a:r>
            <a:r>
              <a:rPr lang="en-US" altLang="ko-KR" sz="900" dirty="0"/>
              <a:t>role="alert"&gt;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&lt;b&gt;Ionic Framework &lt;/b&gt;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&lt;p&gt;</a:t>
            </a:r>
            <a:endParaRPr lang="ko-KR" altLang="en-US" sz="900" dirty="0"/>
          </a:p>
          <a:p>
            <a:r>
              <a:rPr lang="ko-KR" altLang="en-US" sz="900" dirty="0"/>
              <a:t>      </a:t>
            </a:r>
            <a:r>
              <a:rPr lang="en-US" altLang="ko-KR" sz="900" dirty="0"/>
              <a:t>Ionic Framework</a:t>
            </a:r>
            <a:r>
              <a:rPr lang="ko-KR" altLang="en-US" sz="900" dirty="0"/>
              <a:t>를 이용한 </a:t>
            </a:r>
            <a:r>
              <a:rPr lang="ko-KR" altLang="en-US" sz="900" dirty="0" err="1"/>
              <a:t>모바일앱</a:t>
            </a:r>
            <a:r>
              <a:rPr lang="ko-KR" altLang="en-US" sz="900" dirty="0"/>
              <a:t> 개발</a:t>
            </a:r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&lt;/p&gt;</a:t>
            </a:r>
            <a:endParaRPr lang="ko-KR" altLang="en-US" sz="900" dirty="0"/>
          </a:p>
          <a:p>
            <a:r>
              <a:rPr lang="ko-KR" altLang="en-US" sz="900" dirty="0"/>
              <a:t>  </a:t>
            </a:r>
            <a:r>
              <a:rPr lang="en-US" altLang="ko-KR" sz="900" dirty="0"/>
              <a:t>&lt;/div&gt;</a:t>
            </a:r>
            <a:endParaRPr lang="ko-KR" altLang="en-US" sz="900" dirty="0"/>
          </a:p>
          <a:p>
            <a:r>
              <a:rPr lang="ko-KR" altLang="en-US" sz="900" dirty="0"/>
              <a:t/>
            </a:r>
            <a:br>
              <a:rPr lang="ko-KR" altLang="en-US" sz="900" dirty="0"/>
            </a:br>
            <a:r>
              <a:rPr lang="ko-KR" altLang="en-US" sz="900" dirty="0"/>
              <a:t>  </a:t>
            </a:r>
            <a:r>
              <a:rPr lang="en-US" altLang="ko-KR" sz="900" dirty="0"/>
              <a:t>&lt;div</a:t>
            </a:r>
            <a:r>
              <a:rPr lang="ko-KR" altLang="en-US" sz="900" dirty="0"/>
              <a:t> </a:t>
            </a:r>
            <a:r>
              <a:rPr lang="en-US" altLang="ko-KR" sz="900" dirty="0"/>
              <a:t>class="alert alert-info"</a:t>
            </a:r>
            <a:r>
              <a:rPr lang="ko-KR" altLang="en-US" sz="900" dirty="0"/>
              <a:t> </a:t>
            </a:r>
            <a:r>
              <a:rPr lang="en-US" altLang="ko-KR" sz="900" dirty="0"/>
              <a:t>role="alert"&gt;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&lt;b&gt;</a:t>
            </a:r>
            <a:r>
              <a:rPr lang="ko-KR" altLang="en-US" sz="900" dirty="0"/>
              <a:t>이중토큰 인증유지 </a:t>
            </a:r>
            <a:r>
              <a:rPr lang="en-US" altLang="ko-KR" sz="900" dirty="0"/>
              <a:t>&lt;/b&gt;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&lt;p&gt;</a:t>
            </a:r>
            <a:endParaRPr lang="ko-KR" altLang="en-US" sz="900" dirty="0"/>
          </a:p>
          <a:p>
            <a:r>
              <a:rPr lang="ko-KR" altLang="en-US" sz="900" dirty="0"/>
              <a:t>      </a:t>
            </a:r>
            <a:r>
              <a:rPr lang="ko-KR" altLang="en-US" sz="900" dirty="0" err="1"/>
              <a:t>로그인된</a:t>
            </a:r>
            <a:r>
              <a:rPr lang="ko-KR" altLang="en-US" sz="900" dirty="0"/>
              <a:t> 사용자에게 이중토큰 발급</a:t>
            </a:r>
            <a:r>
              <a:rPr lang="en-US" altLang="ko-KR" sz="900" dirty="0"/>
              <a:t>, </a:t>
            </a:r>
            <a:r>
              <a:rPr lang="ko-KR" altLang="en-US" sz="900" dirty="0"/>
              <a:t>비밀통신에 의존하지 않는 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    </a:t>
            </a:r>
            <a:r>
              <a:rPr lang="ko-KR" altLang="en-US" sz="900" dirty="0" smtClean="0"/>
              <a:t>편리한</a:t>
            </a:r>
            <a:r>
              <a:rPr lang="ko-KR" altLang="en-US" sz="900" dirty="0"/>
              <a:t> 인증유지</a:t>
            </a:r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&lt;/p&gt;</a:t>
            </a:r>
            <a:endParaRPr lang="ko-KR" altLang="en-US" sz="900" dirty="0"/>
          </a:p>
          <a:p>
            <a:r>
              <a:rPr lang="ko-KR" altLang="en-US" sz="900" dirty="0"/>
              <a:t>  </a:t>
            </a:r>
            <a:r>
              <a:rPr lang="en-US" altLang="ko-KR" sz="900" dirty="0"/>
              <a:t>&lt;/div&gt;</a:t>
            </a:r>
            <a:endParaRPr lang="ko-KR" altLang="en-US" sz="900" dirty="0"/>
          </a:p>
          <a:p>
            <a:r>
              <a:rPr lang="ko-KR" altLang="en-US" sz="900" dirty="0"/>
              <a:t/>
            </a:r>
            <a:br>
              <a:rPr lang="ko-KR" altLang="en-US" sz="900" dirty="0"/>
            </a:br>
            <a:r>
              <a:rPr lang="ko-KR" altLang="en-US" sz="900" dirty="0"/>
              <a:t>  </a:t>
            </a:r>
            <a:r>
              <a:rPr lang="en-US" altLang="ko-KR" sz="900" dirty="0"/>
              <a:t>&lt;div</a:t>
            </a:r>
            <a:r>
              <a:rPr lang="ko-KR" altLang="en-US" sz="900" dirty="0"/>
              <a:t> </a:t>
            </a:r>
            <a:r>
              <a:rPr lang="en-US" altLang="ko-KR" sz="900" dirty="0"/>
              <a:t>class="alert alert-info"</a:t>
            </a:r>
            <a:r>
              <a:rPr lang="ko-KR" altLang="en-US" sz="900" dirty="0"/>
              <a:t> </a:t>
            </a:r>
            <a:r>
              <a:rPr lang="en-US" altLang="ko-KR" sz="900" dirty="0"/>
              <a:t>role="alert"&gt;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&lt;b&gt;</a:t>
            </a:r>
            <a:r>
              <a:rPr lang="ko-KR" altLang="en-US" sz="900" dirty="0"/>
              <a:t>인증서 간편인증 </a:t>
            </a:r>
            <a:r>
              <a:rPr lang="en-US" altLang="ko-KR" sz="900" dirty="0"/>
              <a:t>&lt;/b&gt;</a:t>
            </a:r>
            <a:endParaRPr lang="ko-KR" altLang="en-US" sz="900" dirty="0"/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&lt;p&gt;</a:t>
            </a:r>
            <a:endParaRPr lang="ko-KR" altLang="en-US" sz="900" dirty="0"/>
          </a:p>
          <a:p>
            <a:r>
              <a:rPr lang="ko-KR" altLang="en-US" sz="900" dirty="0"/>
              <a:t>      </a:t>
            </a:r>
            <a:r>
              <a:rPr lang="ko-KR" altLang="en-US" sz="900" dirty="0" err="1"/>
              <a:t>로그인된</a:t>
            </a:r>
            <a:r>
              <a:rPr lang="ko-KR" altLang="en-US" sz="900" dirty="0"/>
              <a:t> 사용자에게 인증서를 발급하여 전자서명 인증 활용</a:t>
            </a:r>
          </a:p>
          <a:p>
            <a:r>
              <a:rPr lang="ko-KR" altLang="en-US" sz="900" dirty="0"/>
              <a:t>    </a:t>
            </a:r>
            <a:r>
              <a:rPr lang="en-US" altLang="ko-KR" sz="900" dirty="0"/>
              <a:t>&lt;/p&gt;</a:t>
            </a:r>
            <a:endParaRPr lang="ko-KR" altLang="en-US" sz="900" dirty="0"/>
          </a:p>
          <a:p>
            <a:r>
              <a:rPr lang="ko-KR" altLang="en-US" sz="900" dirty="0"/>
              <a:t>  </a:t>
            </a:r>
            <a:r>
              <a:rPr lang="en-US" altLang="ko-KR" sz="900" dirty="0"/>
              <a:t>&lt;/div&gt;</a:t>
            </a:r>
            <a:endParaRPr lang="ko-KR" altLang="en-US" sz="900" dirty="0"/>
          </a:p>
          <a:p>
            <a:r>
              <a:rPr lang="en-US" altLang="ko-KR" sz="900" dirty="0"/>
              <a:t>&lt;/div</a:t>
            </a:r>
            <a:r>
              <a:rPr lang="en-US" altLang="ko-KR" sz="900" dirty="0" smtClean="0"/>
              <a:t>&gt;</a:t>
            </a:r>
            <a:endParaRPr lang="ko-KR" altLang="en-US" sz="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195908" cy="369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823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ng build </a:t>
            </a:r>
          </a:p>
          <a:p>
            <a:pPr lvl="1"/>
            <a:r>
              <a:rPr lang="ko-KR" altLang="en-US" dirty="0" smtClean="0"/>
              <a:t>개발된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폴더의 내용이 </a:t>
            </a:r>
            <a:r>
              <a:rPr lang="ko-KR" altLang="en-US" dirty="0" err="1" smtClean="0"/>
              <a:t>컴파일되어</a:t>
            </a:r>
            <a:r>
              <a:rPr lang="ko-KR" altLang="en-US" dirty="0" smtClean="0"/>
              <a:t> </a:t>
            </a:r>
            <a:r>
              <a:rPr lang="en-US" altLang="ko-KR" dirty="0" smtClean="0"/>
              <a:t>public </a:t>
            </a:r>
            <a:r>
              <a:rPr lang="ko-KR" altLang="en-US" dirty="0" smtClean="0"/>
              <a:t>폴더로 이전됨 </a:t>
            </a:r>
            <a:endParaRPr lang="en-US" altLang="ko-KR" dirty="0" smtClean="0"/>
          </a:p>
          <a:p>
            <a:r>
              <a:rPr lang="en-US" altLang="ko-KR" dirty="0" smtClean="0"/>
              <a:t>Express </a:t>
            </a:r>
            <a:r>
              <a:rPr lang="ko-KR" altLang="en-US" dirty="0" err="1" smtClean="0"/>
              <a:t>웹서비스로</a:t>
            </a:r>
            <a:r>
              <a:rPr lang="ko-KR" altLang="en-US" dirty="0" smtClean="0"/>
              <a:t> 전체 서비스 접속 가능 </a:t>
            </a:r>
            <a:endParaRPr lang="en-US" altLang="ko-KR" dirty="0" smtClean="0"/>
          </a:p>
          <a:p>
            <a:r>
              <a:rPr lang="ko-KR" altLang="en-US" dirty="0" smtClean="0"/>
              <a:t>외부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클라우드</a:t>
            </a:r>
            <a:r>
              <a:rPr lang="ko-KR" altLang="en-US" dirty="0" smtClean="0"/>
              <a:t> 서버에서 서비스 </a:t>
            </a:r>
            <a:endParaRPr lang="en-US" altLang="ko-KR" dirty="0" smtClean="0"/>
          </a:p>
          <a:p>
            <a:pPr lvl="1"/>
            <a:r>
              <a:rPr lang="en-US" altLang="ko-KR" dirty="0" err="1"/>
              <a:t>Auth.service.ts</a:t>
            </a:r>
            <a:r>
              <a:rPr lang="ko-KR" altLang="en-US" dirty="0"/>
              <a:t>에서 지정된 </a:t>
            </a:r>
            <a:r>
              <a:rPr lang="en-US" altLang="ko-KR" dirty="0" err="1"/>
              <a:t>prepEndpoint</a:t>
            </a:r>
            <a:r>
              <a:rPr lang="en-US" altLang="ko-KR" dirty="0"/>
              <a:t>(ep)</a:t>
            </a:r>
            <a:r>
              <a:rPr lang="ko-KR" altLang="en-US" dirty="0"/>
              <a:t>의 </a:t>
            </a:r>
            <a:r>
              <a:rPr lang="ko-KR" altLang="en-US" dirty="0" err="1"/>
              <a:t>리턴주소를</a:t>
            </a:r>
            <a:r>
              <a:rPr lang="ko-KR" altLang="en-US" dirty="0"/>
              <a:t> 수정 </a:t>
            </a:r>
            <a:endParaRPr lang="en-US" altLang="ko-KR" dirty="0"/>
          </a:p>
          <a:p>
            <a:pPr lvl="1"/>
            <a:r>
              <a:rPr lang="ko-KR" altLang="en-US" dirty="0"/>
              <a:t>서비스 </a:t>
            </a:r>
            <a:r>
              <a:rPr lang="ko-KR" altLang="en-US" dirty="0" err="1" smtClean="0"/>
              <a:t>빌드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클라우드로</a:t>
            </a:r>
            <a:r>
              <a:rPr lang="ko-KR" altLang="en-US" dirty="0" smtClean="0"/>
              <a:t> 업로드</a:t>
            </a:r>
            <a:r>
              <a:rPr lang="en-US" altLang="ko-KR" smtClean="0"/>
              <a:t>, </a:t>
            </a:r>
            <a:r>
              <a:rPr lang="ko-KR" altLang="en-US" smtClean="0"/>
              <a:t>서비스 운영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93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서버측</a:t>
            </a:r>
            <a:r>
              <a:rPr lang="ko-KR" altLang="en-US" dirty="0"/>
              <a:t> </a:t>
            </a:r>
            <a:r>
              <a:rPr lang="en-US" altLang="ko-KR" dirty="0"/>
              <a:t>routes/users.js </a:t>
            </a:r>
            <a:r>
              <a:rPr lang="ko-KR" altLang="en-US" dirty="0"/>
              <a:t>파일 수정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1412776"/>
            <a:ext cx="5817618" cy="46628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    </a:t>
            </a:r>
            <a:r>
              <a:rPr lang="en-US" altLang="ko-KR" sz="1100" dirty="0" err="1"/>
              <a:t>User.comparePassword</a:t>
            </a:r>
            <a:r>
              <a:rPr lang="en-US" altLang="ko-KR" sz="1100" dirty="0"/>
              <a:t>(password, </a:t>
            </a:r>
            <a:r>
              <a:rPr lang="en-US" altLang="ko-KR" sz="1100" dirty="0" err="1"/>
              <a:t>user.password</a:t>
            </a:r>
            <a:r>
              <a:rPr lang="en-US" altLang="ko-KR" sz="1100" dirty="0"/>
              <a:t>, (err, </a:t>
            </a:r>
            <a:r>
              <a:rPr lang="en-US" altLang="ko-KR" sz="1100" dirty="0" err="1"/>
              <a:t>isMatch</a:t>
            </a:r>
            <a:r>
              <a:rPr lang="en-US" altLang="ko-KR" sz="1100" dirty="0"/>
              <a:t>) =&gt; {</a:t>
            </a:r>
          </a:p>
          <a:p>
            <a:r>
              <a:rPr lang="en-US" altLang="ko-KR" sz="1100" dirty="0"/>
              <a:t>      if (err) throw err;</a:t>
            </a:r>
          </a:p>
          <a:p>
            <a:r>
              <a:rPr lang="en-US" altLang="ko-KR" sz="1100" dirty="0"/>
              <a:t>      if (</a:t>
            </a:r>
            <a:r>
              <a:rPr lang="en-US" altLang="ko-KR" sz="1100" dirty="0" err="1"/>
              <a:t>isMatch</a:t>
            </a:r>
            <a:r>
              <a:rPr lang="en-US" altLang="ko-KR" sz="1100" dirty="0"/>
              <a:t>) {</a:t>
            </a:r>
          </a:p>
          <a:p>
            <a:r>
              <a:rPr lang="en-US" altLang="ko-KR" sz="1100" dirty="0"/>
              <a:t>    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ptoken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jwt.sign</a:t>
            </a:r>
            <a:r>
              <a:rPr lang="en-US" altLang="ko-KR" sz="1100" dirty="0"/>
              <a:t>({ data: user }, </a:t>
            </a:r>
            <a:r>
              <a:rPr lang="en-US" altLang="ko-KR" sz="1100" dirty="0" err="1"/>
              <a:t>config.secret</a:t>
            </a:r>
            <a:r>
              <a:rPr lang="en-US" altLang="ko-KR" sz="1100" dirty="0"/>
              <a:t>, {</a:t>
            </a:r>
          </a:p>
          <a:p>
            <a:r>
              <a:rPr lang="en-US" altLang="ko-KR" sz="1100" dirty="0"/>
              <a:t>          </a:t>
            </a:r>
            <a:r>
              <a:rPr lang="en-US" altLang="ko-KR" sz="1100" dirty="0" err="1"/>
              <a:t>expiresIn</a:t>
            </a:r>
            <a:r>
              <a:rPr lang="en-US" altLang="ko-KR" sz="1100" dirty="0"/>
              <a:t>: 604800 // 1 week, </a:t>
            </a:r>
            <a:r>
              <a:rPr lang="ko-KR" altLang="en-US" sz="1100" dirty="0"/>
              <a:t>유효기간</a:t>
            </a:r>
            <a:r>
              <a:rPr lang="en-US" altLang="ko-KR" sz="1100" dirty="0"/>
              <a:t>: 1</a:t>
            </a:r>
            <a:r>
              <a:rPr lang="ko-KR" altLang="en-US" sz="1100" dirty="0"/>
              <a:t>주일 </a:t>
            </a:r>
          </a:p>
          <a:p>
            <a:r>
              <a:rPr lang="ko-KR" altLang="en-US" sz="1100" dirty="0"/>
              <a:t>        </a:t>
            </a:r>
            <a:r>
              <a:rPr lang="en-US" altLang="ko-KR" sz="1100" dirty="0"/>
              <a:t>});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  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stoken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jwt.sign</a:t>
            </a:r>
            <a:r>
              <a:rPr lang="en-US" altLang="ko-KR" sz="1100" dirty="0"/>
              <a:t>({ data: </a:t>
            </a:r>
            <a:r>
              <a:rPr lang="en-US" altLang="ko-KR" sz="1100" dirty="0" err="1"/>
              <a:t>ptoken</a:t>
            </a:r>
            <a:r>
              <a:rPr lang="en-US" altLang="ko-KR" sz="1100" dirty="0"/>
              <a:t> }, </a:t>
            </a:r>
            <a:r>
              <a:rPr lang="en-US" altLang="ko-KR" sz="1100" dirty="0" err="1"/>
              <a:t>config.secret</a:t>
            </a:r>
            <a:r>
              <a:rPr lang="en-US" altLang="ko-KR" sz="1100" dirty="0"/>
              <a:t>, {</a:t>
            </a:r>
          </a:p>
          <a:p>
            <a:r>
              <a:rPr lang="en-US" altLang="ko-KR" sz="1100" dirty="0"/>
              <a:t>          </a:t>
            </a:r>
            <a:r>
              <a:rPr lang="en-US" altLang="ko-KR" sz="1100" dirty="0" err="1"/>
              <a:t>noTimestamp</a:t>
            </a:r>
            <a:r>
              <a:rPr lang="en-US" altLang="ko-KR" sz="1100" dirty="0"/>
              <a:t>: true // </a:t>
            </a:r>
            <a:r>
              <a:rPr lang="ko-KR" altLang="en-US" sz="1100" dirty="0"/>
              <a:t>발급시점</a:t>
            </a:r>
            <a:r>
              <a:rPr lang="en-US" altLang="ko-KR" sz="1100" dirty="0"/>
              <a:t>, </a:t>
            </a:r>
            <a:r>
              <a:rPr lang="ko-KR" altLang="en-US" sz="1100" dirty="0"/>
              <a:t>유효기간 삭제</a:t>
            </a:r>
            <a:r>
              <a:rPr lang="en-US" altLang="ko-KR" sz="1100" dirty="0"/>
              <a:t>. </a:t>
            </a:r>
            <a:endParaRPr lang="en-US" altLang="ko-KR" sz="1100" dirty="0" smtClean="0"/>
          </a:p>
          <a:p>
            <a:r>
              <a:rPr lang="en-US" altLang="ko-KR" sz="1100" dirty="0"/>
              <a:t>	 </a:t>
            </a:r>
            <a:r>
              <a:rPr lang="en-US" altLang="ko-KR" sz="1100" dirty="0" smtClean="0"/>
              <a:t>                // </a:t>
            </a:r>
            <a:r>
              <a:rPr lang="ko-KR" altLang="en-US" sz="1100" dirty="0" smtClean="0"/>
              <a:t>토큰의</a:t>
            </a:r>
            <a:r>
              <a:rPr lang="ko-KR" altLang="en-US" sz="1100" dirty="0"/>
              <a:t> 유효성은 </a:t>
            </a:r>
            <a:r>
              <a:rPr lang="en-US" altLang="ko-KR" sz="1100" dirty="0" err="1"/>
              <a:t>ptoken</a:t>
            </a:r>
            <a:r>
              <a:rPr lang="ko-KR" altLang="en-US" sz="1100" dirty="0"/>
              <a:t>에서만 검증 예정</a:t>
            </a:r>
          </a:p>
          <a:p>
            <a:r>
              <a:rPr lang="ko-KR" altLang="en-US" sz="1100" dirty="0"/>
              <a:t>        </a:t>
            </a:r>
            <a:r>
              <a:rPr lang="en-US" altLang="ko-KR" sz="1100" dirty="0"/>
              <a:t>});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      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</a:t>
            </a:r>
          </a:p>
          <a:p>
            <a:r>
              <a:rPr lang="en-US" altLang="ko-KR" sz="1100" dirty="0"/>
              <a:t>          success: true,</a:t>
            </a:r>
          </a:p>
          <a:p>
            <a:r>
              <a:rPr lang="en-US" altLang="ko-KR" sz="1100" dirty="0"/>
              <a:t>          </a:t>
            </a:r>
            <a:r>
              <a:rPr lang="en-US" altLang="ko-KR" sz="1100" dirty="0" err="1"/>
              <a:t>ptoken</a:t>
            </a:r>
            <a:r>
              <a:rPr lang="en-US" altLang="ko-KR" sz="1100" dirty="0"/>
              <a:t>: 'JWT ' + </a:t>
            </a:r>
            <a:r>
              <a:rPr lang="en-US" altLang="ko-KR" sz="1100" dirty="0" err="1"/>
              <a:t>ptoken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      </a:t>
            </a:r>
            <a:r>
              <a:rPr lang="en-US" altLang="ko-KR" sz="1100" dirty="0" err="1"/>
              <a:t>stoken</a:t>
            </a:r>
            <a:r>
              <a:rPr lang="en-US" altLang="ko-KR" sz="1100" dirty="0"/>
              <a:t>: 'JWT ' + </a:t>
            </a:r>
            <a:r>
              <a:rPr lang="en-US" altLang="ko-KR" sz="1100" dirty="0" err="1"/>
              <a:t>stoken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      </a:t>
            </a:r>
            <a:r>
              <a:rPr lang="en-US" altLang="ko-KR" sz="1100" dirty="0" err="1"/>
              <a:t>userNoPW</a:t>
            </a:r>
            <a:r>
              <a:rPr lang="en-US" altLang="ko-KR" sz="1100" dirty="0"/>
              <a:t>: {</a:t>
            </a:r>
          </a:p>
          <a:p>
            <a:r>
              <a:rPr lang="en-US" altLang="ko-KR" sz="1100" dirty="0"/>
              <a:t>            name: user.name,</a:t>
            </a:r>
          </a:p>
          <a:p>
            <a:r>
              <a:rPr lang="en-US" altLang="ko-KR" sz="1100" dirty="0"/>
              <a:t>            username: </a:t>
            </a:r>
            <a:r>
              <a:rPr lang="en-US" altLang="ko-KR" sz="1100" dirty="0" err="1"/>
              <a:t>user.username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        email: </a:t>
            </a:r>
            <a:r>
              <a:rPr lang="en-US" altLang="ko-KR" sz="1100" dirty="0" err="1"/>
              <a:t>user.email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        age: </a:t>
            </a:r>
            <a:r>
              <a:rPr lang="en-US" altLang="ko-KR" sz="1100" dirty="0" err="1"/>
              <a:t>user.age</a:t>
            </a:r>
            <a:endParaRPr lang="en-US" altLang="ko-KR" sz="1100" dirty="0"/>
          </a:p>
          <a:p>
            <a:r>
              <a:rPr lang="en-US" altLang="ko-KR" sz="1100" dirty="0"/>
              <a:t>          }</a:t>
            </a:r>
          </a:p>
          <a:p>
            <a:r>
              <a:rPr lang="en-US" altLang="ko-KR" sz="1100" dirty="0"/>
              <a:t>        });</a:t>
            </a:r>
          </a:p>
          <a:p>
            <a:r>
              <a:rPr lang="en-US" altLang="ko-KR" sz="1100" dirty="0"/>
              <a:t>      } else {</a:t>
            </a:r>
          </a:p>
          <a:p>
            <a:r>
              <a:rPr lang="en-US" altLang="ko-KR" sz="1100" dirty="0"/>
              <a:t>        return 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 success: false, </a:t>
            </a:r>
            <a:r>
              <a:rPr lang="en-US" altLang="ko-KR" sz="1100" dirty="0" err="1"/>
              <a:t>msg</a:t>
            </a:r>
            <a:r>
              <a:rPr lang="en-US" altLang="ko-KR" sz="1100" dirty="0"/>
              <a:t>: "Wrong password. </a:t>
            </a:r>
            <a:r>
              <a:rPr lang="ko-KR" altLang="en-US" sz="1100" dirty="0"/>
              <a:t>패스워드가 틀립니다</a:t>
            </a:r>
            <a:r>
              <a:rPr lang="en-US" altLang="ko-KR" sz="1100" dirty="0"/>
              <a:t>... "</a:t>
            </a:r>
            <a:r>
              <a:rPr lang="ko-KR" altLang="en-US" sz="1100" dirty="0"/>
              <a:t> </a:t>
            </a:r>
            <a:r>
              <a:rPr lang="en-US" altLang="ko-KR" sz="1100" dirty="0"/>
              <a:t>});</a:t>
            </a:r>
          </a:p>
          <a:p>
            <a:r>
              <a:rPr lang="en-US" altLang="ko-KR" sz="1100" dirty="0"/>
              <a:t>      }</a:t>
            </a:r>
          </a:p>
          <a:p>
            <a:r>
              <a:rPr lang="en-US" altLang="ko-KR" sz="1100" dirty="0"/>
              <a:t>    });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022" y="1403484"/>
            <a:ext cx="390203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router.post</a:t>
            </a:r>
            <a:r>
              <a:rPr lang="en-US" altLang="ko-KR" dirty="0"/>
              <a:t>('/authenticate</a:t>
            </a:r>
            <a:r>
              <a:rPr lang="en-US" altLang="ko-KR" dirty="0" smtClean="0"/>
              <a:t>',</a:t>
            </a:r>
          </a:p>
          <a:p>
            <a:r>
              <a:rPr lang="en-US" altLang="ko-KR" dirty="0" smtClean="0"/>
              <a:t>  </a:t>
            </a:r>
            <a:r>
              <a:rPr lang="en-US" altLang="ko-KR" dirty="0" err="1" smtClean="0"/>
              <a:t>User.comparePassword</a:t>
            </a:r>
            <a:r>
              <a:rPr lang="en-US" altLang="ko-KR" dirty="0" smtClean="0"/>
              <a:t>(password,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3095" y="3501008"/>
            <a:ext cx="369396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기존의 </a:t>
            </a:r>
            <a:r>
              <a:rPr lang="en-US" altLang="ko-KR" sz="1200" dirty="0" err="1" smtClean="0"/>
              <a:t>jwt</a:t>
            </a:r>
            <a:r>
              <a:rPr lang="ko-KR" altLang="en-US" sz="1200" dirty="0" smtClean="0"/>
              <a:t>토큰을 공개토큰으로 명칭변경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비밀토큰은 공개토큰에 대한 서버의 서명</a:t>
            </a:r>
            <a:endParaRPr lang="en-US" altLang="ko-KR" sz="1200" dirty="0" smtClean="0"/>
          </a:p>
          <a:p>
            <a:r>
              <a:rPr lang="ko-KR" altLang="en-US" sz="1200" dirty="0" smtClean="0"/>
              <a:t>비밀토큰은 발급시점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유효기간 지정하지 않음</a:t>
            </a:r>
            <a:r>
              <a:rPr lang="en-US" altLang="ko-KR" sz="1200" dirty="0" smtClean="0"/>
              <a:t>. </a:t>
            </a:r>
          </a:p>
          <a:p>
            <a:r>
              <a:rPr lang="ko-KR" altLang="en-US" sz="1200" dirty="0" smtClean="0"/>
              <a:t>서버에서 언제든지 재계산할 수 있도록</a:t>
            </a:r>
            <a:r>
              <a:rPr lang="en-US" altLang="ko-KR" sz="1200" dirty="0" smtClean="0"/>
              <a:t>…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클라이언트에게 </a:t>
            </a:r>
            <a:r>
              <a:rPr lang="en-US" altLang="ko-KR" sz="1200" dirty="0" err="1" smtClean="0"/>
              <a:t>ptoken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stoken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userNoPW</a:t>
            </a:r>
            <a:r>
              <a:rPr lang="ko-KR" altLang="en-US" sz="1200" dirty="0" smtClean="0"/>
              <a:t>를 리턴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90366" y="2204864"/>
            <a:ext cx="374333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기존의 </a:t>
            </a:r>
            <a:r>
              <a:rPr lang="en-US" altLang="ko-KR" dirty="0" smtClean="0"/>
              <a:t>username/password</a:t>
            </a:r>
            <a:r>
              <a:rPr lang="ko-KR" altLang="en-US" dirty="0" smtClean="0"/>
              <a:t>로</a:t>
            </a:r>
            <a:endParaRPr lang="en-US" altLang="ko-KR" dirty="0" smtClean="0"/>
          </a:p>
          <a:p>
            <a:r>
              <a:rPr lang="ko-KR" altLang="en-US" dirty="0" smtClean="0"/>
              <a:t>로그인 성공 이후의 시나리오 변경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44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login.component.ts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203665"/>
            <a:ext cx="2688557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수신된 데이터 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개를 저장 필요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ptoken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stoken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userNoPW</a:t>
            </a:r>
            <a:r>
              <a:rPr lang="en-US" altLang="ko-KR" sz="1400" dirty="0" smtClean="0"/>
              <a:t>  </a:t>
            </a:r>
          </a:p>
          <a:p>
            <a:endParaRPr lang="en-US" altLang="ko-KR" sz="1400" dirty="0"/>
          </a:p>
          <a:p>
            <a:r>
              <a:rPr lang="en-US" altLang="ko-KR" sz="1400" dirty="0" err="1" smtClean="0"/>
              <a:t>Auth.</a:t>
            </a:r>
            <a:r>
              <a:rPr lang="en-US" altLang="ko-KR" sz="1400" dirty="0" err="1"/>
              <a:t>s</a:t>
            </a:r>
            <a:r>
              <a:rPr lang="en-US" altLang="ko-KR" sz="1400" dirty="0" err="1" smtClean="0"/>
              <a:t>ervice.ts</a:t>
            </a:r>
            <a:r>
              <a:rPr lang="ko-KR" altLang="en-US" sz="1400" dirty="0" smtClean="0"/>
              <a:t>에서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storeUserData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 수정 필요</a:t>
            </a:r>
            <a:endParaRPr lang="ko-KR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03592" y="1902311"/>
            <a:ext cx="7208768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this.authService.authenticateUser</a:t>
            </a:r>
            <a:r>
              <a:rPr lang="en-US" altLang="ko-KR" sz="1400" dirty="0"/>
              <a:t>(login).subscribe(data =&gt; {</a:t>
            </a:r>
          </a:p>
          <a:p>
            <a:r>
              <a:rPr lang="en-US" altLang="ko-KR" sz="1400" dirty="0"/>
              <a:t>      if (</a:t>
            </a:r>
            <a:r>
              <a:rPr lang="en-US" altLang="ko-KR" sz="1400" dirty="0" err="1"/>
              <a:t>data.success</a:t>
            </a:r>
            <a:r>
              <a:rPr lang="en-US" altLang="ko-KR" sz="1400" dirty="0"/>
              <a:t>) </a:t>
            </a:r>
            <a:r>
              <a:rPr lang="en-US" altLang="ko-KR" sz="1400" dirty="0" smtClean="0"/>
              <a:t>{ </a:t>
            </a:r>
            <a:endParaRPr lang="en-US" altLang="ko-KR" sz="1400" dirty="0"/>
          </a:p>
          <a:p>
            <a:r>
              <a:rPr lang="en-US" altLang="ko-KR" sz="1400" b="1" dirty="0"/>
              <a:t>        </a:t>
            </a:r>
            <a:r>
              <a:rPr lang="en-US" altLang="ko-KR" sz="1400" b="1" dirty="0" err="1"/>
              <a:t>this.authService.storeUserData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data.ptoken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data.stoken</a:t>
            </a:r>
            <a:r>
              <a:rPr lang="en-US" altLang="ko-KR" sz="1400" b="1" dirty="0"/>
              <a:t>, </a:t>
            </a:r>
            <a:r>
              <a:rPr lang="en-US" altLang="ko-KR" sz="1400" b="1" dirty="0" err="1"/>
              <a:t>data.userNoPW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('</a:t>
            </a:r>
            <a:r>
              <a:rPr lang="ko-KR" altLang="en-US" sz="1400" dirty="0"/>
              <a:t>로그인 성공</a:t>
            </a:r>
            <a:r>
              <a:rPr lang="en-US" altLang="ko-KR" sz="1400" dirty="0"/>
              <a:t>', {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'alert-success', timeout: 5000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(['dashboard']);</a:t>
            </a:r>
          </a:p>
          <a:p>
            <a:r>
              <a:rPr lang="en-US" altLang="ko-KR" sz="1400" dirty="0"/>
              <a:t>      } else {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(data.msg, {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'alert-danger', timeout: 5000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(['login']);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smtClean="0"/>
              <a:t>}</a:t>
            </a:r>
            <a:endParaRPr lang="en-US" altLang="ko-KR" sz="1400" dirty="0"/>
          </a:p>
          <a:p>
            <a:r>
              <a:rPr lang="en-US" altLang="ko-KR" sz="1400" dirty="0"/>
              <a:t>    </a:t>
            </a:r>
            <a:r>
              <a:rPr lang="en-US" altLang="ko-KR" sz="1400" dirty="0" smtClean="0"/>
              <a:t>});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3592" y="1547500"/>
            <a:ext cx="218521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/>
              <a:t>login.component.ts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7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3446" y="1556792"/>
            <a:ext cx="595566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@Injectable({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providedIn</a:t>
            </a:r>
            <a:r>
              <a:rPr lang="en-US" altLang="ko-KR" sz="1400" dirty="0"/>
              <a:t>: 'root'</a:t>
            </a:r>
          </a:p>
          <a:p>
            <a:r>
              <a:rPr lang="en-US" altLang="ko-KR" sz="1400" dirty="0"/>
              <a:t>})</a:t>
            </a:r>
          </a:p>
          <a:p>
            <a:r>
              <a:rPr lang="en-US" altLang="ko-KR" sz="1400" dirty="0"/>
              <a:t>export class </a:t>
            </a:r>
            <a:r>
              <a:rPr lang="en-US" altLang="ko-KR" sz="1400" dirty="0" err="1"/>
              <a:t>AuthService</a:t>
            </a:r>
            <a:r>
              <a:rPr lang="en-US" altLang="ko-KR" sz="1400" dirty="0"/>
              <a:t> {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ptoken</a:t>
            </a:r>
            <a:r>
              <a:rPr lang="en-US" altLang="ko-KR" sz="1400" dirty="0"/>
              <a:t>: any;   // </a:t>
            </a:r>
            <a:r>
              <a:rPr lang="ko-KR" altLang="en-US" sz="1400" dirty="0"/>
              <a:t>공개토큰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 err="1"/>
              <a:t>stoken</a:t>
            </a:r>
            <a:r>
              <a:rPr lang="en-US" altLang="ko-KR" sz="1400" dirty="0"/>
              <a:t>: any;   // </a:t>
            </a:r>
            <a:r>
              <a:rPr lang="ko-KR" altLang="en-US" sz="1400" dirty="0"/>
              <a:t>비밀토큰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/>
              <a:t>// </a:t>
            </a:r>
            <a:r>
              <a:rPr lang="en-US" altLang="ko-KR" sz="1400" dirty="0" err="1"/>
              <a:t>authToken</a:t>
            </a:r>
            <a:r>
              <a:rPr lang="en-US" altLang="ko-KR" sz="1400" dirty="0"/>
              <a:t>: any;         </a:t>
            </a:r>
            <a:r>
              <a:rPr lang="en-US" altLang="ko-KR" sz="1400" dirty="0" smtClean="0"/>
              <a:t>   //</a:t>
            </a:r>
            <a:r>
              <a:rPr lang="en-US" altLang="ko-KR" sz="1400" dirty="0"/>
              <a:t> </a:t>
            </a:r>
            <a:r>
              <a:rPr lang="ko-KR" altLang="en-US" sz="1400" dirty="0"/>
              <a:t>로그인 </a:t>
            </a:r>
            <a:r>
              <a:rPr lang="ko-KR" altLang="en-US" sz="1400" dirty="0" err="1"/>
              <a:t>성공시</a:t>
            </a:r>
            <a:r>
              <a:rPr lang="ko-KR" altLang="en-US" sz="1400" dirty="0"/>
              <a:t> 생성되는 토큰 정보</a:t>
            </a:r>
            <a:r>
              <a:rPr lang="en-US" altLang="ko-KR" sz="1400" dirty="0"/>
              <a:t>. </a:t>
            </a:r>
            <a:r>
              <a:rPr lang="ko-KR" altLang="en-US" sz="1400" dirty="0"/>
              <a:t>삭제</a:t>
            </a:r>
          </a:p>
          <a:p>
            <a:r>
              <a:rPr lang="ko-KR" altLang="en-US" sz="1400" dirty="0"/>
              <a:t>  </a:t>
            </a:r>
            <a:r>
              <a:rPr lang="en-US" altLang="ko-KR" sz="1400" dirty="0" err="1"/>
              <a:t>userNoPW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UserNoPW</a:t>
            </a:r>
            <a:r>
              <a:rPr lang="en-US" altLang="ko-KR" sz="1400" dirty="0"/>
              <a:t>;     // </a:t>
            </a:r>
            <a:r>
              <a:rPr lang="ko-KR" altLang="en-US" sz="1400" dirty="0"/>
              <a:t>로그인 </a:t>
            </a:r>
            <a:r>
              <a:rPr lang="ko-KR" altLang="en-US" sz="1400" dirty="0" err="1"/>
              <a:t>성공시</a:t>
            </a:r>
            <a:r>
              <a:rPr lang="ko-KR" altLang="en-US" sz="1400" dirty="0"/>
              <a:t> 생성되는 사용자 </a:t>
            </a:r>
            <a:r>
              <a:rPr lang="ko-KR" altLang="en-US" sz="1400" dirty="0" smtClean="0"/>
              <a:t>정보</a:t>
            </a:r>
            <a:endParaRPr lang="ko-KR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424431"/>
            <a:ext cx="427681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Auth.service</a:t>
            </a:r>
            <a:r>
              <a:rPr lang="ko-KR" altLang="en-US" sz="1400" dirty="0" smtClean="0"/>
              <a:t>에서 필요한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글로벌 변수 선언 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pToken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공개토큰</a:t>
            </a:r>
            <a:endParaRPr lang="en-US" altLang="ko-KR" sz="1400" dirty="0" smtClean="0"/>
          </a:p>
          <a:p>
            <a:r>
              <a:rPr lang="en-US" altLang="ko-KR" sz="1400" dirty="0" smtClean="0"/>
              <a:t>- </a:t>
            </a:r>
            <a:r>
              <a:rPr lang="en-US" altLang="ko-KR" sz="1400" dirty="0" err="1" smtClean="0"/>
              <a:t>sToken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비밀토큰 </a:t>
            </a:r>
            <a:endParaRPr lang="en-US" altLang="ko-KR" sz="1400" dirty="0" smtClean="0"/>
          </a:p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authToken</a:t>
            </a:r>
            <a:r>
              <a:rPr lang="ko-KR" altLang="en-US" sz="1400" dirty="0" smtClean="0"/>
              <a:t>은 선언을 삭제하고 </a:t>
            </a:r>
            <a:r>
              <a:rPr lang="en-US" altLang="ko-KR" sz="1400" dirty="0" err="1" smtClean="0"/>
              <a:t>ptoken</a:t>
            </a:r>
            <a:r>
              <a:rPr lang="ko-KR" altLang="en-US" sz="1400" dirty="0" smtClean="0"/>
              <a:t>으로 변경함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3061" y="3789040"/>
            <a:ext cx="5523115" cy="20928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  </a:t>
            </a:r>
            <a:r>
              <a:rPr lang="en-US" altLang="ko-KR" sz="1600" dirty="0" err="1"/>
              <a:t>storeUserData</a:t>
            </a:r>
            <a:r>
              <a:rPr lang="en-US" altLang="ko-KR" sz="1600" dirty="0"/>
              <a:t>(</a:t>
            </a:r>
            <a:r>
              <a:rPr lang="en-US" altLang="ko-KR" sz="1600" dirty="0" err="1"/>
              <a:t>ptoken</a:t>
            </a:r>
            <a:r>
              <a:rPr lang="en-US" altLang="ko-KR" sz="1600" dirty="0"/>
              <a:t>, </a:t>
            </a:r>
            <a:r>
              <a:rPr lang="en-US" altLang="ko-KR" sz="1600" dirty="0" err="1"/>
              <a:t>stoken</a:t>
            </a:r>
            <a:r>
              <a:rPr lang="en-US" altLang="ko-KR" sz="1600" dirty="0"/>
              <a:t>, </a:t>
            </a:r>
            <a:r>
              <a:rPr lang="en-US" altLang="ko-KR" sz="1600" dirty="0" err="1"/>
              <a:t>userNoPW</a:t>
            </a:r>
            <a:r>
              <a:rPr lang="en-US" altLang="ko-KR" sz="1600" dirty="0"/>
              <a:t>) {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localStorage.setItem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ptoken</a:t>
            </a:r>
            <a:r>
              <a:rPr lang="en-US" altLang="ko-KR" sz="1600" dirty="0"/>
              <a:t>', </a:t>
            </a:r>
            <a:r>
              <a:rPr lang="en-US" altLang="ko-KR" sz="1600" dirty="0" err="1"/>
              <a:t>ptoken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localStorage.setItem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stoken</a:t>
            </a:r>
            <a:r>
              <a:rPr lang="en-US" altLang="ko-KR" sz="1600" dirty="0"/>
              <a:t>', </a:t>
            </a:r>
            <a:r>
              <a:rPr lang="en-US" altLang="ko-KR" sz="1600" dirty="0" err="1"/>
              <a:t>stoken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localStorage.setItem</a:t>
            </a:r>
            <a:r>
              <a:rPr lang="en-US" altLang="ko-KR" sz="1600" dirty="0"/>
              <a:t>('user', </a:t>
            </a:r>
            <a:r>
              <a:rPr lang="en-US" altLang="ko-KR" sz="1600" dirty="0" err="1"/>
              <a:t>JSON.stringify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userNoPW</a:t>
            </a:r>
            <a:r>
              <a:rPr lang="en-US" altLang="ko-KR" sz="1600" dirty="0"/>
              <a:t>));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this.ptoken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ptoken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this.stoken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stoken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this.userNoPW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userNoPW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>  </a:t>
            </a:r>
            <a:r>
              <a:rPr lang="en-US" altLang="ko-KR" sz="1600" dirty="0" smtClean="0"/>
              <a:t>}</a:t>
            </a:r>
            <a:endParaRPr lang="en-US" altLang="ko-K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4941168"/>
            <a:ext cx="2948243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두개의</a:t>
            </a:r>
            <a:r>
              <a:rPr lang="ko-KR" altLang="en-US" sz="1400" dirty="0" smtClean="0"/>
              <a:t> 토큰과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사용자정보를 </a:t>
            </a:r>
            <a:endParaRPr lang="en-US" altLang="ko-KR" sz="1400" dirty="0" smtClean="0"/>
          </a:p>
          <a:p>
            <a:r>
              <a:rPr lang="en-US" altLang="ko-KR" sz="1400" dirty="0" err="1" smtClean="0"/>
              <a:t>localStorage</a:t>
            </a:r>
            <a:r>
              <a:rPr lang="ko-KR" altLang="en-US" sz="1400" dirty="0" smtClean="0"/>
              <a:t>에 저장</a:t>
            </a:r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/>
          </a:p>
          <a:p>
            <a:r>
              <a:rPr lang="ko-KR" altLang="en-US" sz="1400" dirty="0" err="1" smtClean="0"/>
              <a:t>로그인정보</a:t>
            </a:r>
            <a:r>
              <a:rPr lang="ko-KR" altLang="en-US" sz="1400" dirty="0" smtClean="0"/>
              <a:t> 저장을 위한 </a:t>
            </a:r>
            <a:endParaRPr lang="en-US" altLang="ko-KR" sz="1400" dirty="0" smtClean="0"/>
          </a:p>
          <a:p>
            <a:r>
              <a:rPr lang="ko-KR" altLang="en-US" sz="1400" dirty="0" smtClean="0"/>
              <a:t>글로벌 변수에 수신한 정보를 지정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051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6900</TotalTime>
  <Words>1847</Words>
  <Application>Microsoft Office PowerPoint</Application>
  <PresentationFormat>화면 슬라이드 쇼(4:3)</PresentationFormat>
  <Paragraphs>1161</Paragraphs>
  <Slides>61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가을</vt:lpstr>
      <vt:lpstr>웹어플리케이션보안 11. 이중토큰 인증 2019. 10.</vt:lpstr>
      <vt:lpstr>개요: 이중토큰 인증을 이용한 인증유지</vt:lpstr>
      <vt:lpstr>이중토큰 인증을 이용한 인증유지</vt:lpstr>
      <vt:lpstr>차례</vt:lpstr>
      <vt:lpstr>1. 로그인시 2개의 토큰 발급</vt:lpstr>
      <vt:lpstr>두개의 토큰 발급</vt:lpstr>
      <vt:lpstr>서버측 routes/users.js 파일 수정 </vt:lpstr>
      <vt:lpstr>클라이언트측 login.component.ts 수정 </vt:lpstr>
      <vt:lpstr>클라이언트측 auth.service.ts 수정 </vt:lpstr>
      <vt:lpstr>클라이언트측 auth.service.ts 수정 </vt:lpstr>
      <vt:lpstr>로그인 테스트</vt:lpstr>
      <vt:lpstr>2. 프로필 페이지 접속시 이중토큰인증 적용 </vt:lpstr>
      <vt:lpstr>프로필 페이지 접속시 난수화 토큰인증 적용 </vt:lpstr>
      <vt:lpstr>클라이언트측 profile.component.ts 수정</vt:lpstr>
      <vt:lpstr>클라이언트측 auth.service.ts 수정 </vt:lpstr>
      <vt:lpstr>서버측 routes/users.js 수정 </vt:lpstr>
      <vt:lpstr>프로필 접속 테스트</vt:lpstr>
      <vt:lpstr>프로필 페이지 출력 변경 Profile.component.html </vt:lpstr>
      <vt:lpstr>프로필 페이지 출력 변경 </vt:lpstr>
      <vt:lpstr>3. 새로운 컴포넌트 생성 및 등록</vt:lpstr>
      <vt:lpstr>App.module.ts 에 모듈 자동 등록 확인</vt:lpstr>
      <vt:lpstr>App-routing.module.ts 에 루트 등록</vt:lpstr>
      <vt:lpstr>메뉴에 등록</vt:lpstr>
      <vt:lpstr>홈페이지 수정 home.component.html</vt:lpstr>
      <vt:lpstr>홈페이지 수정 home.component.html</vt:lpstr>
      <vt:lpstr>4. 일회용 비밀키를 이용한 메시지 암호화</vt:lpstr>
      <vt:lpstr>4. 일회용 비밀키를 이용한 메시지 암호화</vt:lpstr>
      <vt:lpstr>난수화 토큰인증을 이용한 암호화 통신 </vt:lpstr>
      <vt:lpstr>UI 작성 </vt:lpstr>
      <vt:lpstr>UI 작성 </vt:lpstr>
      <vt:lpstr>PowerPoint 프레젠테이션</vt:lpstr>
      <vt:lpstr>Encrypt.component.ts 수정 </vt:lpstr>
      <vt:lpstr>Encrypt.component.ts 수정 </vt:lpstr>
      <vt:lpstr>Auth.service.ts 수정</vt:lpstr>
      <vt:lpstr>Auth.service.ts 수정</vt:lpstr>
      <vt:lpstr>서버측 routes/users.js 수정</vt:lpstr>
      <vt:lpstr>암호문 전송 테스트</vt:lpstr>
      <vt:lpstr>5. 일회용 비밀키를 이용한 메시지 인증 </vt:lpstr>
      <vt:lpstr>UI 작성 </vt:lpstr>
      <vt:lpstr>UI 작성</vt:lpstr>
      <vt:lpstr>UI 완성</vt:lpstr>
      <vt:lpstr>Mac.component.ts 수정</vt:lpstr>
      <vt:lpstr>Mac.component.ts 수정</vt:lpstr>
      <vt:lpstr>Auth.service.ts 수정</vt:lpstr>
      <vt:lpstr>서버측 routes/users.js 수정</vt:lpstr>
      <vt:lpstr>메시지 인증 테스트 </vt:lpstr>
      <vt:lpstr>6. JWT 인증을 이용하는 블로그페이지 작성 </vt:lpstr>
      <vt:lpstr>UI 작성</vt:lpstr>
      <vt:lpstr>Blog.component.ts 작성</vt:lpstr>
      <vt:lpstr>Auth.service.ts 수정</vt:lpstr>
      <vt:lpstr>서버측 routes/users.js 수정</vt:lpstr>
      <vt:lpstr>Blog 서비스 테스트</vt:lpstr>
      <vt:lpstr>7. 대쉬보드 페이지 작성 </vt:lpstr>
      <vt:lpstr>UI 작성</vt:lpstr>
      <vt:lpstr>Dashboard.component.ts 작성</vt:lpstr>
      <vt:lpstr>대쉬보드 페이지 테스트</vt:lpstr>
      <vt:lpstr>8. 정적 페이지 작성 (홈, 기술소개)</vt:lpstr>
      <vt:lpstr>Home.component.html 작성</vt:lpstr>
      <vt:lpstr>Home 페이지 테스트</vt:lpstr>
      <vt:lpstr>기술소개 페이지 작성</vt:lpstr>
      <vt:lpstr>9. 서비스 빌드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421</cp:revision>
  <dcterms:created xsi:type="dcterms:W3CDTF">2011-08-27T14:53:28Z</dcterms:created>
  <dcterms:modified xsi:type="dcterms:W3CDTF">2019-11-29T09:19:35Z</dcterms:modified>
</cp:coreProperties>
</file>