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73" r:id="rId11"/>
    <p:sldId id="274" r:id="rId12"/>
    <p:sldId id="275" r:id="rId13"/>
    <p:sldId id="264" r:id="rId14"/>
    <p:sldId id="282" r:id="rId15"/>
    <p:sldId id="265" r:id="rId16"/>
    <p:sldId id="266" r:id="rId17"/>
    <p:sldId id="267" r:id="rId18"/>
    <p:sldId id="276" r:id="rId19"/>
    <p:sldId id="268" r:id="rId20"/>
    <p:sldId id="271" r:id="rId21"/>
    <p:sldId id="277" r:id="rId22"/>
    <p:sldId id="278" r:id="rId23"/>
    <p:sldId id="269" r:id="rId24"/>
    <p:sldId id="279" r:id="rId25"/>
    <p:sldId id="280" r:id="rId26"/>
    <p:sldId id="281" r:id="rId27"/>
    <p:sldId id="270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451-EFF2-4330-A3FE-754D026ECEB7}" type="datetimeFigureOut">
              <a:rPr lang="ko-KR" altLang="en-US" smtClean="0"/>
              <a:pPr/>
              <a:t>2019-09-11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BD3A-F865-4187-B879-9903DA1F6D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798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9/11/2019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9/11/2019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9/11/2019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3</a:t>
            </a:r>
            <a:r>
              <a:rPr lang="ko-KR" altLang="en-US" dirty="0" smtClean="0"/>
              <a:t>장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라우터와</a:t>
            </a:r>
            <a:r>
              <a:rPr lang="ko-KR" altLang="en-US" dirty="0" smtClean="0"/>
              <a:t> 스위치의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기본설정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mtClean="0"/>
              <a:t>중부대학교 </a:t>
            </a:r>
            <a:r>
              <a:rPr lang="ko-KR" altLang="en-US" dirty="0" smtClean="0"/>
              <a:t>정보보호학과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이병천 교수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기본 설정 명령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26274"/>
            <a:ext cx="6058867" cy="534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직선 화살표 연결선 4"/>
          <p:cNvCxnSpPr/>
          <p:nvPr/>
        </p:nvCxnSpPr>
        <p:spPr>
          <a:xfrm flipH="1">
            <a:off x="3275856" y="2348880"/>
            <a:ext cx="360040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98007" y="2087560"/>
            <a:ext cx="118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시간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설정</a:t>
            </a:r>
            <a:endParaRPr lang="en-US" altLang="ko-KR" dirty="0" smtClean="0"/>
          </a:p>
          <a:p>
            <a:r>
              <a:rPr lang="ko-KR" altLang="en-US" dirty="0" smtClean="0"/>
              <a:t>시간 보기</a:t>
            </a:r>
            <a:endParaRPr lang="ko-KR" altLang="en-US" dirty="0"/>
          </a:p>
        </p:txBody>
      </p:sp>
      <p:cxnSp>
        <p:nvCxnSpPr>
          <p:cNvPr id="9" name="직선 화살표 연결선 8"/>
          <p:cNvCxnSpPr/>
          <p:nvPr/>
        </p:nvCxnSpPr>
        <p:spPr>
          <a:xfrm flipH="1">
            <a:off x="1763688" y="3140968"/>
            <a:ext cx="5112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92280" y="299695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전역설정모드</a:t>
            </a:r>
            <a:endParaRPr lang="ko-KR" altLang="en-US"/>
          </a:p>
        </p:txBody>
      </p:sp>
      <p:cxnSp>
        <p:nvCxnSpPr>
          <p:cNvPr id="12" name="직선 화살표 연결선 11"/>
          <p:cNvCxnSpPr/>
          <p:nvPr/>
        </p:nvCxnSpPr>
        <p:spPr>
          <a:xfrm flipH="1" flipV="1">
            <a:off x="2555776" y="3366284"/>
            <a:ext cx="432048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92280" y="3717032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호스트 이름 설정</a:t>
            </a:r>
            <a:endParaRPr lang="ko-KR" altLang="en-US"/>
          </a:p>
        </p:txBody>
      </p:sp>
      <p:cxnSp>
        <p:nvCxnSpPr>
          <p:cNvPr id="15" name="직선 화살표 연결선 14"/>
          <p:cNvCxnSpPr/>
          <p:nvPr/>
        </p:nvCxnSpPr>
        <p:spPr>
          <a:xfrm flipH="1" flipV="1">
            <a:off x="1835696" y="3613666"/>
            <a:ext cx="5040560" cy="967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79213" y="44371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도움말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8327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암호</a:t>
            </a:r>
            <a:r>
              <a:rPr lang="en-US" altLang="ko-KR" dirty="0"/>
              <a:t> </a:t>
            </a:r>
            <a:r>
              <a:rPr lang="ko-KR" altLang="en-US" dirty="0"/>
              <a:t>설정 </a:t>
            </a:r>
            <a:endParaRPr lang="en-US" altLang="ko-KR" dirty="0"/>
          </a:p>
          <a:p>
            <a:pPr lvl="1"/>
            <a:r>
              <a:rPr lang="en-US" altLang="ko-KR" dirty="0"/>
              <a:t>Console password: </a:t>
            </a:r>
            <a:r>
              <a:rPr lang="ko-KR" altLang="en-US" dirty="0"/>
              <a:t>처음 장비에 </a:t>
            </a:r>
            <a:r>
              <a:rPr lang="ko-KR" altLang="en-US" dirty="0" err="1"/>
              <a:t>접속시</a:t>
            </a:r>
            <a:r>
              <a:rPr lang="ko-KR" altLang="en-US" dirty="0"/>
              <a:t> </a:t>
            </a:r>
            <a:r>
              <a:rPr lang="ko-KR" altLang="en-US" dirty="0" smtClean="0"/>
              <a:t>사용자 모드로 들어가기 전에 물어보는 암호</a:t>
            </a:r>
            <a:endParaRPr lang="en-US" altLang="ko-KR" dirty="0"/>
          </a:p>
          <a:p>
            <a:pPr lvl="1"/>
            <a:r>
              <a:rPr lang="en-US" altLang="ko-KR" dirty="0"/>
              <a:t>Enable password: </a:t>
            </a:r>
            <a:r>
              <a:rPr lang="ko-KR" altLang="en-US" dirty="0"/>
              <a:t>사용자모드에서 관리자모드로 </a:t>
            </a:r>
            <a:r>
              <a:rPr lang="ko-KR" altLang="en-US" dirty="0" err="1"/>
              <a:t>변경시</a:t>
            </a:r>
            <a:r>
              <a:rPr lang="ko-KR" altLang="en-US" dirty="0"/>
              <a:t> 암호</a:t>
            </a:r>
            <a:r>
              <a:rPr lang="en-US" altLang="ko-KR" dirty="0"/>
              <a:t>. </a:t>
            </a:r>
            <a:r>
              <a:rPr lang="ko-KR" altLang="en-US" dirty="0" err="1"/>
              <a:t>평문으로</a:t>
            </a:r>
            <a:r>
              <a:rPr lang="ko-KR" altLang="en-US" dirty="0"/>
              <a:t> 저장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Enable secret: </a:t>
            </a:r>
            <a:r>
              <a:rPr lang="ko-KR" altLang="en-US" dirty="0"/>
              <a:t>사용자모드에서 관리자모드로 </a:t>
            </a:r>
            <a:r>
              <a:rPr lang="ko-KR" altLang="en-US" dirty="0" err="1"/>
              <a:t>변경시</a:t>
            </a:r>
            <a:r>
              <a:rPr lang="ko-KR" altLang="en-US" dirty="0"/>
              <a:t> 암호</a:t>
            </a:r>
            <a:r>
              <a:rPr lang="en-US" altLang="ko-KR" dirty="0"/>
              <a:t>. </a:t>
            </a:r>
            <a:r>
              <a:rPr lang="ko-KR" altLang="en-US" dirty="0"/>
              <a:t>암호화 하여 저장</a:t>
            </a:r>
            <a:r>
              <a:rPr lang="en-US" altLang="ko-KR" dirty="0"/>
              <a:t>. </a:t>
            </a:r>
            <a:r>
              <a:rPr lang="en-US" altLang="ko-KR" dirty="0" smtClean="0"/>
              <a:t>Enable password</a:t>
            </a:r>
            <a:r>
              <a:rPr lang="ko-KR" altLang="en-US" dirty="0" smtClean="0"/>
              <a:t>보다 우선적으로 적용 </a:t>
            </a:r>
            <a:endParaRPr lang="en-US" altLang="ko-KR" dirty="0"/>
          </a:p>
          <a:p>
            <a:pPr lvl="1"/>
            <a:r>
              <a:rPr lang="en-US" altLang="ko-KR" dirty="0"/>
              <a:t>VTY password: </a:t>
            </a:r>
            <a:r>
              <a:rPr lang="ko-KR" altLang="en-US" dirty="0" smtClean="0"/>
              <a:t>외부 기기에서 텔넷 </a:t>
            </a:r>
            <a:r>
              <a:rPr lang="ko-KR" altLang="en-US" dirty="0" err="1"/>
              <a:t>접속시</a:t>
            </a:r>
            <a:r>
              <a:rPr lang="ko-KR" altLang="en-US" dirty="0"/>
              <a:t> </a:t>
            </a:r>
            <a:r>
              <a:rPr lang="ko-KR" altLang="en-US" dirty="0" smtClean="0"/>
              <a:t>사용하도록 하는 </a:t>
            </a:r>
            <a:r>
              <a:rPr lang="ko-KR" altLang="en-US" dirty="0"/>
              <a:t>암호</a:t>
            </a:r>
            <a:r>
              <a:rPr lang="en-US" altLang="ko-KR" dirty="0"/>
              <a:t>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기본 설정 명령</a:t>
            </a:r>
          </a:p>
        </p:txBody>
      </p:sp>
    </p:spTree>
    <p:extLst>
      <p:ext uri="{BB962C8B-B14F-4D97-AF65-F5344CB8AC3E}">
        <p14:creationId xmlns:p14="http://schemas.microsoft.com/office/powerpoint/2010/main" val="912258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암호 설정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접속시</a:t>
            </a:r>
            <a:r>
              <a:rPr lang="ko-KR" altLang="en-US" dirty="0" smtClean="0"/>
              <a:t> 암호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사용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기본 설정 명령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1982627"/>
            <a:ext cx="5832648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R1#</a:t>
            </a:r>
          </a:p>
          <a:p>
            <a:r>
              <a:rPr lang="en-US" altLang="ko-KR" sz="1400" dirty="0"/>
              <a:t>R1#conf t</a:t>
            </a:r>
          </a:p>
          <a:p>
            <a:r>
              <a:rPr lang="en-US" altLang="ko-KR" sz="1400" dirty="0"/>
              <a:t>Enter configuration commands, one per line. End with CNTL/Z.</a:t>
            </a:r>
          </a:p>
          <a:p>
            <a:r>
              <a:rPr lang="en-US" altLang="ko-KR" sz="1400" dirty="0"/>
              <a:t>R1(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)#line console 0</a:t>
            </a:r>
          </a:p>
          <a:p>
            <a:r>
              <a:rPr lang="en-US" altLang="ko-KR" sz="1400" dirty="0"/>
              <a:t>R1(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-line)#password cisco</a:t>
            </a:r>
          </a:p>
          <a:p>
            <a:r>
              <a:rPr lang="en-US" altLang="ko-KR" sz="1400" dirty="0"/>
              <a:t>R1(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-line)#login</a:t>
            </a:r>
          </a:p>
          <a:p>
            <a:r>
              <a:rPr lang="en-US" altLang="ko-KR" sz="1400" dirty="0"/>
              <a:t>R1(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-line)#exit</a:t>
            </a:r>
          </a:p>
          <a:p>
            <a:r>
              <a:rPr lang="en-US" altLang="ko-KR" sz="1400" dirty="0"/>
              <a:t>R1(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)#enable password cisco</a:t>
            </a:r>
          </a:p>
          <a:p>
            <a:r>
              <a:rPr lang="en-US" altLang="ko-KR" sz="1400" dirty="0"/>
              <a:t>R1(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)#enable secret class</a:t>
            </a:r>
          </a:p>
          <a:p>
            <a:r>
              <a:rPr lang="en-US" altLang="ko-KR" sz="1400" dirty="0"/>
              <a:t>R1(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)#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797152"/>
            <a:ext cx="3024336" cy="16004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altLang="ko-KR" sz="1400" dirty="0" smtClean="0"/>
              <a:t>User </a:t>
            </a:r>
            <a:r>
              <a:rPr lang="fr-FR" altLang="ko-KR" sz="1400" dirty="0"/>
              <a:t>Access Verification</a:t>
            </a:r>
          </a:p>
          <a:p>
            <a:endParaRPr lang="fr-FR" altLang="ko-KR" sz="1400" dirty="0"/>
          </a:p>
          <a:p>
            <a:r>
              <a:rPr lang="fr-FR" altLang="ko-KR" sz="1400" dirty="0"/>
              <a:t>Password: </a:t>
            </a:r>
          </a:p>
          <a:p>
            <a:endParaRPr lang="fr-FR" altLang="ko-KR" sz="1400" dirty="0"/>
          </a:p>
          <a:p>
            <a:r>
              <a:rPr lang="fr-FR" altLang="ko-KR" sz="1400" dirty="0"/>
              <a:t>R1&gt;en</a:t>
            </a:r>
          </a:p>
          <a:p>
            <a:r>
              <a:rPr lang="fr-FR" altLang="ko-KR" sz="1400" dirty="0"/>
              <a:t>Password: </a:t>
            </a:r>
          </a:p>
          <a:p>
            <a:r>
              <a:rPr lang="fr-FR" altLang="ko-KR" sz="1400" dirty="0"/>
              <a:t>R1#</a:t>
            </a:r>
            <a:endParaRPr lang="ko-KR" altLang="en-US" sz="1400" dirty="0"/>
          </a:p>
        </p:txBody>
      </p:sp>
      <p:cxnSp>
        <p:nvCxnSpPr>
          <p:cNvPr id="7" name="직선 화살표 연결선 6"/>
          <p:cNvCxnSpPr/>
          <p:nvPr/>
        </p:nvCxnSpPr>
        <p:spPr>
          <a:xfrm flipH="1">
            <a:off x="2771800" y="4725144"/>
            <a:ext cx="2664296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36096" y="4576689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cisco</a:t>
            </a:r>
            <a:endParaRPr lang="ko-KR" altLang="en-US" dirty="0"/>
          </a:p>
        </p:txBody>
      </p:sp>
      <p:cxnSp>
        <p:nvCxnSpPr>
          <p:cNvPr id="9" name="직선 화살표 연결선 8"/>
          <p:cNvCxnSpPr/>
          <p:nvPr/>
        </p:nvCxnSpPr>
        <p:spPr>
          <a:xfrm flipH="1" flipV="1">
            <a:off x="3347864" y="3106011"/>
            <a:ext cx="2088232" cy="161913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H="1">
            <a:off x="2375756" y="5354210"/>
            <a:ext cx="2664296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H="1" flipV="1">
            <a:off x="3419872" y="3915578"/>
            <a:ext cx="1620180" cy="14386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76056" y="5229200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class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3081734"/>
            <a:ext cx="3717684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Enable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password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enable secret</a:t>
            </a:r>
            <a:r>
              <a:rPr lang="ko-KR" altLang="en-US" sz="1600" dirty="0" smtClean="0"/>
              <a:t>을 </a:t>
            </a:r>
            <a:endParaRPr lang="en-US" altLang="ko-KR" sz="1600" dirty="0" smtClean="0"/>
          </a:p>
          <a:p>
            <a:r>
              <a:rPr lang="ko-KR" altLang="en-US" sz="1600" dirty="0" smtClean="0"/>
              <a:t>동시에 설정하면 </a:t>
            </a:r>
            <a:r>
              <a:rPr lang="en-US" altLang="ko-KR" sz="1600" dirty="0" smtClean="0"/>
              <a:t>enable secret</a:t>
            </a:r>
            <a:r>
              <a:rPr lang="ko-KR" altLang="en-US" sz="1600" dirty="0" smtClean="0"/>
              <a:t>이 </a:t>
            </a:r>
            <a:endParaRPr lang="en-US" altLang="ko-KR" sz="1600" dirty="0" smtClean="0"/>
          </a:p>
          <a:p>
            <a:r>
              <a:rPr lang="ko-KR" altLang="en-US" sz="1600" dirty="0" smtClean="0"/>
              <a:t>우선 적용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135084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설정내용 확인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Show running-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show run</a:t>
            </a:r>
          </a:p>
          <a:p>
            <a:r>
              <a:rPr lang="ko-KR" altLang="en-US" dirty="0" smtClean="0"/>
              <a:t>배너메시지 설정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Banner </a:t>
            </a:r>
            <a:r>
              <a:rPr lang="en-US" altLang="ko-KR" dirty="0" err="1" smtClean="0"/>
              <a:t>motd</a:t>
            </a:r>
            <a:r>
              <a:rPr lang="en-US" altLang="ko-KR" dirty="0" smtClean="0"/>
              <a:t> # ………….  # </a:t>
            </a:r>
          </a:p>
          <a:p>
            <a:r>
              <a:rPr lang="ko-KR" altLang="en-US" dirty="0" smtClean="0"/>
              <a:t>설정파일 저장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Copy running-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startup-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(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Write memory) </a:t>
            </a:r>
          </a:p>
          <a:p>
            <a:pPr lvl="1"/>
            <a:r>
              <a:rPr lang="en-US" altLang="ko-KR" dirty="0" smtClean="0"/>
              <a:t>Show startup-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(</a:t>
            </a:r>
            <a:r>
              <a:rPr lang="ko-KR" altLang="en-US" dirty="0" smtClean="0"/>
              <a:t>부팅설정 보기</a:t>
            </a:r>
            <a:r>
              <a:rPr lang="en-US" altLang="ko-KR" dirty="0" smtClean="0"/>
              <a:t>) </a:t>
            </a:r>
          </a:p>
          <a:p>
            <a:r>
              <a:rPr lang="ko-KR" altLang="en-US" dirty="0" err="1" smtClean="0"/>
              <a:t>라우터와</a:t>
            </a:r>
            <a:r>
              <a:rPr lang="ko-KR" altLang="en-US" dirty="0" smtClean="0"/>
              <a:t> 스위치의 </a:t>
            </a:r>
            <a:r>
              <a:rPr lang="ko-KR" altLang="en-US" dirty="0" err="1" smtClean="0"/>
              <a:t>재부팅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Reload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기본 설정 명령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Show run </a:t>
            </a:r>
            <a:r>
              <a:rPr lang="ko-KR" altLang="en-US" dirty="0" smtClean="0"/>
              <a:t>명령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기본 설정 명령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60" y="2132855"/>
            <a:ext cx="6105525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5220072" y="4365104"/>
            <a:ext cx="3332964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altLang="ko-KR" dirty="0"/>
              <a:t>enable secret </a:t>
            </a:r>
            <a:r>
              <a:rPr lang="en-US" altLang="ko-KR" dirty="0" smtClean="0"/>
              <a:t>class</a:t>
            </a:r>
          </a:p>
          <a:p>
            <a:r>
              <a:rPr lang="ko-KR" altLang="en-US" dirty="0" smtClean="0"/>
              <a:t>패스워드가 </a:t>
            </a:r>
            <a:r>
              <a:rPr lang="ko-KR" altLang="en-US" dirty="0" err="1" smtClean="0"/>
              <a:t>해시값으로</a:t>
            </a:r>
            <a:r>
              <a:rPr lang="ko-KR" altLang="en-US" dirty="0" smtClean="0"/>
              <a:t> 저장됨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231143" y="5157192"/>
            <a:ext cx="310213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ko-KR" dirty="0"/>
              <a:t>enable password </a:t>
            </a:r>
            <a:r>
              <a:rPr lang="en-US" altLang="ko-KR" dirty="0" smtClean="0"/>
              <a:t>cisco</a:t>
            </a:r>
          </a:p>
          <a:p>
            <a:r>
              <a:rPr lang="ko-KR" altLang="en-US" dirty="0" smtClean="0"/>
              <a:t>패스워드가 </a:t>
            </a:r>
            <a:r>
              <a:rPr lang="ko-KR" altLang="en-US" dirty="0" err="1" smtClean="0"/>
              <a:t>평문으로</a:t>
            </a:r>
            <a:r>
              <a:rPr lang="ko-KR" altLang="en-US" dirty="0" smtClean="0"/>
              <a:t> 저장됨</a:t>
            </a:r>
            <a:endParaRPr lang="ko-KR" altLang="en-US" dirty="0"/>
          </a:p>
        </p:txBody>
      </p:sp>
      <p:cxnSp>
        <p:nvCxnSpPr>
          <p:cNvPr id="7" name="직선 화살표 연결선 6"/>
          <p:cNvCxnSpPr/>
          <p:nvPr/>
        </p:nvCxnSpPr>
        <p:spPr>
          <a:xfrm flipH="1">
            <a:off x="3887924" y="4816525"/>
            <a:ext cx="1332148" cy="2253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H="1">
            <a:off x="3779912" y="5341858"/>
            <a:ext cx="1436335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601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인터페이스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활성화 및 비활성화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인터페이스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선택</a:t>
            </a:r>
            <a:r>
              <a:rPr lang="en-US" altLang="ko-KR" dirty="0" smtClean="0"/>
              <a:t>: interface </a:t>
            </a:r>
          </a:p>
          <a:p>
            <a:pPr lvl="1"/>
            <a:r>
              <a:rPr lang="ko-KR" altLang="en-US" dirty="0" smtClean="0"/>
              <a:t>활성화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no shutdown</a:t>
            </a:r>
          </a:p>
          <a:p>
            <a:pPr lvl="1"/>
            <a:r>
              <a:rPr lang="ko-KR" altLang="en-US" dirty="0" smtClean="0"/>
              <a:t>비활성화</a:t>
            </a:r>
            <a:r>
              <a:rPr lang="en-US" altLang="ko-KR" dirty="0" smtClean="0"/>
              <a:t>: shutdown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기본 설정 명령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3284984"/>
            <a:ext cx="6683240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</a:t>
            </a:r>
            <a:r>
              <a:rPr lang="en-US" altLang="ko-KR" sz="1200" dirty="0" err="1"/>
              <a:t>int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fa0/1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-if)#no </a:t>
            </a:r>
            <a:r>
              <a:rPr lang="en-US" altLang="ko-KR" sz="1200" dirty="0" smtClean="0"/>
              <a:t>shutdown   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endParaRPr lang="en-US" altLang="ko-KR" sz="1200" dirty="0"/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</a:t>
            </a:r>
          </a:p>
          <a:p>
            <a:r>
              <a:rPr lang="en-US" altLang="ko-KR" sz="1200" dirty="0"/>
              <a:t>%LINK-5-CHANGED: Interface FastEthernet0/1, changed state to up</a:t>
            </a:r>
          </a:p>
          <a:p>
            <a:endParaRPr lang="en-US" altLang="ko-KR" sz="1200" dirty="0"/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-if)#shutdown</a:t>
            </a:r>
          </a:p>
          <a:p>
            <a:endParaRPr lang="en-US" altLang="ko-KR" sz="1200" dirty="0"/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</a:t>
            </a:r>
          </a:p>
          <a:p>
            <a:r>
              <a:rPr lang="en-US" altLang="ko-KR" sz="1200" dirty="0"/>
              <a:t>%LINK-5-CHANGED: Interface FastEthernet0/1, changed state to administratively down</a:t>
            </a:r>
          </a:p>
          <a:p>
            <a:endParaRPr lang="en-US" altLang="ko-KR" sz="1200" dirty="0"/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3789040"/>
            <a:ext cx="210506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인터페이스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활성화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4715852"/>
            <a:ext cx="233589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mtClean="0"/>
              <a:t>인터페이스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비활성화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39952" y="3275692"/>
            <a:ext cx="187423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인터페이스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선택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FastEthernet</a:t>
            </a:r>
            <a:r>
              <a:rPr lang="en-US" altLang="ko-KR" dirty="0" smtClean="0"/>
              <a:t> </a:t>
            </a:r>
            <a:r>
              <a:rPr lang="ko-KR" altLang="en-US" dirty="0" smtClean="0"/>
              <a:t>구간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LAN </a:t>
            </a:r>
            <a:r>
              <a:rPr lang="ko-KR" altLang="en-US" dirty="0" smtClean="0"/>
              <a:t>구간을 연결하는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인터페이스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랜케이블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다이렉트케이블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크로스케이블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 </a:t>
            </a:r>
            <a:r>
              <a:rPr lang="ko-KR" altLang="en-US" dirty="0" smtClean="0"/>
              <a:t>연결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단거리를 디지털통신으로 연결</a:t>
            </a:r>
            <a:endParaRPr lang="en-US" altLang="ko-KR" dirty="0" smtClean="0"/>
          </a:p>
          <a:p>
            <a:r>
              <a:rPr lang="en-US" altLang="ko-KR" dirty="0" smtClean="0"/>
              <a:t>WAN </a:t>
            </a:r>
          </a:p>
          <a:p>
            <a:pPr lvl="1"/>
            <a:r>
              <a:rPr lang="ko-KR" altLang="en-US" dirty="0" err="1" smtClean="0"/>
              <a:t>라우터와</a:t>
            </a:r>
            <a:r>
              <a:rPr lang="ko-KR" altLang="en-US" dirty="0" smtClean="0"/>
              <a:t> </a:t>
            </a:r>
            <a:r>
              <a:rPr lang="ko-KR" altLang="en-US" dirty="0" smtClean="0"/>
              <a:t>사이의 장거리 구간을 아날로그 통신으로 연결</a:t>
            </a:r>
            <a:endParaRPr lang="en-US" altLang="ko-KR" dirty="0" smtClean="0"/>
          </a:p>
          <a:p>
            <a:pPr lvl="1"/>
            <a:r>
              <a:rPr lang="en-US" altLang="ko-KR" dirty="0"/>
              <a:t>Serial</a:t>
            </a:r>
            <a:r>
              <a:rPr lang="ko-KR" altLang="en-US" dirty="0"/>
              <a:t> </a:t>
            </a:r>
            <a:r>
              <a:rPr lang="en-US" altLang="ko-KR" dirty="0"/>
              <a:t>WAN </a:t>
            </a:r>
            <a:r>
              <a:rPr lang="ko-KR" altLang="en-US" dirty="0"/>
              <a:t>인터페이스</a:t>
            </a:r>
            <a:r>
              <a:rPr lang="en-US" altLang="ko-KR" dirty="0"/>
              <a:t> </a:t>
            </a:r>
            <a:r>
              <a:rPr lang="ko-KR" altLang="en-US" dirty="0"/>
              <a:t>카드</a:t>
            </a:r>
            <a:r>
              <a:rPr lang="en-US" altLang="ko-KR" dirty="0"/>
              <a:t>(WIC-2T) </a:t>
            </a:r>
            <a:r>
              <a:rPr lang="ko-KR" altLang="en-US" dirty="0"/>
              <a:t>장착 필요</a:t>
            </a:r>
          </a:p>
          <a:p>
            <a:pPr lvl="1"/>
            <a:r>
              <a:rPr lang="ko-KR" altLang="en-US" dirty="0" smtClean="0"/>
              <a:t>시리얼케이블로 </a:t>
            </a:r>
            <a:r>
              <a:rPr lang="ko-KR" altLang="en-US" dirty="0" smtClean="0"/>
              <a:t>연결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DCE (Data Circuit Terminating Equipment) – </a:t>
            </a:r>
            <a:r>
              <a:rPr lang="ko-KR" altLang="en-US" dirty="0" smtClean="0"/>
              <a:t>모뎀</a:t>
            </a:r>
            <a:r>
              <a:rPr lang="en-US" altLang="ko-KR" dirty="0" smtClean="0"/>
              <a:t> </a:t>
            </a:r>
            <a:r>
              <a:rPr lang="ko-KR" altLang="en-US" dirty="0" smtClean="0"/>
              <a:t>쪽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Clock rate</a:t>
            </a:r>
            <a:r>
              <a:rPr lang="ko-KR" altLang="en-US" dirty="0" smtClean="0"/>
              <a:t>를 설정해야 함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DTE (Data Terminal Equipment) – </a:t>
            </a:r>
            <a:r>
              <a:rPr lang="ko-KR" altLang="en-US" dirty="0" smtClean="0"/>
              <a:t>컴퓨터 쪽 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en-US" altLang="ko-KR" dirty="0" smtClean="0"/>
              <a:t> IP</a:t>
            </a:r>
            <a:r>
              <a:rPr lang="ko-KR" altLang="en-US" dirty="0" smtClean="0"/>
              <a:t>주소 할당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FastEthernet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설정 </a:t>
            </a:r>
            <a:endParaRPr lang="en-US" altLang="ko-KR" dirty="0" smtClean="0"/>
          </a:p>
          <a:p>
            <a:pPr lvl="1"/>
            <a:r>
              <a:rPr lang="en-US" altLang="ko-KR" sz="1800" dirty="0" smtClean="0"/>
              <a:t>Router(</a:t>
            </a:r>
            <a:r>
              <a:rPr lang="en-US" altLang="ko-KR" sz="1800" dirty="0" err="1" smtClean="0"/>
              <a:t>config</a:t>
            </a:r>
            <a:r>
              <a:rPr lang="en-US" altLang="ko-KR" sz="1800" dirty="0" smtClean="0"/>
              <a:t>)#interface FastEthernet0/0</a:t>
            </a:r>
          </a:p>
          <a:p>
            <a:pPr lvl="1"/>
            <a:r>
              <a:rPr lang="en-US" altLang="ko-KR" sz="1800" dirty="0" smtClean="0"/>
              <a:t>Router(</a:t>
            </a:r>
            <a:r>
              <a:rPr lang="en-US" altLang="ko-KR" sz="1800" dirty="0" err="1" smtClean="0"/>
              <a:t>config</a:t>
            </a:r>
            <a:r>
              <a:rPr lang="en-US" altLang="ko-KR" sz="1800" dirty="0" smtClean="0"/>
              <a:t>-if)#</a:t>
            </a:r>
            <a:r>
              <a:rPr lang="en-US" altLang="ko-KR" sz="1800" dirty="0" err="1" smtClean="0"/>
              <a:t>ip</a:t>
            </a:r>
            <a:r>
              <a:rPr lang="en-US" altLang="ko-KR" sz="1800" dirty="0" smtClean="0"/>
              <a:t> address 203.230.7.1  255.255.255.0</a:t>
            </a:r>
          </a:p>
          <a:p>
            <a:pPr lvl="1"/>
            <a:r>
              <a:rPr lang="en-US" altLang="ko-KR" sz="1800" dirty="0" smtClean="0"/>
              <a:t>Router(</a:t>
            </a:r>
            <a:r>
              <a:rPr lang="en-US" altLang="ko-KR" sz="1800" dirty="0" err="1" smtClean="0"/>
              <a:t>config</a:t>
            </a:r>
            <a:r>
              <a:rPr lang="en-US" altLang="ko-KR" sz="1800" dirty="0" smtClean="0"/>
              <a:t>-if)#no shutdown</a:t>
            </a:r>
          </a:p>
          <a:p>
            <a:pPr lvl="1"/>
            <a:r>
              <a:rPr lang="en-US" altLang="ko-KR" sz="1800" dirty="0" smtClean="0"/>
              <a:t>Router(</a:t>
            </a:r>
            <a:r>
              <a:rPr lang="en-US" altLang="ko-KR" sz="1800" dirty="0" err="1" smtClean="0"/>
              <a:t>config</a:t>
            </a:r>
            <a:r>
              <a:rPr lang="en-US" altLang="ko-KR" sz="1800" dirty="0" smtClean="0"/>
              <a:t>-if)#exit</a:t>
            </a:r>
          </a:p>
          <a:p>
            <a:pPr lvl="1"/>
            <a:endParaRPr lang="en-US" altLang="ko-KR" sz="1800" dirty="0" smtClean="0"/>
          </a:p>
          <a:p>
            <a:r>
              <a:rPr lang="en-US" altLang="ko-KR" dirty="0" smtClean="0"/>
              <a:t>Serial </a:t>
            </a:r>
            <a:r>
              <a:rPr lang="ko-KR" altLang="en-US" dirty="0" smtClean="0"/>
              <a:t>설정 </a:t>
            </a:r>
            <a:endParaRPr lang="en-US" altLang="ko-KR" dirty="0" smtClean="0"/>
          </a:p>
          <a:p>
            <a:pPr lvl="1"/>
            <a:r>
              <a:rPr lang="en-US" altLang="ko-KR" sz="1800" dirty="0" smtClean="0"/>
              <a:t>Router(</a:t>
            </a:r>
            <a:r>
              <a:rPr lang="en-US" altLang="ko-KR" sz="1800" dirty="0" err="1" smtClean="0"/>
              <a:t>config</a:t>
            </a:r>
            <a:r>
              <a:rPr lang="en-US" altLang="ko-KR" sz="1800" dirty="0" smtClean="0"/>
              <a:t>)#interface Serial0/1/0</a:t>
            </a:r>
          </a:p>
          <a:p>
            <a:pPr lvl="1"/>
            <a:r>
              <a:rPr lang="en-US" altLang="ko-KR" sz="1800" dirty="0" smtClean="0"/>
              <a:t>Router(</a:t>
            </a:r>
            <a:r>
              <a:rPr lang="en-US" altLang="ko-KR" sz="1800" dirty="0" err="1" smtClean="0"/>
              <a:t>config</a:t>
            </a:r>
            <a:r>
              <a:rPr lang="en-US" altLang="ko-KR" sz="1800" dirty="0" smtClean="0"/>
              <a:t>-if)#</a:t>
            </a:r>
            <a:r>
              <a:rPr lang="en-US" altLang="ko-KR" sz="1800" dirty="0" err="1" smtClean="0"/>
              <a:t>ip</a:t>
            </a:r>
            <a:r>
              <a:rPr lang="en-US" altLang="ko-KR" sz="1800" dirty="0" smtClean="0"/>
              <a:t> address 163.180.116.217  255.255.255.0</a:t>
            </a:r>
          </a:p>
          <a:p>
            <a:pPr lvl="1"/>
            <a:r>
              <a:rPr lang="en-US" altLang="ko-KR" sz="1800" dirty="0" smtClean="0"/>
              <a:t>Router(</a:t>
            </a:r>
            <a:r>
              <a:rPr lang="en-US" altLang="ko-KR" sz="1800" dirty="0" err="1" smtClean="0"/>
              <a:t>config</a:t>
            </a:r>
            <a:r>
              <a:rPr lang="en-US" altLang="ko-KR" sz="1800" dirty="0" smtClean="0"/>
              <a:t>-if)#no shutdown</a:t>
            </a:r>
          </a:p>
          <a:p>
            <a:pPr lvl="1"/>
            <a:r>
              <a:rPr lang="en-US" altLang="ko-KR" sz="1800" dirty="0" smtClean="0"/>
              <a:t>Router(</a:t>
            </a:r>
            <a:r>
              <a:rPr lang="en-US" altLang="ko-KR" sz="1800" dirty="0" err="1" smtClean="0"/>
              <a:t>config</a:t>
            </a:r>
            <a:r>
              <a:rPr lang="en-US" altLang="ko-KR" sz="1800" dirty="0" smtClean="0"/>
              <a:t>-if)#clock rate 1000000</a:t>
            </a:r>
          </a:p>
          <a:p>
            <a:pPr lvl="1"/>
            <a:r>
              <a:rPr lang="en-US" altLang="ko-KR" sz="1800" dirty="0" smtClean="0"/>
              <a:t>Router(</a:t>
            </a:r>
            <a:r>
              <a:rPr lang="en-US" altLang="ko-KR" sz="1800" dirty="0" err="1" smtClean="0"/>
              <a:t>config</a:t>
            </a:r>
            <a:r>
              <a:rPr lang="en-US" altLang="ko-KR" sz="1800" dirty="0" smtClean="0"/>
              <a:t>-if)#exit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en-US" altLang="ko-KR" dirty="0" smtClean="0"/>
              <a:t> IP</a:t>
            </a:r>
            <a:r>
              <a:rPr lang="ko-KR" altLang="en-US" dirty="0" smtClean="0"/>
              <a:t>주소 할당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1916832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solidFill>
                  <a:schemeClr val="accent2"/>
                </a:solidFill>
              </a:rPr>
              <a:t>인터페이스 선택</a:t>
            </a:r>
            <a:endParaRPr lang="ko-KR" altLang="en-US" sz="14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3933056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solidFill>
                  <a:schemeClr val="accent2"/>
                </a:solidFill>
              </a:rPr>
              <a:t>인터페이스 선택</a:t>
            </a:r>
            <a:endParaRPr lang="ko-KR" altLang="en-US" sz="14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7539" y="2257127"/>
            <a:ext cx="95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solidFill>
                  <a:schemeClr val="accent2"/>
                </a:solidFill>
              </a:rPr>
              <a:t>주소 설정</a:t>
            </a:r>
            <a:endParaRPr lang="ko-KR" altLang="en-US" sz="14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2564904"/>
            <a:ext cx="95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mtClean="0">
                <a:solidFill>
                  <a:schemeClr val="accent2"/>
                </a:solidFill>
              </a:rPr>
              <a:t>전원 켜기</a:t>
            </a:r>
            <a:endParaRPr lang="ko-KR" altLang="en-US" sz="140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85083" y="4293096"/>
            <a:ext cx="95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solidFill>
                  <a:schemeClr val="accent2"/>
                </a:solidFill>
              </a:rPr>
              <a:t>주소 설정</a:t>
            </a:r>
            <a:endParaRPr lang="ko-KR" altLang="en-US" sz="1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87616" y="4600873"/>
            <a:ext cx="95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solidFill>
                  <a:schemeClr val="accent2"/>
                </a:solidFill>
              </a:rPr>
              <a:t>전원 켜기</a:t>
            </a:r>
            <a:endParaRPr lang="ko-KR" altLang="en-US" sz="14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03504" y="4921423"/>
            <a:ext cx="1532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2"/>
                </a:solidFill>
              </a:rPr>
              <a:t>Clock rate </a:t>
            </a:r>
            <a:r>
              <a:rPr lang="ko-KR" altLang="en-US" sz="1400" dirty="0" smtClean="0">
                <a:solidFill>
                  <a:schemeClr val="accent2"/>
                </a:solidFill>
              </a:rPr>
              <a:t>설정 </a:t>
            </a:r>
            <a:endParaRPr lang="ko-KR" altLang="en-US" sz="14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3808" y="3563724"/>
            <a:ext cx="407355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Serial</a:t>
            </a:r>
            <a:r>
              <a:rPr lang="ko-KR" altLang="en-US" dirty="0" smtClean="0"/>
              <a:t> </a:t>
            </a:r>
            <a:r>
              <a:rPr lang="en-US" altLang="ko-KR" dirty="0" smtClean="0"/>
              <a:t>WAN </a:t>
            </a:r>
            <a:r>
              <a:rPr lang="ko-KR" altLang="en-US" dirty="0" smtClean="0"/>
              <a:t>카드 장착 필요 </a:t>
            </a:r>
            <a:r>
              <a:rPr lang="en-US" altLang="ko-KR" dirty="0" smtClean="0"/>
              <a:t>(WIC-2T)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스위치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</a:t>
            </a:r>
            <a:r>
              <a:rPr lang="ko-KR" altLang="en-US" dirty="0" smtClean="0"/>
              <a:t>계층 장치</a:t>
            </a:r>
            <a:r>
              <a:rPr lang="en-US" altLang="ko-KR" dirty="0" smtClean="0"/>
              <a:t>, MAC </a:t>
            </a:r>
            <a:r>
              <a:rPr lang="ko-KR" altLang="en-US" dirty="0" smtClean="0"/>
              <a:t>주소를 이용하여 프레임 전달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스위칭을</a:t>
            </a:r>
            <a:r>
              <a:rPr lang="ko-KR" altLang="en-US" dirty="0" smtClean="0"/>
              <a:t> 위해서는 </a:t>
            </a:r>
            <a:r>
              <a:rPr lang="en-US" altLang="ko-KR" dirty="0" smtClean="0"/>
              <a:t>IP</a:t>
            </a:r>
            <a:r>
              <a:rPr lang="ko-KR" altLang="en-US" dirty="0" smtClean="0"/>
              <a:t>주소가 </a:t>
            </a:r>
            <a:r>
              <a:rPr lang="ko-KR" altLang="en-US" dirty="0" smtClean="0"/>
              <a:t>필요 없음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스위치에 원격으로 접속하기 위해서는 </a:t>
            </a:r>
            <a:r>
              <a:rPr lang="en-US" altLang="ko-KR" dirty="0" smtClean="0"/>
              <a:t>IP</a:t>
            </a:r>
            <a:r>
              <a:rPr lang="ko-KR" altLang="en-US" dirty="0" smtClean="0"/>
              <a:t>주소가 필요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가상으로 </a:t>
            </a:r>
            <a:r>
              <a:rPr lang="en-US" altLang="ko-KR" dirty="0" smtClean="0"/>
              <a:t>LAN</a:t>
            </a:r>
            <a:r>
              <a:rPr lang="ko-KR" altLang="en-US" dirty="0" smtClean="0"/>
              <a:t>을 나누어 사용하기 위해 </a:t>
            </a:r>
            <a:r>
              <a:rPr lang="ko-KR" altLang="en-US" dirty="0" err="1" smtClean="0"/>
              <a:t>가상랜</a:t>
            </a:r>
            <a:r>
              <a:rPr lang="en-US" altLang="ko-KR" dirty="0" smtClean="0"/>
              <a:t>(VLAN)</a:t>
            </a:r>
            <a:r>
              <a:rPr lang="ko-KR" altLang="en-US" dirty="0" smtClean="0"/>
              <a:t>을 이용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스위치의 모든 포트는 기본설정으로는 </a:t>
            </a:r>
            <a:r>
              <a:rPr lang="en-US" altLang="ko-KR" dirty="0" smtClean="0"/>
              <a:t>VLAN 1</a:t>
            </a:r>
            <a:r>
              <a:rPr lang="ko-KR" altLang="en-US" dirty="0" smtClean="0"/>
              <a:t>번에 속함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스위치 </a:t>
            </a:r>
            <a:r>
              <a:rPr lang="en-US" altLang="ko-KR" dirty="0"/>
              <a:t>IP</a:t>
            </a:r>
            <a:r>
              <a:rPr lang="ko-KR" altLang="en-US" dirty="0"/>
              <a:t>주소 할당 </a:t>
            </a:r>
          </a:p>
        </p:txBody>
      </p:sp>
    </p:spTree>
    <p:extLst>
      <p:ext uri="{BB962C8B-B14F-4D97-AF65-F5344CB8AC3E}">
        <p14:creationId xmlns:p14="http://schemas.microsoft.com/office/powerpoint/2010/main" val="2502034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Switch(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vlan</a:t>
            </a:r>
            <a:r>
              <a:rPr lang="en-US" altLang="ko-KR" dirty="0" smtClean="0"/>
              <a:t> 1</a:t>
            </a:r>
          </a:p>
          <a:p>
            <a:pPr lvl="1"/>
            <a:r>
              <a:rPr lang="en-US" altLang="ko-KR" dirty="0" smtClean="0"/>
              <a:t>Switch(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add 203.230.7.2 255.255.255.0</a:t>
            </a:r>
          </a:p>
          <a:p>
            <a:pPr lvl="1"/>
            <a:r>
              <a:rPr lang="en-US" altLang="ko-KR" dirty="0" smtClean="0"/>
              <a:t>Switch(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-if)#no shutdown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%LINK-5-CHANGED: Interface Vlan1, changed state to up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%LINEPROTO-5-UPDOWN: Line protocol on Interface Vlan1, changed state to up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Switch(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-if)#exit</a:t>
            </a:r>
          </a:p>
          <a:p>
            <a:pPr lvl="1"/>
            <a:r>
              <a:rPr lang="en-US" altLang="ko-KR" dirty="0" smtClean="0"/>
              <a:t>Switch(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default-gateway 203.230.7.1</a:t>
            </a:r>
          </a:p>
          <a:p>
            <a:pPr lvl="1"/>
            <a:r>
              <a:rPr lang="en-US" altLang="ko-KR" dirty="0" smtClean="0"/>
              <a:t>Switch(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)#exit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%SYS-5-CONFIG_I: Configured from console by console</a:t>
            </a:r>
          </a:p>
          <a:p>
            <a:pPr lvl="1"/>
            <a:r>
              <a:rPr lang="en-US" altLang="ko-KR" dirty="0" smtClean="0"/>
              <a:t>Switch#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스위치 </a:t>
            </a:r>
            <a:r>
              <a:rPr lang="en-US" altLang="ko-KR" dirty="0" smtClean="0"/>
              <a:t>IP</a:t>
            </a:r>
            <a:r>
              <a:rPr lang="ko-KR" altLang="en-US" dirty="0" smtClean="0"/>
              <a:t>주소 할당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1628800"/>
            <a:ext cx="1125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2"/>
                </a:solidFill>
              </a:rPr>
              <a:t>VLAN </a:t>
            </a:r>
            <a:r>
              <a:rPr lang="ko-KR" altLang="en-US" sz="1400" dirty="0" smtClean="0">
                <a:solidFill>
                  <a:schemeClr val="accent2"/>
                </a:solidFill>
              </a:rPr>
              <a:t>설정 </a:t>
            </a:r>
            <a:endParaRPr lang="ko-KR" altLang="en-US" sz="14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4221088"/>
            <a:ext cx="2036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>
                <a:solidFill>
                  <a:schemeClr val="accent2"/>
                </a:solidFill>
              </a:rPr>
              <a:t>디폴트게이트웨이</a:t>
            </a:r>
            <a:r>
              <a:rPr lang="ko-KR" altLang="en-US" sz="1400" dirty="0" smtClean="0">
                <a:solidFill>
                  <a:schemeClr val="accent2"/>
                </a:solidFill>
              </a:rPr>
              <a:t> 설정</a:t>
            </a:r>
            <a:endParaRPr lang="ko-KR" altLang="en-US" sz="14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5949280"/>
            <a:ext cx="5176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Telnet</a:t>
            </a:r>
            <a:r>
              <a:rPr lang="ko-KR" altLang="en-US" dirty="0" smtClean="0"/>
              <a:t>을 설정하면 외부에서 스위치로 접속 가능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IOS (Internetwork Operating System)</a:t>
            </a:r>
          </a:p>
          <a:p>
            <a:pPr lvl="1"/>
            <a:r>
              <a:rPr lang="ko-KR" altLang="en-US" dirty="0" err="1" smtClean="0"/>
              <a:t>시스코</a:t>
            </a:r>
            <a:r>
              <a:rPr lang="en-US" altLang="ko-KR" dirty="0" smtClean="0"/>
              <a:t> </a:t>
            </a:r>
            <a:r>
              <a:rPr lang="ko-KR" altLang="en-US" dirty="0" smtClean="0"/>
              <a:t>네트워킹 제품들의 운영체제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CLI (Command Line Interface) : </a:t>
            </a:r>
            <a:r>
              <a:rPr lang="ko-KR" altLang="en-US" dirty="0" smtClean="0"/>
              <a:t>실제 제품과 같은 환경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GUI (Graphic User Interface) : PT</a:t>
            </a:r>
            <a:r>
              <a:rPr lang="ko-KR" altLang="en-US" dirty="0" smtClean="0"/>
              <a:t>에서의 편의성 제공</a:t>
            </a:r>
            <a:endParaRPr lang="en-US" altLang="ko-KR" dirty="0" smtClean="0"/>
          </a:p>
          <a:p>
            <a:r>
              <a:rPr lang="ko-KR" altLang="en-US" dirty="0" err="1" smtClean="0"/>
              <a:t>라우터와</a:t>
            </a:r>
            <a:r>
              <a:rPr lang="ko-KR" altLang="en-US" dirty="0" smtClean="0"/>
              <a:t> 스위치의 메모리 구조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IOS</a:t>
            </a:r>
            <a:endParaRPr lang="ko-KR" altLang="en-US" dirty="0"/>
          </a:p>
        </p:txBody>
      </p:sp>
      <p:pic>
        <p:nvPicPr>
          <p:cNvPr id="1026" name="Picture 2" descr="https://img1.daumcdn.net/thumb/R720x0.q80/?scode=mtistory&amp;fname=http%3A%2F%2Fcfile4.uf.tistory.com%2Fimage%2F273F1B3455A608DE08B7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916" y="3789040"/>
            <a:ext cx="68580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PC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IP </a:t>
            </a:r>
            <a:r>
              <a:rPr lang="ko-KR" altLang="en-US" dirty="0" smtClean="0"/>
              <a:t>주소 할당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Local LAN </a:t>
            </a:r>
            <a:r>
              <a:rPr lang="ko-KR" altLang="en-US" dirty="0" smtClean="0"/>
              <a:t>대역의 </a:t>
            </a:r>
            <a:r>
              <a:rPr lang="en-US" altLang="ko-KR" dirty="0" smtClean="0"/>
              <a:t>IP</a:t>
            </a:r>
            <a:r>
              <a:rPr lang="ko-KR" altLang="en-US" dirty="0" smtClean="0"/>
              <a:t>를 할당</a:t>
            </a:r>
            <a:endParaRPr lang="en-US" altLang="ko-KR" dirty="0" smtClean="0"/>
          </a:p>
          <a:p>
            <a:r>
              <a:rPr lang="ko-KR" altLang="en-US" dirty="0" err="1" smtClean="0"/>
              <a:t>라우터와</a:t>
            </a:r>
            <a:r>
              <a:rPr lang="ko-KR" altLang="en-US" dirty="0" smtClean="0"/>
              <a:t> 스위치의 인터페이스 상태와 </a:t>
            </a:r>
            <a:r>
              <a:rPr lang="en-US" altLang="ko-KR" dirty="0" smtClean="0"/>
              <a:t>IP</a:t>
            </a:r>
            <a:r>
              <a:rPr lang="ko-KR" altLang="en-US" dirty="0" smtClean="0"/>
              <a:t>주소 할당 현황 보기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interface brief (show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br</a:t>
            </a:r>
            <a:r>
              <a:rPr lang="en-US" altLang="ko-KR" dirty="0" smtClean="0"/>
              <a:t>)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통신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연결 확인 </a:t>
            </a:r>
            <a:r>
              <a:rPr lang="en-US" altLang="ko-KR" dirty="0" smtClean="0"/>
              <a:t>: Ping </a:t>
            </a:r>
            <a:r>
              <a:rPr lang="ko-KR" altLang="en-US" dirty="0" smtClean="0"/>
              <a:t>명령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스위치의 </a:t>
            </a:r>
            <a:r>
              <a:rPr lang="en-US" altLang="ko-KR" dirty="0" smtClean="0"/>
              <a:t>CLI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ping </a:t>
            </a:r>
            <a:r>
              <a:rPr lang="ko-KR" altLang="en-US" dirty="0" smtClean="0"/>
              <a:t>명령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PC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command prompt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ping </a:t>
            </a:r>
            <a:r>
              <a:rPr lang="ko-KR" altLang="en-US" dirty="0" smtClean="0"/>
              <a:t>명령 </a:t>
            </a:r>
            <a:endParaRPr lang="en-US" altLang="ko-KR" dirty="0" smtClean="0"/>
          </a:p>
          <a:p>
            <a:r>
              <a:rPr lang="en-US" altLang="ko-KR" dirty="0" smtClean="0"/>
              <a:t>IP host </a:t>
            </a:r>
            <a:r>
              <a:rPr lang="ko-KR" altLang="en-US" dirty="0" smtClean="0"/>
              <a:t>설정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IP </a:t>
            </a:r>
            <a:r>
              <a:rPr lang="ko-KR" altLang="en-US" dirty="0" smtClean="0"/>
              <a:t>주소를 사용자 정의 문자로 등록해서 사용 </a:t>
            </a:r>
            <a:r>
              <a:rPr lang="ko-KR" altLang="en-US" dirty="0" smtClean="0"/>
              <a:t>가능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예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host PC 203.230.7.3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기타 명령어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7521"/>
            <a:ext cx="6192687" cy="677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00241" y="1196752"/>
            <a:ext cx="149752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호스트이름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설정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800241" y="1628800"/>
            <a:ext cx="209223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시리얼 인터페이스 설정</a:t>
            </a:r>
            <a:endParaRPr lang="ko-KR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800241" y="2852936"/>
            <a:ext cx="209223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이더넷</a:t>
            </a:r>
            <a:r>
              <a:rPr lang="ko-KR" altLang="en-US" sz="1400" dirty="0" smtClean="0"/>
              <a:t> 인터페이스 설정</a:t>
            </a:r>
            <a:endParaRPr lang="ko-KR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800241" y="3851756"/>
            <a:ext cx="1883849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인터페이스 상태 및</a:t>
            </a:r>
            <a:endParaRPr lang="en-US" altLang="ko-KR" sz="1400" dirty="0" smtClean="0"/>
          </a:p>
          <a:p>
            <a:r>
              <a:rPr lang="en-US" altLang="ko-KR" sz="1400" dirty="0" smtClean="0"/>
              <a:t>IP</a:t>
            </a:r>
            <a:r>
              <a:rPr lang="ko-KR" altLang="en-US" sz="1400" dirty="0" smtClean="0"/>
              <a:t>주소 할당현황 보기</a:t>
            </a:r>
            <a:endParaRPr lang="en-US" altLang="ko-KR" sz="1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004048" y="4489956"/>
            <a:ext cx="3890809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Show </a:t>
            </a:r>
            <a:r>
              <a:rPr lang="ko-KR" altLang="en-US" sz="1400" dirty="0" smtClean="0"/>
              <a:t>명령은 관리자모드에서만 작동</a:t>
            </a:r>
            <a:endParaRPr lang="en-US" altLang="ko-KR" sz="1400" dirty="0" smtClean="0"/>
          </a:p>
          <a:p>
            <a:r>
              <a:rPr lang="ko-KR" altLang="en-US" sz="1400" b="1" dirty="0" smtClean="0"/>
              <a:t>전역설정모드에서는 </a:t>
            </a:r>
            <a:r>
              <a:rPr lang="en-US" altLang="ko-KR" sz="1400" b="1" dirty="0" smtClean="0"/>
              <a:t>do show </a:t>
            </a:r>
            <a:r>
              <a:rPr lang="ko-KR" altLang="en-US" sz="1400" b="1" dirty="0" smtClean="0"/>
              <a:t>명령 사용 가능 </a:t>
            </a:r>
            <a:endParaRPr lang="en-US" altLang="ko-KR" sz="1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724128" y="5426060"/>
            <a:ext cx="3225563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전역설정모드에서 관리자모드 명령을 </a:t>
            </a:r>
            <a:endParaRPr lang="en-US" altLang="ko-KR" sz="1400" dirty="0" smtClean="0"/>
          </a:p>
          <a:p>
            <a:r>
              <a:rPr lang="ko-KR" altLang="en-US" sz="1400" dirty="0" smtClean="0"/>
              <a:t>사용하기 위해서는 </a:t>
            </a:r>
            <a:r>
              <a:rPr lang="en-US" altLang="ko-KR" sz="1400" dirty="0" smtClean="0"/>
              <a:t>do </a:t>
            </a:r>
            <a:r>
              <a:rPr lang="ko-KR" altLang="en-US" sz="1400" dirty="0" smtClean="0"/>
              <a:t>를 붙임</a:t>
            </a: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3758238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기타 명령어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6599884" cy="418576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R1(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-if)#ping 200.200.200.2</a:t>
            </a:r>
          </a:p>
          <a:p>
            <a:r>
              <a:rPr lang="en-US" altLang="ko-KR" sz="1400" dirty="0"/>
              <a:t>^</a:t>
            </a:r>
          </a:p>
          <a:p>
            <a:r>
              <a:rPr lang="en-US" altLang="ko-KR" sz="1400" dirty="0"/>
              <a:t>% Invalid input detected at '^' marker.</a:t>
            </a:r>
          </a:p>
          <a:p>
            <a:r>
              <a:rPr lang="en-US" altLang="ko-KR" sz="1400" dirty="0"/>
              <a:t>R1(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-if)#do ping 200.200.200.2</a:t>
            </a:r>
          </a:p>
          <a:p>
            <a:endParaRPr lang="en-US" altLang="ko-KR" sz="1400" dirty="0"/>
          </a:p>
          <a:p>
            <a:r>
              <a:rPr lang="en-US" altLang="ko-KR" sz="1400" dirty="0"/>
              <a:t>Type escape sequence to abort.</a:t>
            </a:r>
          </a:p>
          <a:p>
            <a:r>
              <a:rPr lang="en-US" altLang="ko-KR" sz="1400" dirty="0"/>
              <a:t>Sending 5, 100-byte ICMP </a:t>
            </a:r>
            <a:r>
              <a:rPr lang="en-US" altLang="ko-KR" sz="1400" dirty="0" err="1"/>
              <a:t>Echos</a:t>
            </a:r>
            <a:r>
              <a:rPr lang="en-US" altLang="ko-KR" sz="1400" dirty="0"/>
              <a:t> to 200.200.200.2, timeout is 2 seconds:</a:t>
            </a:r>
          </a:p>
          <a:p>
            <a:r>
              <a:rPr lang="en-US" altLang="ko-KR" sz="1400" dirty="0"/>
              <a:t>!!!!!</a:t>
            </a:r>
          </a:p>
          <a:p>
            <a:r>
              <a:rPr lang="en-US" altLang="ko-KR" sz="1400" dirty="0"/>
              <a:t>Success rate is 100 percent (5/5), round-trip min/</a:t>
            </a:r>
            <a:r>
              <a:rPr lang="en-US" altLang="ko-KR" sz="1400" dirty="0" err="1"/>
              <a:t>avg</a:t>
            </a:r>
            <a:r>
              <a:rPr lang="en-US" altLang="ko-KR" sz="1400" dirty="0"/>
              <a:t>/max = 0/0/0 </a:t>
            </a:r>
            <a:r>
              <a:rPr lang="en-US" altLang="ko-KR" sz="1400" dirty="0" err="1"/>
              <a:t>ms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en-US" altLang="ko-KR" sz="1400" dirty="0"/>
              <a:t>R1(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-if)#</a:t>
            </a:r>
            <a:r>
              <a:rPr lang="en-US" altLang="ko-KR" sz="1400" dirty="0" err="1"/>
              <a:t>ip</a:t>
            </a:r>
            <a:r>
              <a:rPr lang="en-US" altLang="ko-KR" sz="1400" dirty="0"/>
              <a:t> host PC 200.200.200.2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/>
              <a:t>)#do ping PC</a:t>
            </a:r>
          </a:p>
          <a:p>
            <a:endParaRPr lang="en-US" altLang="ko-KR" sz="1400" dirty="0"/>
          </a:p>
          <a:p>
            <a:r>
              <a:rPr lang="en-US" altLang="ko-KR" sz="1400" dirty="0"/>
              <a:t>Type escape sequence to abort.</a:t>
            </a:r>
          </a:p>
          <a:p>
            <a:r>
              <a:rPr lang="en-US" altLang="ko-KR" sz="1400" dirty="0"/>
              <a:t>Sending 5, 100-byte ICMP </a:t>
            </a:r>
            <a:r>
              <a:rPr lang="en-US" altLang="ko-KR" sz="1400" dirty="0" err="1"/>
              <a:t>Echos</a:t>
            </a:r>
            <a:r>
              <a:rPr lang="en-US" altLang="ko-KR" sz="1400" dirty="0"/>
              <a:t> to 200.200.200.2, timeout is 2 seconds:</a:t>
            </a:r>
          </a:p>
          <a:p>
            <a:r>
              <a:rPr lang="en-US" altLang="ko-KR" sz="1400" dirty="0"/>
              <a:t>!!!!!</a:t>
            </a:r>
          </a:p>
          <a:p>
            <a:r>
              <a:rPr lang="en-US" altLang="ko-KR" sz="1400" dirty="0"/>
              <a:t>Success rate is 100 percent (5/5), round-trip min/</a:t>
            </a:r>
            <a:r>
              <a:rPr lang="en-US" altLang="ko-KR" sz="1400" dirty="0" err="1"/>
              <a:t>avg</a:t>
            </a:r>
            <a:r>
              <a:rPr lang="en-US" altLang="ko-KR" sz="1400" dirty="0"/>
              <a:t>/max = 0/0/1 </a:t>
            </a:r>
            <a:r>
              <a:rPr lang="en-US" altLang="ko-KR" sz="1400" dirty="0" err="1"/>
              <a:t>ms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en-US" altLang="ko-KR" sz="1400" dirty="0"/>
              <a:t>R1(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)#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082496" y="1916832"/>
            <a:ext cx="17379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Ping </a:t>
            </a:r>
            <a:r>
              <a:rPr lang="ko-KR" altLang="en-US" dirty="0" smtClean="0"/>
              <a:t>명령으로 </a:t>
            </a:r>
            <a:endParaRPr lang="en-US" altLang="ko-KR" dirty="0" smtClean="0"/>
          </a:p>
          <a:p>
            <a:r>
              <a:rPr lang="ko-KR" altLang="en-US" dirty="0" smtClean="0"/>
              <a:t>연결 확인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92280" y="3789040"/>
            <a:ext cx="149271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Ip</a:t>
            </a:r>
            <a:r>
              <a:rPr lang="en-US" altLang="ko-KR" dirty="0" smtClean="0"/>
              <a:t> host </a:t>
            </a:r>
            <a:r>
              <a:rPr lang="ko-KR" altLang="en-US" dirty="0" smtClean="0"/>
              <a:t>설정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1683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텔넷 접속 설정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Line </a:t>
            </a:r>
            <a:r>
              <a:rPr lang="en-US" altLang="ko-KR" dirty="0" err="1" smtClean="0"/>
              <a:t>vty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PC</a:t>
            </a:r>
            <a:r>
              <a:rPr lang="ko-KR" altLang="en-US" dirty="0" smtClean="0"/>
              <a:t>의 도스창에서 텔넷 접속 테스트 </a:t>
            </a:r>
            <a:endParaRPr lang="en-US" altLang="ko-KR" dirty="0" smtClean="0"/>
          </a:p>
          <a:p>
            <a:r>
              <a:rPr lang="ko-KR" altLang="en-US" dirty="0" smtClean="0"/>
              <a:t>명령어 잘못 </a:t>
            </a:r>
            <a:r>
              <a:rPr lang="ko-KR" altLang="en-US" dirty="0" err="1" smtClean="0"/>
              <a:t>입력시</a:t>
            </a:r>
            <a:r>
              <a:rPr lang="ko-KR" altLang="en-US" dirty="0" smtClean="0"/>
              <a:t> 대처 </a:t>
            </a:r>
            <a:endParaRPr lang="en-US" altLang="ko-KR" dirty="0" smtClean="0"/>
          </a:p>
          <a:p>
            <a:pPr lvl="1"/>
            <a:r>
              <a:rPr lang="en-US" altLang="ko-KR" b="1" dirty="0" smtClean="0"/>
              <a:t>DNS </a:t>
            </a:r>
            <a:r>
              <a:rPr lang="ko-KR" altLang="en-US" b="1" dirty="0" err="1" smtClean="0"/>
              <a:t>룩업</a:t>
            </a:r>
            <a:r>
              <a:rPr lang="ko-KR" altLang="en-US" b="1" dirty="0" smtClean="0"/>
              <a:t> 기능 해제</a:t>
            </a:r>
            <a:r>
              <a:rPr lang="en-US" altLang="ko-KR" b="1" dirty="0" smtClean="0"/>
              <a:t>: ctrl+shift+6 </a:t>
            </a:r>
          </a:p>
          <a:p>
            <a:r>
              <a:rPr lang="ko-KR" altLang="en-US" dirty="0" smtClean="0"/>
              <a:t>패스워드 암호화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Service password-encryption</a:t>
            </a:r>
          </a:p>
          <a:p>
            <a:r>
              <a:rPr lang="ko-KR" altLang="en-US" dirty="0" err="1" smtClean="0"/>
              <a:t>라우터</a:t>
            </a:r>
            <a:r>
              <a:rPr lang="ko-KR" altLang="en-US" dirty="0" smtClean="0"/>
              <a:t> 암호 초기화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롬몬</a:t>
            </a:r>
            <a:r>
              <a:rPr lang="ko-KR" altLang="en-US" dirty="0" smtClean="0"/>
              <a:t> 모드로 부팅하여 암호 재설정 </a:t>
            </a:r>
            <a:endParaRPr lang="en-US" altLang="ko-KR" dirty="0" smtClean="0"/>
          </a:p>
          <a:p>
            <a:r>
              <a:rPr lang="en-US" altLang="ko-KR" dirty="0" smtClean="0"/>
              <a:t>Show </a:t>
            </a:r>
            <a:r>
              <a:rPr lang="ko-KR" altLang="en-US" dirty="0" smtClean="0"/>
              <a:t>명령어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Show protocols: </a:t>
            </a:r>
            <a:r>
              <a:rPr lang="ko-KR" altLang="en-US" dirty="0" smtClean="0"/>
              <a:t>현재 설정된 프로토콜 정보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show flash: </a:t>
            </a:r>
            <a:r>
              <a:rPr lang="ko-KR" altLang="en-US" dirty="0" err="1" smtClean="0"/>
              <a:t>플래쉬메모리에</a:t>
            </a:r>
            <a:r>
              <a:rPr lang="ko-KR" altLang="en-US" dirty="0" smtClean="0"/>
              <a:t> 대한 정보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show history: </a:t>
            </a:r>
            <a:r>
              <a:rPr lang="ko-KR" altLang="en-US" dirty="0" smtClean="0"/>
              <a:t>관리자 모드에서 이전에 입력했던 명령어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기타 명령어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텔넷</a:t>
            </a:r>
            <a:r>
              <a:rPr lang="en-US" altLang="ko-KR" dirty="0" smtClean="0"/>
              <a:t> </a:t>
            </a:r>
            <a:r>
              <a:rPr lang="ko-KR" altLang="en-US" dirty="0" smtClean="0"/>
              <a:t>접속 설정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3360" y="1916832"/>
            <a:ext cx="3326552" cy="2893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</a:t>
            </a:r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)#line </a:t>
            </a:r>
            <a:r>
              <a:rPr lang="en-US" altLang="ko-KR" sz="1600" dirty="0" err="1"/>
              <a:t>vty</a:t>
            </a:r>
            <a:r>
              <a:rPr lang="en-US" altLang="ko-KR" sz="1600" dirty="0"/>
              <a:t> 0 ?</a:t>
            </a:r>
          </a:p>
          <a:p>
            <a:r>
              <a:rPr lang="en-US" altLang="ko-KR" sz="1600" dirty="0"/>
              <a:t>&lt;1-15&gt; Last Line number</a:t>
            </a:r>
          </a:p>
          <a:p>
            <a:r>
              <a:rPr lang="en-US" altLang="ko-KR" sz="1600" dirty="0"/>
              <a:t>&lt;</a:t>
            </a:r>
            <a:r>
              <a:rPr lang="en-US" altLang="ko-KR" sz="1600" dirty="0" err="1"/>
              <a:t>cr</a:t>
            </a:r>
            <a:r>
              <a:rPr lang="en-US" altLang="ko-KR" sz="1600" dirty="0"/>
              <a:t>&gt;</a:t>
            </a:r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)#line </a:t>
            </a:r>
            <a:r>
              <a:rPr lang="en-US" altLang="ko-KR" sz="1600" dirty="0" err="1"/>
              <a:t>vty</a:t>
            </a:r>
            <a:r>
              <a:rPr lang="en-US" altLang="ko-KR" sz="1600" dirty="0"/>
              <a:t> 0 4</a:t>
            </a:r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-line)#</a:t>
            </a:r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-line)#</a:t>
            </a:r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-line)#password cisco</a:t>
            </a:r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-line)#login</a:t>
            </a:r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-line)#exit</a:t>
            </a:r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</a:t>
            </a:r>
            <a:endParaRPr lang="ko-KR" altLang="en-US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220" y="1484784"/>
            <a:ext cx="5150764" cy="45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568" y="4869160"/>
            <a:ext cx="2945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err="1" smtClean="0"/>
              <a:t>라우터에서</a:t>
            </a:r>
            <a:r>
              <a:rPr lang="ko-KR" altLang="en-US" dirty="0" smtClean="0"/>
              <a:t> </a:t>
            </a:r>
            <a:r>
              <a:rPr lang="ko-KR" altLang="en-US" dirty="0"/>
              <a:t>텔</a:t>
            </a:r>
            <a:r>
              <a:rPr lang="ko-KR" altLang="en-US" dirty="0" smtClean="0"/>
              <a:t>넷 접속 설정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56881" y="6084004"/>
            <a:ext cx="2079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PC</a:t>
            </a:r>
            <a:r>
              <a:rPr lang="ko-KR" altLang="en-US" dirty="0" smtClean="0"/>
              <a:t>에서 텔넷 접속 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5445224"/>
            <a:ext cx="2933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텔넷</a:t>
            </a:r>
            <a:r>
              <a:rPr lang="en-US" altLang="ko-KR" dirty="0" smtClean="0"/>
              <a:t> </a:t>
            </a:r>
            <a:r>
              <a:rPr lang="ko-KR" altLang="en-US" dirty="0" smtClean="0"/>
              <a:t>접속을 </a:t>
            </a:r>
            <a:r>
              <a:rPr lang="en-US" altLang="ko-KR" dirty="0" smtClean="0"/>
              <a:t>5</a:t>
            </a:r>
            <a:r>
              <a:rPr lang="ko-KR" altLang="en-US" dirty="0" smtClean="0"/>
              <a:t>명으로 제한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1354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라우터와</a:t>
            </a:r>
            <a:r>
              <a:rPr lang="en-US" altLang="ko-KR" dirty="0" smtClean="0"/>
              <a:t> </a:t>
            </a:r>
            <a:r>
              <a:rPr lang="ko-KR" altLang="en-US" dirty="0" smtClean="0"/>
              <a:t>스위치에 설정되어 있는 암호</a:t>
            </a:r>
            <a:r>
              <a:rPr lang="en-US" altLang="ko-KR" dirty="0" smtClean="0"/>
              <a:t>(</a:t>
            </a:r>
            <a:r>
              <a:rPr lang="ko-KR" altLang="en-US" dirty="0" smtClean="0"/>
              <a:t>콘솔</a:t>
            </a:r>
            <a:r>
              <a:rPr lang="en-US" altLang="ko-KR" dirty="0" smtClean="0"/>
              <a:t>, enable, </a:t>
            </a:r>
            <a:r>
              <a:rPr lang="ko-KR" altLang="en-US" dirty="0" smtClean="0"/>
              <a:t>텔넷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 </a:t>
            </a:r>
            <a:r>
              <a:rPr lang="ko-KR" altLang="en-US" dirty="0" err="1" smtClean="0"/>
              <a:t>평문으로</a:t>
            </a:r>
            <a:r>
              <a:rPr lang="ko-KR" altLang="en-US" dirty="0" smtClean="0"/>
              <a:t> 저장 </a:t>
            </a:r>
            <a:endParaRPr lang="en-US" altLang="ko-KR" dirty="0" smtClean="0"/>
          </a:p>
          <a:p>
            <a:r>
              <a:rPr lang="en-US" altLang="ko-KR" dirty="0" smtClean="0"/>
              <a:t>Show run </a:t>
            </a:r>
            <a:r>
              <a:rPr lang="ko-KR" altLang="en-US" dirty="0" smtClean="0"/>
              <a:t>명령어를 이용하여 암호 확인 가능 </a:t>
            </a:r>
            <a:endParaRPr lang="en-US" altLang="ko-KR" dirty="0" smtClean="0"/>
          </a:p>
          <a:p>
            <a:r>
              <a:rPr lang="en-US" altLang="ko-KR" dirty="0" smtClean="0"/>
              <a:t>Service password-encryption </a:t>
            </a:r>
            <a:r>
              <a:rPr lang="ko-KR" altLang="en-US" dirty="0" smtClean="0"/>
              <a:t>명령을 적용하면 암호가 암호화되어 저장</a:t>
            </a:r>
            <a:r>
              <a:rPr lang="ko-KR" altLang="en-US" dirty="0"/>
              <a:t>됨</a:t>
            </a:r>
            <a:r>
              <a:rPr lang="ko-KR" altLang="en-US" dirty="0" smtClean="0"/>
              <a:t> 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Service password-encryption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3861048"/>
            <a:ext cx="5262979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R1#conf t</a:t>
            </a:r>
          </a:p>
          <a:p>
            <a:r>
              <a:rPr lang="en-US" altLang="ko-KR" dirty="0"/>
              <a:t>Enter configuration commands, one per line. </a:t>
            </a:r>
            <a:endParaRPr lang="en-US" altLang="ko-KR" dirty="0" smtClean="0"/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/>
              <a:t>)#service password-encryption</a:t>
            </a:r>
          </a:p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/>
              <a:t>)#do show </a:t>
            </a:r>
            <a:r>
              <a:rPr lang="en-US" altLang="ko-KR" dirty="0" smtClean="0"/>
              <a:t>run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line </a:t>
            </a:r>
            <a:r>
              <a:rPr lang="en-US" altLang="ko-KR" dirty="0" err="1"/>
              <a:t>vty</a:t>
            </a:r>
            <a:r>
              <a:rPr lang="en-US" altLang="ko-KR" dirty="0"/>
              <a:t> 0 4</a:t>
            </a:r>
          </a:p>
          <a:p>
            <a:r>
              <a:rPr lang="en-US" altLang="ko-KR" dirty="0"/>
              <a:t>password 7 0822455D0A16</a:t>
            </a:r>
          </a:p>
          <a:p>
            <a:r>
              <a:rPr lang="en-US" altLang="ko-KR" dirty="0"/>
              <a:t>login</a:t>
            </a:r>
          </a:p>
          <a:p>
            <a:r>
              <a:rPr lang="en-US" altLang="ko-KR" dirty="0"/>
              <a:t>!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9125" y="3861048"/>
            <a:ext cx="1888659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R1#show run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line </a:t>
            </a:r>
            <a:r>
              <a:rPr lang="en-US" altLang="ko-KR" dirty="0" err="1"/>
              <a:t>vty</a:t>
            </a:r>
            <a:r>
              <a:rPr lang="en-US" altLang="ko-KR" dirty="0"/>
              <a:t> 0 4</a:t>
            </a:r>
          </a:p>
          <a:p>
            <a:r>
              <a:rPr lang="en-US" altLang="ko-KR" dirty="0"/>
              <a:t>password cisco</a:t>
            </a:r>
          </a:p>
          <a:p>
            <a:r>
              <a:rPr lang="en-US" altLang="ko-KR" dirty="0"/>
              <a:t>login</a:t>
            </a:r>
          </a:p>
          <a:p>
            <a:r>
              <a:rPr lang="en-US" altLang="ko-KR" dirty="0"/>
              <a:t>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4014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 smtClean="0"/>
              <a:t>라우터에</a:t>
            </a:r>
            <a:r>
              <a:rPr lang="ko-KR" altLang="en-US" dirty="0" smtClean="0"/>
              <a:t> 콘솔이나 </a:t>
            </a:r>
            <a:r>
              <a:rPr lang="en-US" altLang="ko-KR" dirty="0" smtClean="0"/>
              <a:t>enable </a:t>
            </a:r>
            <a:r>
              <a:rPr lang="ko-KR" altLang="en-US" dirty="0" smtClean="0"/>
              <a:t>암호를 설정한 후 이를 기억하지 못하는 경우 암호 초기화 필요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1. </a:t>
            </a:r>
            <a:r>
              <a:rPr lang="ko-KR" altLang="en-US" dirty="0" smtClean="0"/>
              <a:t>전원을 껐다가 켠다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2. </a:t>
            </a:r>
            <a:r>
              <a:rPr lang="ko-KR" altLang="en-US" dirty="0" smtClean="0"/>
              <a:t>부팅이 끝나기 전에 </a:t>
            </a:r>
            <a:r>
              <a:rPr lang="en-US" altLang="ko-KR" dirty="0" err="1" smtClean="0"/>
              <a:t>ctrl+break</a:t>
            </a:r>
            <a:r>
              <a:rPr lang="ko-KR" altLang="en-US" dirty="0" smtClean="0"/>
              <a:t>키를 눌러 </a:t>
            </a:r>
            <a:r>
              <a:rPr lang="ko-KR" altLang="en-US" dirty="0" err="1" smtClean="0"/>
              <a:t>롬몬</a:t>
            </a:r>
            <a:r>
              <a:rPr lang="ko-KR" altLang="en-US" dirty="0" smtClean="0"/>
              <a:t> 모드로 들어간다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3. startup-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파일을 읽어오지 않도록 </a:t>
            </a:r>
            <a:r>
              <a:rPr lang="ko-KR" altLang="en-US" dirty="0" smtClean="0"/>
              <a:t>설정</a:t>
            </a:r>
            <a:r>
              <a:rPr lang="en-US" altLang="ko-KR" dirty="0"/>
              <a:t>(</a:t>
            </a:r>
            <a:r>
              <a:rPr lang="en-US" altLang="ko-KR" dirty="0" err="1"/>
              <a:t>confreg</a:t>
            </a:r>
            <a:r>
              <a:rPr lang="en-US" altLang="ko-KR" dirty="0"/>
              <a:t> 0x2142).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4. </a:t>
            </a:r>
            <a:r>
              <a:rPr lang="ko-KR" altLang="en-US" dirty="0" err="1" smtClean="0"/>
              <a:t>리셋</a:t>
            </a:r>
            <a:r>
              <a:rPr lang="ko-KR" altLang="en-US" dirty="0" smtClean="0"/>
              <a:t> 명령어를 이용하여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재부팅</a:t>
            </a:r>
            <a:r>
              <a:rPr lang="ko-KR" altLang="en-US" dirty="0" smtClean="0"/>
              <a:t> </a:t>
            </a:r>
            <a:r>
              <a:rPr lang="en-US" altLang="ko-KR" dirty="0" smtClean="0"/>
              <a:t>(reset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5. </a:t>
            </a:r>
            <a:r>
              <a:rPr lang="ko-KR" altLang="en-US" dirty="0" smtClean="0"/>
              <a:t>이전의 </a:t>
            </a:r>
            <a:r>
              <a:rPr lang="ko-KR" altLang="en-US" dirty="0" err="1" smtClean="0"/>
              <a:t>라우터</a:t>
            </a:r>
            <a:r>
              <a:rPr lang="ko-KR" altLang="en-US" dirty="0" smtClean="0"/>
              <a:t> 설정내용을 유지하고 암호만 재설정하려면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Copy startup-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running-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(</a:t>
            </a:r>
            <a:r>
              <a:rPr lang="ko-KR" altLang="en-US" dirty="0" smtClean="0"/>
              <a:t>이전의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설정을 읽어옴</a:t>
            </a:r>
            <a:r>
              <a:rPr lang="en-US" altLang="ko-KR" dirty="0" smtClean="0"/>
              <a:t>)</a:t>
            </a:r>
          </a:p>
          <a:p>
            <a:pPr lvl="2"/>
            <a:r>
              <a:rPr lang="ko-KR" altLang="en-US" dirty="0" smtClean="0"/>
              <a:t>암호를 새로 설정 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Config</a:t>
            </a:r>
            <a:r>
              <a:rPr lang="en-US" altLang="ko-KR" dirty="0" smtClean="0"/>
              <a:t>-register 0x2101  (</a:t>
            </a:r>
            <a:r>
              <a:rPr lang="ko-KR" altLang="en-US" dirty="0" err="1" smtClean="0"/>
              <a:t>부팅시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startup-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파일을 읽어오도록 설정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Copy running-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startup-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(</a:t>
            </a:r>
            <a:r>
              <a:rPr lang="ko-KR" altLang="en-US" dirty="0" smtClean="0"/>
              <a:t>현재의 설정내용을 저장</a:t>
            </a:r>
            <a:r>
              <a:rPr lang="en-US" altLang="ko-KR" dirty="0" smtClean="0"/>
              <a:t>)</a:t>
            </a:r>
          </a:p>
          <a:p>
            <a:pPr lvl="2"/>
            <a:r>
              <a:rPr lang="ko-KR" altLang="en-US" dirty="0" err="1" smtClean="0"/>
              <a:t>재부팅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라우터의</a:t>
            </a:r>
            <a:r>
              <a:rPr lang="ko-KR" altLang="en-US" dirty="0" smtClean="0"/>
              <a:t> 암호 초기화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51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1. </a:t>
            </a:r>
            <a:r>
              <a:rPr lang="ko-KR" altLang="en-US" dirty="0" smtClean="0"/>
              <a:t>기본네트워크 토폴로지 설정하고 </a:t>
            </a:r>
            <a:r>
              <a:rPr lang="en-US" altLang="ko-KR" dirty="0" smtClean="0"/>
              <a:t>ping </a:t>
            </a:r>
            <a:r>
              <a:rPr lang="ko-KR" altLang="en-US" dirty="0" smtClean="0"/>
              <a:t>테스트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각 기기의 설정 내용을 저장</a:t>
            </a:r>
            <a:r>
              <a:rPr lang="en-US" altLang="ko-KR" dirty="0" smtClean="0"/>
              <a:t>: write memory </a:t>
            </a:r>
            <a:r>
              <a:rPr lang="ko-KR" altLang="en-US" dirty="0" smtClean="0"/>
              <a:t>명령 이용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저장된 </a:t>
            </a:r>
            <a:r>
              <a:rPr lang="en-US" altLang="ko-KR" dirty="0" err="1" smtClean="0"/>
              <a:t>pkt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파일을 다시 불러들여 설정내용이 잘 저장되었는지 확인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Pkt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파일을 카페 게시판에 제출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파일명을 </a:t>
            </a:r>
            <a:r>
              <a:rPr lang="en-US" altLang="ko-KR" dirty="0" smtClean="0"/>
              <a:t>3</a:t>
            </a:r>
            <a:r>
              <a:rPr lang="ko-KR" altLang="en-US" dirty="0" smtClean="0"/>
              <a:t>장</a:t>
            </a:r>
            <a:r>
              <a:rPr lang="en-US" altLang="ko-KR" dirty="0" smtClean="0"/>
              <a:t>-</a:t>
            </a:r>
            <a:r>
              <a:rPr lang="ko-KR" altLang="en-US" dirty="0" smtClean="0"/>
              <a:t>이름</a:t>
            </a:r>
            <a:r>
              <a:rPr lang="en-US" altLang="ko-KR" dirty="0" smtClean="0"/>
              <a:t>.</a:t>
            </a:r>
            <a:r>
              <a:rPr lang="en-US" altLang="ko-KR" dirty="0" err="1" smtClean="0"/>
              <a:t>pkt</a:t>
            </a:r>
            <a:r>
              <a:rPr lang="en-US" altLang="ko-KR" dirty="0" smtClean="0"/>
              <a:t> </a:t>
            </a:r>
            <a:r>
              <a:rPr lang="ko-KR" altLang="en-US" dirty="0" smtClean="0"/>
              <a:t>형태로 작성 </a:t>
            </a:r>
            <a:endParaRPr lang="en-US" altLang="ko-KR" dirty="0" smtClean="0"/>
          </a:p>
          <a:p>
            <a:r>
              <a:rPr lang="ko-KR" altLang="en-US" dirty="0" smtClean="0"/>
              <a:t>실습 </a:t>
            </a:r>
            <a:r>
              <a:rPr lang="en-US" altLang="ko-KR" dirty="0" smtClean="0"/>
              <a:t>2. </a:t>
            </a:r>
            <a:r>
              <a:rPr lang="ko-KR" altLang="en-US" dirty="0" smtClean="0"/>
              <a:t>이 장에 소개된 각종 기본 명령어들을 직접 사용해보고 사용법을 </a:t>
            </a:r>
            <a:r>
              <a:rPr lang="en-US" altLang="ko-KR" dirty="0" err="1" smtClean="0"/>
              <a:t>ppt</a:t>
            </a:r>
            <a:r>
              <a:rPr lang="ko-KR" altLang="en-US" dirty="0" smtClean="0"/>
              <a:t>로 정리하여</a:t>
            </a:r>
            <a:r>
              <a:rPr lang="en-US" altLang="ko-KR" dirty="0" smtClean="0"/>
              <a:t> </a:t>
            </a:r>
            <a:r>
              <a:rPr lang="ko-KR" altLang="en-US" dirty="0" smtClean="0"/>
              <a:t>과제물로 제출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장 실습과제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 3. </a:t>
            </a:r>
            <a:r>
              <a:rPr lang="ko-KR" altLang="en-US" dirty="0" err="1" smtClean="0"/>
              <a:t>라우터의</a:t>
            </a:r>
            <a:r>
              <a:rPr lang="ko-KR" altLang="en-US" dirty="0" smtClean="0"/>
              <a:t> 암호설정 및 암호초기화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라우터에</a:t>
            </a:r>
            <a:r>
              <a:rPr lang="ko-KR" altLang="en-US" dirty="0" smtClean="0"/>
              <a:t> 콘솔암호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텔넷암호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관리자암호를 설정하시오</a:t>
            </a:r>
            <a:r>
              <a:rPr lang="en-US" altLang="ko-KR" dirty="0" smtClean="0"/>
              <a:t>. </a:t>
            </a:r>
          </a:p>
          <a:p>
            <a:pPr lvl="2"/>
            <a:r>
              <a:rPr lang="en-US" altLang="ko-KR" dirty="0" smtClean="0"/>
              <a:t>Line console 0</a:t>
            </a:r>
          </a:p>
          <a:p>
            <a:pPr lvl="2"/>
            <a:r>
              <a:rPr lang="en-US" altLang="ko-KR" dirty="0" smtClean="0"/>
              <a:t>Line </a:t>
            </a:r>
            <a:r>
              <a:rPr lang="en-US" altLang="ko-KR" dirty="0" err="1" smtClean="0"/>
              <a:t>vty</a:t>
            </a:r>
            <a:r>
              <a:rPr lang="en-US" altLang="ko-KR" dirty="0" smtClean="0"/>
              <a:t> 0 4</a:t>
            </a:r>
          </a:p>
          <a:p>
            <a:pPr lvl="2"/>
            <a:r>
              <a:rPr lang="en-US" altLang="ko-KR" dirty="0" smtClean="0"/>
              <a:t>Enable password </a:t>
            </a:r>
          </a:p>
          <a:p>
            <a:pPr lvl="2"/>
            <a:r>
              <a:rPr lang="en-US" altLang="ko-KR" dirty="0" smtClean="0"/>
              <a:t>Enable secret </a:t>
            </a:r>
          </a:p>
          <a:p>
            <a:pPr lvl="1"/>
            <a:r>
              <a:rPr lang="ko-KR" altLang="en-US" dirty="0" smtClean="0"/>
              <a:t>패스워드 암호화 설정 </a:t>
            </a:r>
            <a:r>
              <a:rPr lang="en-US" altLang="ko-KR" dirty="0" smtClean="0"/>
              <a:t>(service password-encryption) </a:t>
            </a:r>
          </a:p>
          <a:p>
            <a:pPr lvl="1"/>
            <a:r>
              <a:rPr lang="ko-KR" altLang="en-US" dirty="0" smtClean="0"/>
              <a:t>설정내용 저장 </a:t>
            </a:r>
            <a:r>
              <a:rPr lang="en-US" altLang="ko-KR" dirty="0" smtClean="0"/>
              <a:t>(write memory) </a:t>
            </a:r>
          </a:p>
          <a:p>
            <a:pPr lvl="1"/>
            <a:r>
              <a:rPr lang="ko-KR" altLang="en-US" dirty="0" smtClean="0"/>
              <a:t>패스워드를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잊어버렸을 경우의 암호 초기화 방법을 실습 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/>
              <a:t>장 실습과제 </a:t>
            </a:r>
          </a:p>
        </p:txBody>
      </p:sp>
    </p:spTree>
    <p:extLst>
      <p:ext uri="{BB962C8B-B14F-4D97-AF65-F5344CB8AC3E}">
        <p14:creationId xmlns:p14="http://schemas.microsoft.com/office/powerpoint/2010/main" val="12668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라우터와</a:t>
            </a:r>
            <a:r>
              <a:rPr lang="ko-KR" altLang="en-US" dirty="0" smtClean="0"/>
              <a:t> 스위치의 부팅 순서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전원을 켜면 </a:t>
            </a:r>
            <a:r>
              <a:rPr lang="en-US" altLang="ko-KR" dirty="0" smtClean="0"/>
              <a:t>POST(Power On Self Test)</a:t>
            </a:r>
            <a:r>
              <a:rPr lang="ko-KR" altLang="en-US" dirty="0" smtClean="0"/>
              <a:t>를 실시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ROM</a:t>
            </a:r>
            <a:r>
              <a:rPr lang="ko-KR" altLang="en-US" dirty="0" smtClean="0"/>
              <a:t>에 있는 </a:t>
            </a:r>
            <a:r>
              <a:rPr lang="en-US" altLang="ko-KR" dirty="0" smtClean="0"/>
              <a:t>Bootstrap(</a:t>
            </a:r>
            <a:r>
              <a:rPr lang="en-US" altLang="ko-KR" dirty="0" err="1" smtClean="0"/>
              <a:t>bootloader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</a:t>
            </a:r>
            <a:r>
              <a:rPr lang="en-US" altLang="ko-KR" dirty="0" smtClean="0"/>
              <a:t>RAM</a:t>
            </a:r>
            <a:r>
              <a:rPr lang="ko-KR" altLang="en-US" dirty="0" smtClean="0"/>
              <a:t>으로 옮긴다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Bootloader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Flash</a:t>
            </a:r>
            <a:r>
              <a:rPr lang="ko-KR" altLang="en-US" dirty="0" smtClean="0"/>
              <a:t>에 있는 </a:t>
            </a:r>
            <a:r>
              <a:rPr lang="en-US" altLang="ko-KR" dirty="0" smtClean="0"/>
              <a:t>IOS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RAM</a:t>
            </a:r>
            <a:r>
              <a:rPr lang="ko-KR" altLang="en-US" dirty="0" smtClean="0"/>
              <a:t>으로 옮기고 부팅을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만일 </a:t>
            </a:r>
            <a:r>
              <a:rPr lang="en-US" altLang="ko-KR" dirty="0" smtClean="0"/>
              <a:t>Flash</a:t>
            </a:r>
            <a:r>
              <a:rPr lang="ko-KR" altLang="en-US" dirty="0" smtClean="0"/>
              <a:t>에 있어야 할 </a:t>
            </a:r>
            <a:r>
              <a:rPr lang="en-US" altLang="ko-KR" dirty="0" smtClean="0"/>
              <a:t>IOS</a:t>
            </a:r>
            <a:r>
              <a:rPr lang="ko-KR" altLang="en-US" dirty="0" smtClean="0"/>
              <a:t>가 없거나 손상되었으면 </a:t>
            </a:r>
            <a:r>
              <a:rPr lang="en-US" altLang="ko-KR" dirty="0" smtClean="0"/>
              <a:t>ROM</a:t>
            </a:r>
            <a:r>
              <a:rPr lang="ko-KR" altLang="en-US" dirty="0" smtClean="0"/>
              <a:t>에 있는 서브셋 </a:t>
            </a:r>
            <a:r>
              <a:rPr lang="en-US" altLang="ko-KR" dirty="0" smtClean="0"/>
              <a:t>IOS</a:t>
            </a:r>
            <a:r>
              <a:rPr lang="ko-KR" altLang="en-US" dirty="0" smtClean="0"/>
              <a:t>를 </a:t>
            </a:r>
            <a:r>
              <a:rPr lang="ko-KR" altLang="en-US" dirty="0" err="1" smtClean="0"/>
              <a:t>읽어들여</a:t>
            </a:r>
            <a:r>
              <a:rPr lang="ko-KR" altLang="en-US" dirty="0" smtClean="0"/>
              <a:t> 부팅하는데 이것을 </a:t>
            </a:r>
            <a:r>
              <a:rPr lang="ko-KR" altLang="en-US" dirty="0" err="1" smtClean="0"/>
              <a:t>롬몬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rommon</a:t>
            </a:r>
            <a:r>
              <a:rPr lang="en-US" altLang="ko-KR" dirty="0" smtClean="0"/>
              <a:t>)</a:t>
            </a:r>
            <a:r>
              <a:rPr lang="ko-KR" altLang="en-US" dirty="0" smtClean="0"/>
              <a:t>모드라고 한다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정상적으로 부팅이 되면 </a:t>
            </a:r>
            <a:r>
              <a:rPr lang="en-US" altLang="ko-KR" dirty="0" smtClean="0"/>
              <a:t>NVRAM</a:t>
            </a:r>
            <a:r>
              <a:rPr lang="ko-KR" altLang="en-US" dirty="0" smtClean="0"/>
              <a:t>의 설정파일</a:t>
            </a:r>
            <a:r>
              <a:rPr lang="en-US" altLang="ko-KR" dirty="0" smtClean="0"/>
              <a:t>(startup-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읽어들여 적용한다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만일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 파일이 없으면 디폴트 모드로 부팅한다</a:t>
            </a:r>
            <a:r>
              <a:rPr lang="en-US" altLang="ko-KR" dirty="0" smtClean="0"/>
              <a:t>. </a:t>
            </a:r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IOS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err="1" smtClean="0"/>
              <a:t>라우터와</a:t>
            </a:r>
            <a:r>
              <a:rPr lang="ko-KR" altLang="en-US" dirty="0" smtClean="0"/>
              <a:t> </a:t>
            </a:r>
            <a:r>
              <a:rPr lang="en-US" altLang="ko-KR" dirty="0" smtClean="0"/>
              <a:t>PC</a:t>
            </a:r>
            <a:r>
              <a:rPr lang="ko-KR" altLang="en-US" dirty="0" smtClean="0"/>
              <a:t>를 콘솔 케이블로 연결하는 방법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장비를 구입하고 처음 설정하는 경우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PC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RS-232</a:t>
            </a:r>
            <a:r>
              <a:rPr lang="ko-KR" altLang="en-US" dirty="0" smtClean="0"/>
              <a:t>와 라우터의 콘솔을 연결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PC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Desktop-&gt;Terminal</a:t>
            </a:r>
            <a:r>
              <a:rPr lang="ko-KR" altLang="en-US" dirty="0" smtClean="0"/>
              <a:t>을 이용하여 </a:t>
            </a:r>
            <a:r>
              <a:rPr lang="en-US" altLang="ko-KR" dirty="0" smtClean="0"/>
              <a:t>CLI </a:t>
            </a:r>
            <a:r>
              <a:rPr lang="ko-KR" altLang="en-US" dirty="0" smtClean="0"/>
              <a:t>모드에 접속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그림 </a:t>
            </a:r>
            <a:r>
              <a:rPr lang="en-US" altLang="ko-KR" dirty="0" smtClean="0"/>
              <a:t>3-2 </a:t>
            </a:r>
            <a:r>
              <a:rPr lang="ko-KR" altLang="en-US" dirty="0" smtClean="0"/>
              <a:t>참조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패킷트레이서에서는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CLI </a:t>
            </a:r>
            <a:r>
              <a:rPr lang="ko-KR" altLang="en-US" dirty="0" smtClean="0"/>
              <a:t>탭을 클릭하여 직접 접속 </a:t>
            </a:r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텔넷</a:t>
            </a:r>
            <a:r>
              <a:rPr lang="en-US" altLang="ko-KR" dirty="0" smtClean="0"/>
              <a:t>, SSH</a:t>
            </a:r>
            <a:r>
              <a:rPr lang="ko-KR" altLang="en-US" dirty="0" smtClean="0"/>
              <a:t>를 사용하여 원격 접속하는 방법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네트워크가 구성된 후 </a:t>
            </a:r>
            <a:r>
              <a:rPr lang="en-US" altLang="ko-KR" dirty="0" smtClean="0"/>
              <a:t>IP</a:t>
            </a:r>
            <a:r>
              <a:rPr lang="ko-KR" altLang="en-US" dirty="0" smtClean="0"/>
              <a:t>주소를 이용하여 원격접속 </a:t>
            </a:r>
            <a:endParaRPr lang="en-US" altLang="ko-KR" dirty="0" smtClean="0"/>
          </a:p>
          <a:p>
            <a:r>
              <a:rPr lang="en-US" altLang="ko-KR" dirty="0" smtClean="0"/>
              <a:t>3. AUX </a:t>
            </a:r>
            <a:r>
              <a:rPr lang="ko-KR" altLang="en-US" dirty="0" smtClean="0"/>
              <a:t>포트를 이용하여 접속하는 방법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인터넷으로 접속할 수 없게 된 경우 모뎀을 이용해 장비에 접속하는 방법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라우터에의</a:t>
            </a:r>
            <a:r>
              <a:rPr lang="ko-KR" altLang="en-US" dirty="0" smtClean="0"/>
              <a:t> 접속 방법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1. </a:t>
            </a:r>
            <a:r>
              <a:rPr lang="ko-KR" altLang="en-US" dirty="0" smtClean="0"/>
              <a:t>기본 네트워크 토폴로지 구성 </a:t>
            </a:r>
            <a:endParaRPr lang="ko-KR" alt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5635329" cy="46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CLI</a:t>
            </a:r>
            <a:r>
              <a:rPr lang="ko-KR" altLang="en-US" dirty="0"/>
              <a:t>모드 </a:t>
            </a:r>
            <a:r>
              <a:rPr lang="ko-KR" altLang="en-US" dirty="0" smtClean="0"/>
              <a:t>초기 접속화면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972" y="1700808"/>
            <a:ext cx="4362453" cy="3848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4362452" cy="3848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5589240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라우터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72200" y="558924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스위치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022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사용자 모드 </a:t>
            </a:r>
            <a:r>
              <a:rPr lang="en-US" altLang="ko-KR" dirty="0" smtClean="0"/>
              <a:t>(User EXEC mode)</a:t>
            </a:r>
          </a:p>
          <a:p>
            <a:pPr lvl="1"/>
            <a:r>
              <a:rPr lang="ko-KR" altLang="en-US" dirty="0" smtClean="0"/>
              <a:t>제한된 명령어만 사용 가능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장치 설정 불가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프롬프트</a:t>
            </a:r>
            <a:r>
              <a:rPr lang="en-US" altLang="ko-KR" dirty="0" smtClean="0"/>
              <a:t>: Router&gt; </a:t>
            </a:r>
          </a:p>
          <a:p>
            <a:r>
              <a:rPr lang="ko-KR" altLang="en-US" dirty="0" smtClean="0"/>
              <a:t>관리자 모드 </a:t>
            </a:r>
            <a:r>
              <a:rPr lang="en-US" altLang="ko-KR" dirty="0" smtClean="0"/>
              <a:t>(Privileged EXEC mode)</a:t>
            </a:r>
          </a:p>
          <a:p>
            <a:pPr lvl="1"/>
            <a:r>
              <a:rPr lang="ko-KR" altLang="en-US" dirty="0" smtClean="0"/>
              <a:t>현재 동작중인 장치의 설정 내용을 볼 수 있음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프롬프트</a:t>
            </a:r>
            <a:r>
              <a:rPr lang="en-US" altLang="ko-KR" dirty="0" smtClean="0"/>
              <a:t>: Router#</a:t>
            </a:r>
          </a:p>
          <a:p>
            <a:r>
              <a:rPr lang="ko-KR" altLang="en-US" dirty="0" smtClean="0"/>
              <a:t>전역설정모드 </a:t>
            </a:r>
            <a:r>
              <a:rPr lang="en-US" altLang="ko-KR" dirty="0" smtClean="0"/>
              <a:t>(Global configuration mode)</a:t>
            </a:r>
          </a:p>
          <a:p>
            <a:pPr lvl="1"/>
            <a:r>
              <a:rPr lang="ko-KR" altLang="en-US" dirty="0" smtClean="0"/>
              <a:t>장치 설정 가능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프롬프트</a:t>
            </a:r>
            <a:r>
              <a:rPr lang="en-US" altLang="ko-KR" dirty="0" smtClean="0"/>
              <a:t>: Router(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IOS CLI </a:t>
            </a:r>
            <a:r>
              <a:rPr lang="ko-KR" altLang="en-US" dirty="0" smtClean="0"/>
              <a:t>모드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명령어</a:t>
            </a:r>
            <a:r>
              <a:rPr lang="en-US" altLang="ko-KR" dirty="0" smtClean="0"/>
              <a:t> </a:t>
            </a:r>
            <a:r>
              <a:rPr lang="ko-KR" altLang="en-US" dirty="0" smtClean="0"/>
              <a:t>입력 팁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Tab </a:t>
            </a:r>
            <a:r>
              <a:rPr lang="ko-KR" altLang="en-US" dirty="0" smtClean="0"/>
              <a:t>키 활용 </a:t>
            </a:r>
            <a:r>
              <a:rPr lang="en-US" altLang="ko-KR" dirty="0" smtClean="0"/>
              <a:t>(</a:t>
            </a:r>
            <a:r>
              <a:rPr lang="ko-KR" altLang="en-US" dirty="0" smtClean="0"/>
              <a:t>자동입력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축약명령 활용 </a:t>
            </a:r>
          </a:p>
          <a:p>
            <a:pPr lvl="1"/>
            <a:r>
              <a:rPr lang="en-US" altLang="ko-KR" dirty="0" smtClean="0"/>
              <a:t>? </a:t>
            </a:r>
            <a:r>
              <a:rPr lang="ko-KR" altLang="en-US" dirty="0" smtClean="0"/>
              <a:t>활용 </a:t>
            </a:r>
            <a:r>
              <a:rPr lang="en-US" altLang="ko-KR" dirty="0" smtClean="0"/>
              <a:t>(</a:t>
            </a:r>
            <a:r>
              <a:rPr lang="ko-KR" altLang="en-US" dirty="0" smtClean="0"/>
              <a:t>도움말</a:t>
            </a:r>
            <a:r>
              <a:rPr lang="en-US" altLang="ko-KR" dirty="0" smtClean="0"/>
              <a:t>) </a:t>
            </a:r>
          </a:p>
          <a:p>
            <a:r>
              <a:rPr lang="ko-KR" altLang="en-US" dirty="0" smtClean="0"/>
              <a:t>모드간 이동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Enable </a:t>
            </a:r>
          </a:p>
          <a:p>
            <a:pPr lvl="1"/>
            <a:r>
              <a:rPr lang="en-US" altLang="ko-KR" dirty="0" err="1" smtClean="0"/>
              <a:t>Conf</a:t>
            </a:r>
            <a:r>
              <a:rPr lang="en-US" altLang="ko-KR" dirty="0"/>
              <a:t> </a:t>
            </a:r>
            <a:r>
              <a:rPr lang="en-US" altLang="ko-KR" dirty="0" smtClean="0"/>
              <a:t>t</a:t>
            </a:r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IOS CLI </a:t>
            </a:r>
            <a:r>
              <a:rPr lang="ko-KR" altLang="en-US" dirty="0" smtClean="0"/>
              <a:t>모드간 이동 </a:t>
            </a:r>
            <a:endParaRPr lang="ko-KR" altLang="en-US" dirty="0"/>
          </a:p>
        </p:txBody>
      </p:sp>
      <p:pic>
        <p:nvPicPr>
          <p:cNvPr id="2050" name="Picture 2" descr="http://cafeptthumb1.phinf.naver.net/data39/2009/5/15/295/bbb_kim10322.jpg?type=w7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348880"/>
            <a:ext cx="5040560" cy="4321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Clock </a:t>
            </a:r>
            <a:r>
              <a:rPr lang="ko-KR" altLang="en-US" dirty="0" smtClean="0"/>
              <a:t>설정 </a:t>
            </a:r>
            <a:r>
              <a:rPr lang="en-US" altLang="ko-KR" dirty="0" smtClean="0"/>
              <a:t>(</a:t>
            </a:r>
            <a:r>
              <a:rPr lang="ko-KR" altLang="en-US" dirty="0" smtClean="0"/>
              <a:t>관리자 모드에서 수행</a:t>
            </a:r>
            <a:r>
              <a:rPr lang="en-US" altLang="ko-KR" dirty="0" smtClean="0"/>
              <a:t>)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Clock set</a:t>
            </a:r>
          </a:p>
          <a:p>
            <a:pPr lvl="1"/>
            <a:r>
              <a:rPr lang="en-US" altLang="ko-KR" dirty="0" smtClean="0"/>
              <a:t>Show clock</a:t>
            </a:r>
          </a:p>
          <a:p>
            <a:r>
              <a:rPr lang="ko-KR" altLang="en-US" dirty="0" smtClean="0"/>
              <a:t>이름 설정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Hostname R1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기본 설정 명령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1870</TotalTime>
  <Words>1401</Words>
  <Application>Microsoft Office PowerPoint</Application>
  <PresentationFormat>화면 슬라이드 쇼(4:3)</PresentationFormat>
  <Paragraphs>313</Paragraphs>
  <Slides>28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29" baseType="lpstr">
      <vt:lpstr>Concourse</vt:lpstr>
      <vt:lpstr>3장. 라우터와 스위치의  기본설정</vt:lpstr>
      <vt:lpstr>IOS</vt:lpstr>
      <vt:lpstr>IOS</vt:lpstr>
      <vt:lpstr>라우터에의 접속 방법</vt:lpstr>
      <vt:lpstr>실습 1. 기본 네트워크 토폴로지 구성 </vt:lpstr>
      <vt:lpstr>CLI모드 초기 접속화면</vt:lpstr>
      <vt:lpstr>IOS CLI 모드</vt:lpstr>
      <vt:lpstr>IOS CLI 모드간 이동 </vt:lpstr>
      <vt:lpstr>기본 설정 명령</vt:lpstr>
      <vt:lpstr>기본 설정 명령</vt:lpstr>
      <vt:lpstr>기본 설정 명령</vt:lpstr>
      <vt:lpstr>기본 설정 명령</vt:lpstr>
      <vt:lpstr>기본 설정 명령</vt:lpstr>
      <vt:lpstr>기본 설정 명령</vt:lpstr>
      <vt:lpstr>기본 설정 명령</vt:lpstr>
      <vt:lpstr>라우터 IP주소 할당 </vt:lpstr>
      <vt:lpstr>라우터 IP주소 할당 </vt:lpstr>
      <vt:lpstr>스위치 IP주소 할당 </vt:lpstr>
      <vt:lpstr>스위치 IP주소 할당 </vt:lpstr>
      <vt:lpstr>기타 명령어 </vt:lpstr>
      <vt:lpstr>PowerPoint 프레젠테이션</vt:lpstr>
      <vt:lpstr>기타 명령어 </vt:lpstr>
      <vt:lpstr>기타 명령어  </vt:lpstr>
      <vt:lpstr>텔넷 접속 설정</vt:lpstr>
      <vt:lpstr>Service password-encryption</vt:lpstr>
      <vt:lpstr>라우터의 암호 초기화 </vt:lpstr>
      <vt:lpstr>3장 실습과제 </vt:lpstr>
      <vt:lpstr>3장 실습과제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공개키 암호</dc:title>
  <dc:creator>sultan</dc:creator>
  <cp:lastModifiedBy>Windows 사용자</cp:lastModifiedBy>
  <cp:revision>159</cp:revision>
  <dcterms:created xsi:type="dcterms:W3CDTF">2010-09-01T11:51:36Z</dcterms:created>
  <dcterms:modified xsi:type="dcterms:W3CDTF">2019-09-11T01:07:53Z</dcterms:modified>
</cp:coreProperties>
</file>