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sldIdLst>
    <p:sldId id="256" r:id="rId2"/>
    <p:sldId id="257" r:id="rId3"/>
    <p:sldId id="322" r:id="rId4"/>
    <p:sldId id="306" r:id="rId5"/>
    <p:sldId id="310" r:id="rId6"/>
    <p:sldId id="307" r:id="rId7"/>
    <p:sldId id="308" r:id="rId8"/>
    <p:sldId id="311" r:id="rId9"/>
    <p:sldId id="309" r:id="rId10"/>
    <p:sldId id="323" r:id="rId11"/>
    <p:sldId id="324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EC4"/>
    <a:srgbClr val="D0EAB4"/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625" autoAdjust="0"/>
  </p:normalViewPr>
  <p:slideViewPr>
    <p:cSldViewPr>
      <p:cViewPr varScale="1">
        <p:scale>
          <a:sx n="98" d="100"/>
          <a:sy n="98" d="100"/>
        </p:scale>
        <p:origin x="-9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897E-559B-4802-87FD-BDDBC21CBABC}" type="datetimeFigureOut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ADCE-4523-43FE-B0A8-90B87F2F6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4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algn="r">
              <a:defRPr cap="all" baseline="0"/>
            </a:lvl1pPr>
          </a:lstStyle>
          <a:p>
            <a:endParaRPr kumimoji="0" lang="en-US" dirty="0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299BC8C-D05E-4966-90C6-DB66949B9446}" type="datetime1">
              <a:rPr lang="ko-KR" altLang="en-US" smtClean="0"/>
              <a:t>2017-03-06</a:t>
            </a:fld>
            <a:endParaRPr lang="ko-KR" altLang="en-US" dirty="0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C000"/>
                </a:solidFill>
              </a:defRPr>
            </a:lvl1pPr>
          </a:lstStyle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3CF3B71A-966A-471E-8596-7D1D6A8996FF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AD64A7B2-A2B0-4C9D-895B-FE1D68BE16F8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04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HY나무L" pitchFamily="18" charset="-127"/>
                <a:ea typeface="HY나무L" pitchFamily="18" charset="-127"/>
              </a:defRPr>
            </a:lvl3pPr>
            <a:lvl4pPr>
              <a:defRPr sz="1400">
                <a:latin typeface="휴먼편지체" pitchFamily="18" charset="-127"/>
                <a:ea typeface="휴먼편지체" pitchFamily="18" charset="-127"/>
              </a:defRPr>
            </a:lvl4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B31271CA-DFBA-4144-9186-0BE3AC6EE4B1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F87F4F71-3D90-4F92-8CFE-D11B433509C0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00F4F1-024E-465C-B59D-A4FFBC6118A5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1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0550" y="1394460"/>
            <a:ext cx="8153400" cy="5058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-8725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-8725" y="10368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afe.daum.net/jbujcp" TargetMode="External"/><Relationship Id="rId2" Type="http://schemas.openxmlformats.org/officeDocument/2006/relationships/hyperlink" Target="http://cris.joongbu.ac.k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4400" dirty="0" smtClean="0"/>
              <a:t>자바</a:t>
            </a:r>
            <a:r>
              <a:rPr lang="en-US" altLang="ko-KR" sz="4400" dirty="0" smtClean="0"/>
              <a:t> </a:t>
            </a:r>
            <a:r>
              <a:rPr lang="ko-KR" altLang="en-US" sz="4400" dirty="0" smtClean="0"/>
              <a:t>암호 프로그래밍</a:t>
            </a: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2700" dirty="0" smtClean="0"/>
              <a:t>Java Cryptography Programming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dirty="0" smtClean="0"/>
              <a:t>2017. 3.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중부대학교 정보보호학과 이병천 교수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D2C2-3D3B-4E94-BD92-61B02C5F4DEE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08591848" descr="EMB000019542f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2687638" cy="26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2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공부의 자세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학점 위주의 막연한 공부가 아니라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실무능력을 가질 수 있도록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호기심을 가지고 문제를 해결하는 공부를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mtClean="0"/>
              <a:t>그리고 배운 </a:t>
            </a:r>
            <a:r>
              <a:rPr lang="ko-KR" altLang="en-US" dirty="0" smtClean="0"/>
              <a:t>것을 실제 문제해결에 적용하는 노력을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끈기 있게 해보는 거야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05179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8840"/>
            <a:ext cx="6261565" cy="3888432"/>
          </a:xfr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290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차례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강의</a:t>
            </a:r>
            <a:r>
              <a:rPr lang="en-US" altLang="ko-KR" b="1" dirty="0"/>
              <a:t> </a:t>
            </a:r>
            <a:r>
              <a:rPr lang="ko-KR" altLang="en-US" b="1" dirty="0"/>
              <a:t>개요 </a:t>
            </a:r>
            <a:endParaRPr lang="en-US" altLang="ko-KR" b="1" dirty="0"/>
          </a:p>
          <a:p>
            <a:r>
              <a:rPr lang="en-US" altLang="ko-KR" dirty="0"/>
              <a:t>2. </a:t>
            </a:r>
            <a:r>
              <a:rPr lang="ko-KR" altLang="en-US" dirty="0"/>
              <a:t>암호와 정보보호</a:t>
            </a:r>
            <a:endParaRPr lang="en-US" altLang="ko-KR" dirty="0"/>
          </a:p>
          <a:p>
            <a:r>
              <a:rPr lang="en-US" altLang="ko-KR" dirty="0"/>
              <a:t>3. </a:t>
            </a:r>
            <a:r>
              <a:rPr lang="ko-KR" altLang="en-US" dirty="0"/>
              <a:t>자바프로그래밍 기초</a:t>
            </a:r>
            <a:endParaRPr lang="en-US" altLang="ko-KR" dirty="0"/>
          </a:p>
          <a:p>
            <a:r>
              <a:rPr lang="en-US" altLang="ko-KR" dirty="0"/>
              <a:t>4. </a:t>
            </a:r>
            <a:r>
              <a:rPr lang="ko-KR" altLang="en-US" dirty="0"/>
              <a:t>자바</a:t>
            </a:r>
            <a:r>
              <a:rPr lang="en-US" altLang="ko-KR" dirty="0"/>
              <a:t> </a:t>
            </a:r>
            <a:r>
              <a:rPr lang="ko-KR" altLang="en-US" dirty="0"/>
              <a:t>네트워크 프로그래밍 </a:t>
            </a:r>
            <a:endParaRPr lang="en-US" altLang="ko-KR" dirty="0"/>
          </a:p>
          <a:p>
            <a:r>
              <a:rPr lang="en-US" altLang="ko-KR" dirty="0"/>
              <a:t>5. JCA/JCE </a:t>
            </a:r>
            <a:r>
              <a:rPr lang="ko-KR" altLang="en-US" dirty="0"/>
              <a:t>암호 프로그래밍 </a:t>
            </a:r>
            <a:endParaRPr lang="en-US" altLang="ko-KR" dirty="0"/>
          </a:p>
          <a:p>
            <a:pPr lvl="1"/>
            <a:r>
              <a:rPr lang="en-US" altLang="ko-KR" dirty="0"/>
              <a:t>JCA/JCE </a:t>
            </a:r>
            <a:r>
              <a:rPr lang="ko-KR" altLang="en-US" dirty="0"/>
              <a:t>소개</a:t>
            </a:r>
            <a:endParaRPr lang="en-US" altLang="ko-KR" dirty="0"/>
          </a:p>
          <a:p>
            <a:pPr lvl="1"/>
            <a:r>
              <a:rPr lang="ko-KR" altLang="en-US" dirty="0" err="1"/>
              <a:t>대칭키</a:t>
            </a:r>
            <a:r>
              <a:rPr lang="ko-KR" altLang="en-US" dirty="0"/>
              <a:t> 암호</a:t>
            </a:r>
            <a:r>
              <a:rPr lang="en-US" altLang="ko-KR" dirty="0"/>
              <a:t>,</a:t>
            </a:r>
            <a:r>
              <a:rPr lang="ko-KR" altLang="en-US" dirty="0"/>
              <a:t> 파일 암호화</a:t>
            </a:r>
            <a:r>
              <a:rPr lang="en-US" altLang="ko-KR" dirty="0"/>
              <a:t>/</a:t>
            </a:r>
            <a:r>
              <a:rPr lang="ko-KR" altLang="en-US" dirty="0" err="1"/>
              <a:t>복호화</a:t>
            </a:r>
            <a:r>
              <a:rPr lang="ko-KR" altLang="en-US" dirty="0"/>
              <a:t> </a:t>
            </a:r>
            <a:endParaRPr lang="en-US" altLang="ko-KR" dirty="0"/>
          </a:p>
          <a:p>
            <a:pPr lvl="1"/>
            <a:r>
              <a:rPr lang="ko-KR" altLang="en-US" dirty="0" err="1"/>
              <a:t>해쉬함수</a:t>
            </a:r>
            <a:r>
              <a:rPr lang="en-US" altLang="ko-KR" dirty="0"/>
              <a:t>, MAC, </a:t>
            </a:r>
            <a:r>
              <a:rPr lang="ko-KR" altLang="en-US" dirty="0"/>
              <a:t>패스워드 기반 </a:t>
            </a:r>
            <a:r>
              <a:rPr lang="ko-KR" altLang="en-US" dirty="0" err="1"/>
              <a:t>키생성</a:t>
            </a:r>
            <a:r>
              <a:rPr lang="ko-KR" altLang="en-US" dirty="0"/>
              <a:t>  </a:t>
            </a:r>
            <a:endParaRPr lang="en-US" altLang="ko-KR" dirty="0"/>
          </a:p>
          <a:p>
            <a:pPr lvl="1"/>
            <a:r>
              <a:rPr lang="ko-KR" altLang="en-US" dirty="0"/>
              <a:t>공개키 암호</a:t>
            </a:r>
            <a:endParaRPr lang="en-US" altLang="ko-KR" dirty="0"/>
          </a:p>
          <a:p>
            <a:pPr lvl="1"/>
            <a:r>
              <a:rPr lang="ko-KR" altLang="en-US" dirty="0"/>
              <a:t>전자서명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6. </a:t>
            </a:r>
            <a:r>
              <a:rPr lang="ko-KR" altLang="en-US" dirty="0"/>
              <a:t>인증서와 </a:t>
            </a:r>
            <a:r>
              <a:rPr lang="ko-KR" altLang="en-US" dirty="0" err="1"/>
              <a:t>공개키기반구조</a:t>
            </a:r>
            <a:r>
              <a:rPr lang="en-US" altLang="ko-KR" dirty="0"/>
              <a:t>(PKI)</a:t>
            </a:r>
            <a:r>
              <a:rPr lang="ko-KR" altLang="en-US" dirty="0"/>
              <a:t> 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7. </a:t>
            </a:r>
            <a:r>
              <a:rPr lang="ko-KR" altLang="en-US" dirty="0"/>
              <a:t>암호</a:t>
            </a:r>
            <a:r>
              <a:rPr lang="en-US" altLang="ko-KR" dirty="0"/>
              <a:t> </a:t>
            </a:r>
            <a:r>
              <a:rPr lang="ko-KR" altLang="en-US" dirty="0"/>
              <a:t>알고리즘</a:t>
            </a:r>
            <a:r>
              <a:rPr lang="en-US" altLang="ko-KR" dirty="0"/>
              <a:t>/</a:t>
            </a:r>
            <a:r>
              <a:rPr lang="ko-KR" altLang="en-US" dirty="0"/>
              <a:t>프로토콜 구현 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434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강의 개요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6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교과목 개요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ko-KR" altLang="en-US" dirty="0" smtClean="0"/>
              <a:t>암호란 </a:t>
            </a:r>
            <a:r>
              <a:rPr lang="ko-KR" altLang="en-US" dirty="0"/>
              <a:t>정보보호를 이루기 위한 중요한 수학적 도구이다</a:t>
            </a:r>
            <a:r>
              <a:rPr lang="en-US" altLang="ko-KR" dirty="0"/>
              <a:t>. </a:t>
            </a:r>
            <a:r>
              <a:rPr lang="ko-KR" altLang="en-US" dirty="0"/>
              <a:t>암호에 대한 개념을 잘 이해하고 안전한 정보보호 시스템을 개발하기 위해 암호를 활용할 수 있는 능력을 기르는 것은 정보보호 전문가가 갖추어야 할 중요한 기반기술이다</a:t>
            </a:r>
            <a:r>
              <a:rPr lang="en-US" altLang="ko-KR" dirty="0"/>
              <a:t>. </a:t>
            </a:r>
            <a:r>
              <a:rPr lang="ko-KR" altLang="en-US" dirty="0"/>
              <a:t>본 강의에서는 정보보호와 암호의 연관성</a:t>
            </a:r>
            <a:r>
              <a:rPr lang="en-US" altLang="ko-KR" dirty="0"/>
              <a:t>, </a:t>
            </a:r>
            <a:r>
              <a:rPr lang="ko-KR" altLang="en-US" dirty="0"/>
              <a:t>전자상거래 등 암호의 활용분야를 배우고 </a:t>
            </a:r>
            <a:r>
              <a:rPr lang="ko-KR" altLang="en-US" dirty="0" err="1"/>
              <a:t>해쉬함수</a:t>
            </a:r>
            <a:r>
              <a:rPr lang="en-US" altLang="ko-KR" dirty="0"/>
              <a:t>, </a:t>
            </a:r>
            <a:r>
              <a:rPr lang="ko-KR" altLang="en-US" dirty="0" err="1"/>
              <a:t>대칭키암호</a:t>
            </a:r>
            <a:r>
              <a:rPr lang="en-US" altLang="ko-KR" dirty="0"/>
              <a:t>, </a:t>
            </a:r>
            <a:r>
              <a:rPr lang="ko-KR" altLang="en-US" dirty="0" err="1"/>
              <a:t>비대칭키암호</a:t>
            </a:r>
            <a:r>
              <a:rPr lang="en-US" altLang="ko-KR" dirty="0"/>
              <a:t>, </a:t>
            </a:r>
            <a:r>
              <a:rPr lang="ko-KR" altLang="en-US" dirty="0"/>
              <a:t>전자서명</a:t>
            </a:r>
            <a:r>
              <a:rPr lang="en-US" altLang="ko-KR" dirty="0"/>
              <a:t>, </a:t>
            </a:r>
            <a:r>
              <a:rPr lang="ko-KR" altLang="en-US" dirty="0"/>
              <a:t>인증</a:t>
            </a:r>
            <a:r>
              <a:rPr lang="en-US" altLang="ko-KR" dirty="0"/>
              <a:t>, </a:t>
            </a:r>
            <a:r>
              <a:rPr lang="ko-KR" altLang="en-US" dirty="0"/>
              <a:t>암호프로토콜 등 각종 암호기술을 활용하는 방법을 배운다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자바언어는 </a:t>
            </a:r>
            <a:r>
              <a:rPr lang="ko-KR" altLang="en-US" dirty="0" err="1"/>
              <a:t>모바일</a:t>
            </a:r>
            <a:r>
              <a:rPr lang="ko-KR" altLang="en-US" dirty="0"/>
              <a:t> 시대의 확산으로 인해 활용분야가 크게 확대되고 있는 중요한 프로그래밍 언어이다</a:t>
            </a:r>
            <a:r>
              <a:rPr lang="en-US" altLang="ko-KR" dirty="0"/>
              <a:t>. </a:t>
            </a:r>
            <a:r>
              <a:rPr lang="ko-KR" altLang="en-US" dirty="0"/>
              <a:t>특히 암호라이브러리가 사용하기 쉬운 형태로 내장되어 있어서 </a:t>
            </a:r>
            <a:r>
              <a:rPr lang="ko-KR" altLang="en-US" dirty="0" smtClean="0"/>
              <a:t>암호프로그래밍기술을 </a:t>
            </a:r>
            <a:r>
              <a:rPr lang="ko-KR" altLang="en-US" dirty="0"/>
              <a:t>공부하는데 좋은 환경을 제공하고 있다</a:t>
            </a:r>
            <a:r>
              <a:rPr lang="en-US" altLang="ko-KR" dirty="0"/>
              <a:t>. </a:t>
            </a:r>
            <a:r>
              <a:rPr lang="ko-KR" altLang="en-US" dirty="0"/>
              <a:t>본 강의에서는 자바에서 암호를 활용하는 방법을 배우고 프로젝트 기반으로 실무에 활용해 봄으로써 실무능력을 배양하는 것을 목표로 한다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473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목표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정보보안 </a:t>
            </a:r>
            <a:r>
              <a:rPr lang="ko-KR" altLang="en-US" dirty="0"/>
              <a:t>개발자를 꿈꾸는 학생들에게 암호기술에 대해 소개하고 이를 정보보안 프로그래밍에 적용할 수 있는 실무능력을 기른다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객체지향언어로 </a:t>
            </a:r>
            <a:r>
              <a:rPr lang="ko-KR" altLang="en-US" dirty="0" err="1"/>
              <a:t>활용성이</a:t>
            </a:r>
            <a:r>
              <a:rPr lang="ko-KR" altLang="en-US" dirty="0"/>
              <a:t> 크게 높아지고 있는 자바 언어에서 </a:t>
            </a:r>
            <a:r>
              <a:rPr lang="en-US" altLang="ko-KR" dirty="0"/>
              <a:t>JCA/JCE</a:t>
            </a:r>
            <a:r>
              <a:rPr lang="ko-KR" altLang="en-US" dirty="0"/>
              <a:t>에 기반한 </a:t>
            </a:r>
            <a:r>
              <a:rPr lang="ko-KR" altLang="en-US" dirty="0" smtClean="0"/>
              <a:t>암호프로그래밍 경험을 쌓는다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JCA/JCE</a:t>
            </a:r>
            <a:r>
              <a:rPr lang="ko-KR" altLang="en-US" dirty="0"/>
              <a:t>에 구현되지 않은 암호알고리즘</a:t>
            </a:r>
            <a:r>
              <a:rPr lang="en-US" altLang="ko-KR" dirty="0"/>
              <a:t>, </a:t>
            </a:r>
            <a:r>
              <a:rPr lang="ko-KR" altLang="en-US" dirty="0"/>
              <a:t>암호프로토콜을 직접 구현하여 사용할 수 있는 실력을 기른다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프로젝트 기반의 최종 성과물을 도출하고 발표하는 경험을 쌓는다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242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1</a:t>
            </a:r>
            <a:r>
              <a:rPr lang="en-US" altLang="ko-KR" dirty="0"/>
              <a:t>. </a:t>
            </a:r>
            <a:r>
              <a:rPr lang="ko-KR" altLang="en-US" dirty="0"/>
              <a:t>자바의 객체지향 프로그래밍에 대한 소개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2</a:t>
            </a:r>
            <a:r>
              <a:rPr lang="en-US" altLang="ko-KR" dirty="0"/>
              <a:t>. </a:t>
            </a:r>
            <a:r>
              <a:rPr lang="ko-KR" altLang="en-US" dirty="0"/>
              <a:t>암호기술에 대한 소개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3</a:t>
            </a:r>
            <a:r>
              <a:rPr lang="en-US" altLang="ko-KR" dirty="0"/>
              <a:t>. JCA/JCE</a:t>
            </a:r>
            <a:r>
              <a:rPr lang="ko-KR" altLang="en-US" dirty="0"/>
              <a:t>에 기반한 암호프로그래밍 실무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</a:t>
            </a:r>
            <a:r>
              <a:rPr lang="en-US" altLang="ko-KR" dirty="0"/>
              <a:t>. </a:t>
            </a:r>
            <a:r>
              <a:rPr lang="en-US" altLang="ko-KR" dirty="0" err="1"/>
              <a:t>Bouncycastle</a:t>
            </a:r>
            <a:r>
              <a:rPr lang="en-US" altLang="ko-KR" dirty="0"/>
              <a:t> </a:t>
            </a:r>
            <a:r>
              <a:rPr lang="ko-KR" altLang="en-US" dirty="0"/>
              <a:t>패키지에 기반한 인증서 활용 능력 배양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5</a:t>
            </a:r>
            <a:r>
              <a:rPr lang="en-US" altLang="ko-KR" dirty="0"/>
              <a:t>. JCA/JCE</a:t>
            </a:r>
            <a:r>
              <a:rPr lang="ko-KR" altLang="en-US" dirty="0"/>
              <a:t>에 구현되지 않은 암호알고리즘</a:t>
            </a:r>
            <a:r>
              <a:rPr lang="en-US" altLang="ko-KR" dirty="0"/>
              <a:t>, </a:t>
            </a:r>
            <a:r>
              <a:rPr lang="ko-KR" altLang="en-US" dirty="0"/>
              <a:t>암호프로토콜을 </a:t>
            </a:r>
            <a:r>
              <a:rPr lang="en-US" altLang="ko-KR" dirty="0" err="1"/>
              <a:t>BigInteger</a:t>
            </a:r>
            <a:r>
              <a:rPr lang="en-US" altLang="ko-KR" dirty="0"/>
              <a:t> </a:t>
            </a:r>
            <a:r>
              <a:rPr lang="ko-KR" altLang="en-US" dirty="0"/>
              <a:t>클래스에 기반하여 직접 구현</a:t>
            </a:r>
            <a:r>
              <a:rPr lang="en-US" altLang="ko-KR" dirty="0"/>
              <a:t>, </a:t>
            </a:r>
            <a:r>
              <a:rPr lang="ko-KR" altLang="en-US" dirty="0"/>
              <a:t>활용하는 능력 배양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6</a:t>
            </a:r>
            <a:r>
              <a:rPr lang="en-US" altLang="ko-KR" dirty="0"/>
              <a:t>. </a:t>
            </a:r>
            <a:r>
              <a:rPr lang="ko-KR" altLang="en-US" dirty="0" smtClean="0"/>
              <a:t>프로젝트 기반 최종 성과물을 도출할 수 있는 실무능력 </a:t>
            </a:r>
            <a:r>
              <a:rPr lang="ko-KR" altLang="en-US" dirty="0"/>
              <a:t>배양 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873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주차별</a:t>
            </a:r>
            <a:r>
              <a:rPr lang="ko-KR" altLang="en-US" dirty="0" smtClean="0"/>
              <a:t> 강의 주제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7387396"/>
              </p:ext>
            </p:extLst>
          </p:nvPr>
        </p:nvGraphicFramePr>
        <p:xfrm>
          <a:off x="971600" y="1413019"/>
          <a:ext cx="7272808" cy="5083516"/>
        </p:xfrm>
        <a:graphic>
          <a:graphicData uri="http://schemas.openxmlformats.org/drawingml/2006/table">
            <a:tbl>
              <a:tblPr/>
              <a:tblGrid>
                <a:gridCol w="864096"/>
                <a:gridCol w="2088232"/>
                <a:gridCol w="4320480"/>
              </a:tblGrid>
              <a:tr h="2721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주차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강의주제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강의내용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자바 프로그래밍 소개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7000" indent="76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자바프로그래밍언어에 대한 소개</a:t>
                      </a:r>
                      <a:r>
                        <a:rPr lang="en-US" altLang="ko-KR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. 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객체지향프로그래밍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암호와 정보보호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7000" indent="76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암호의 기본 개념</a:t>
                      </a:r>
                      <a:r>
                        <a:rPr lang="en-US" altLang="ko-KR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정보보호에의 활용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자바 암호 패키지 </a:t>
                      </a:r>
                      <a:r>
                        <a:rPr lang="en-US" altLang="ko-KR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JCA/JCE </a:t>
                      </a:r>
                      <a:endParaRPr lang="ko-KR" altLang="en-US" sz="1100" b="1" kern="0" spc="0" baseline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7000" indent="76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자바보안패키지인 </a:t>
                      </a:r>
                      <a:r>
                        <a:rPr lang="en-US" altLang="ko-KR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JCA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와 </a:t>
                      </a:r>
                      <a:r>
                        <a:rPr lang="en-US" altLang="ko-KR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JCE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에 대해 소개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4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대칭키 암호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7000" indent="76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대칭키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암호 활용법</a:t>
                      </a:r>
                      <a:r>
                        <a:rPr lang="en-US" altLang="ko-KR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프로그래밍 예제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해쉬함수</a:t>
                      </a:r>
                      <a:r>
                        <a:rPr lang="en-US" altLang="ko-KR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메시지인증코드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해쉬함수</a:t>
                      </a:r>
                      <a:r>
                        <a:rPr lang="en-US" altLang="ko-KR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메시지인증코드 활용법</a:t>
                      </a:r>
                      <a:r>
                        <a:rPr lang="en-US" altLang="ko-KR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프로그래밍 예제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6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공개키 암호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7000" indent="76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공개키 암호 활용법</a:t>
                      </a:r>
                      <a:r>
                        <a:rPr lang="en-US" altLang="ko-KR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프로그래밍 예제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7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전자서명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7000" indent="76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전자서명 활용법</a:t>
                      </a:r>
                      <a:r>
                        <a:rPr lang="en-US" altLang="ko-KR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프로그래밍 예제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8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중간고사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7000" indent="76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baseline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9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인증서와 공개키기반구조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7000" indent="76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인증서 활용법</a:t>
                      </a:r>
                      <a:r>
                        <a:rPr lang="en-US" altLang="ko-KR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100" b="1" kern="0" spc="0" baseline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공개키기반구조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개념 소개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10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BigInteger </a:t>
                      </a: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클래스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공개키 암호 구현을 위한 </a:t>
                      </a:r>
                      <a:r>
                        <a:rPr lang="en-US" altLang="ko-KR" sz="1100" b="1" kern="0" spc="0" baseline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BigInteger</a:t>
                      </a:r>
                      <a:r>
                        <a:rPr lang="en-US" altLang="ko-KR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클래스 활용법 소개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11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RSA </a:t>
                      </a: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암호 구현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7000" indent="76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baseline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BigInteger</a:t>
                      </a:r>
                      <a:r>
                        <a:rPr lang="en-US" altLang="ko-KR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클래스를 이용한 </a:t>
                      </a:r>
                      <a:r>
                        <a:rPr lang="en-US" altLang="ko-KR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RSA </a:t>
                      </a: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암호 구현 예제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12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암호프로토콜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7000" indent="76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각종 암호 프로토콜 소개 및 구현 예제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13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인증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7000" indent="76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인증 기술 소개 및 구현 예제 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14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프로젝트 발표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7000" indent="76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자바암호프로그래밍을 이용한 학기말 프로젝트 발표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15</a:t>
                      </a:r>
                    </a:p>
                  </a:txBody>
                  <a:tcPr marL="41178" marR="41178" marT="11384" marB="1138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baseline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기말고사</a:t>
                      </a: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7000" indent="76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baseline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41178" marR="41178" marT="11384" marB="1138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2357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정보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강의 홈페이지 </a:t>
            </a:r>
            <a:endParaRPr lang="en-US" altLang="ko-KR" dirty="0" smtClean="0"/>
          </a:p>
          <a:p>
            <a:pPr lvl="1"/>
            <a:r>
              <a:rPr lang="en-US" altLang="ko-KR" dirty="0" smtClean="0">
                <a:hlinkClick r:id="rId2"/>
              </a:rPr>
              <a:t>http://cris.joongbu.ac.kr</a:t>
            </a:r>
            <a:r>
              <a:rPr lang="ko-KR" altLang="en-US" dirty="0" smtClean="0"/>
              <a:t>에서 자바암호프로그래밍 메뉴 선택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강의자료 참조</a:t>
            </a:r>
            <a:endParaRPr lang="en-US" altLang="ko-KR" dirty="0" smtClean="0"/>
          </a:p>
          <a:p>
            <a:r>
              <a:rPr lang="ko-KR" altLang="en-US" dirty="0" smtClean="0"/>
              <a:t>다음카페 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cafe.daum.net/jbujcp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과제물 제출은 이곳에 </a:t>
            </a:r>
            <a:endParaRPr lang="en-US" altLang="ko-KR" dirty="0" smtClean="0"/>
          </a:p>
          <a:p>
            <a:r>
              <a:rPr lang="ko-KR" altLang="en-US" dirty="0" smtClean="0"/>
              <a:t>교재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카페를 통해 별도 배포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5656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평가방법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출석 </a:t>
            </a:r>
            <a:r>
              <a:rPr lang="en-US" altLang="ko-KR" dirty="0" smtClean="0"/>
              <a:t>20% </a:t>
            </a:r>
          </a:p>
          <a:p>
            <a:r>
              <a:rPr lang="ko-KR" altLang="en-US" dirty="0" smtClean="0"/>
              <a:t>과제 </a:t>
            </a:r>
            <a:r>
              <a:rPr lang="en-US" altLang="ko-KR" dirty="0" smtClean="0"/>
              <a:t>30% </a:t>
            </a:r>
          </a:p>
          <a:p>
            <a:pPr lvl="1"/>
            <a:r>
              <a:rPr lang="ko-KR" altLang="en-US" dirty="0" smtClean="0"/>
              <a:t>카페에 제출 </a:t>
            </a:r>
            <a:endParaRPr lang="en-US" altLang="ko-KR" dirty="0" smtClean="0"/>
          </a:p>
          <a:p>
            <a:r>
              <a:rPr lang="ko-KR" altLang="en-US" dirty="0" smtClean="0"/>
              <a:t>중간고사 </a:t>
            </a:r>
            <a:r>
              <a:rPr lang="en-US" altLang="ko-KR" dirty="0" smtClean="0"/>
              <a:t>(</a:t>
            </a:r>
            <a:r>
              <a:rPr lang="ko-KR" altLang="en-US" dirty="0" smtClean="0"/>
              <a:t>필기</a:t>
            </a:r>
            <a:r>
              <a:rPr lang="en-US" altLang="ko-KR" dirty="0" smtClean="0"/>
              <a:t>+</a:t>
            </a:r>
            <a:r>
              <a:rPr lang="ko-KR" altLang="en-US" dirty="0" smtClean="0"/>
              <a:t>프로젝트 발표</a:t>
            </a:r>
            <a:r>
              <a:rPr lang="en-US" altLang="ko-KR" dirty="0" smtClean="0"/>
              <a:t>) 20%</a:t>
            </a:r>
          </a:p>
          <a:p>
            <a:r>
              <a:rPr lang="ko-KR" altLang="en-US" dirty="0" smtClean="0"/>
              <a:t>기말고사 </a:t>
            </a:r>
            <a:r>
              <a:rPr lang="en-US" altLang="ko-KR" dirty="0" smtClean="0"/>
              <a:t>(</a:t>
            </a:r>
            <a:r>
              <a:rPr lang="ko-KR" altLang="en-US" dirty="0" smtClean="0"/>
              <a:t>필기</a:t>
            </a:r>
            <a:r>
              <a:rPr lang="en-US" altLang="ko-KR" dirty="0" smtClean="0"/>
              <a:t>+</a:t>
            </a:r>
            <a:r>
              <a:rPr lang="ko-KR" altLang="en-US" dirty="0" smtClean="0"/>
              <a:t>프로젝트 발표</a:t>
            </a:r>
            <a:r>
              <a:rPr lang="en-US" altLang="ko-KR" dirty="0" smtClean="0"/>
              <a:t>) 30% </a:t>
            </a:r>
          </a:p>
          <a:p>
            <a:r>
              <a:rPr lang="ko-KR" altLang="en-US" dirty="0" smtClean="0"/>
              <a:t>프로젝트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수행 및 발표 필수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배운 지식을 어떤 프로젝트로 완성하여 보여줄지 고민할 것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9139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2990</TotalTime>
  <Words>526</Words>
  <Application>Microsoft Office PowerPoint</Application>
  <PresentationFormat>화면 슬라이드 쇼(4:3)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가을</vt:lpstr>
      <vt:lpstr>자바 암호 프로그래밍 Java Cryptography Programming 2017. 3.  </vt:lpstr>
      <vt:lpstr>차례</vt:lpstr>
      <vt:lpstr>1. 강의 개요</vt:lpstr>
      <vt:lpstr>교과목 개요</vt:lpstr>
      <vt:lpstr>강의 목표</vt:lpstr>
      <vt:lpstr>강의 내용</vt:lpstr>
      <vt:lpstr>주차별 강의 주제</vt:lpstr>
      <vt:lpstr>강의 정보 </vt:lpstr>
      <vt:lpstr>평가방법</vt:lpstr>
      <vt:lpstr>공부의 자세 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Kitae</dc:creator>
  <cp:lastModifiedBy>Windows 사용자</cp:lastModifiedBy>
  <cp:revision>175</cp:revision>
  <dcterms:created xsi:type="dcterms:W3CDTF">2011-08-27T14:53:28Z</dcterms:created>
  <dcterms:modified xsi:type="dcterms:W3CDTF">2017-03-06T00:49:43Z</dcterms:modified>
</cp:coreProperties>
</file>