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1"/>
  </p:notesMasterIdLst>
  <p:sldIdLst>
    <p:sldId id="256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EC4"/>
    <a:srgbClr val="D0EAB4"/>
    <a:srgbClr val="C0E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밝은 스타일 2 - 강조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13" autoAdjust="0"/>
    <p:restoredTop sz="94625" autoAdjust="0"/>
  </p:normalViewPr>
  <p:slideViewPr>
    <p:cSldViewPr>
      <p:cViewPr varScale="1">
        <p:scale>
          <a:sx n="102" d="100"/>
          <a:sy n="102" d="100"/>
        </p:scale>
        <p:origin x="-8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4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9897E-559B-4802-87FD-BDDBC21CBABC}" type="datetimeFigureOut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AADCE-4523-43FE-B0A8-90B87F2F6B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541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 algn="r">
              <a:defRPr cap="all" baseline="0"/>
            </a:lvl1pPr>
          </a:lstStyle>
          <a:p>
            <a:endParaRPr kumimoji="0" lang="en-US" dirty="0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 dirty="0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299BC8C-D05E-4966-90C6-DB66949B9446}" type="datetime1">
              <a:rPr lang="ko-KR" altLang="en-US" smtClean="0"/>
              <a:t>2017-07-10</a:t>
            </a:fld>
            <a:endParaRPr lang="ko-KR" altLang="en-US" dirty="0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rgbClr val="FFC000"/>
                </a:solidFill>
              </a:defRPr>
            </a:lvl1pPr>
          </a:lstStyle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3CF3B71A-966A-471E-8596-7D1D6A8996FF}" type="datetime1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fld id="{AD64A7B2-A2B0-4C9D-895B-FE1D68BE16F8}" type="datetime1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8012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340768"/>
            <a:ext cx="8153400" cy="50405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>
                <a:latin typeface="HY나무L" pitchFamily="18" charset="-127"/>
                <a:ea typeface="HY나무L" pitchFamily="18" charset="-127"/>
              </a:defRPr>
            </a:lvl3pPr>
            <a:lvl4pPr>
              <a:defRPr sz="1400">
                <a:latin typeface="휴먼편지체" pitchFamily="18" charset="-127"/>
                <a:ea typeface="휴먼편지체" pitchFamily="18" charset="-127"/>
              </a:defRPr>
            </a:lvl4pPr>
          </a:lstStyle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B31271CA-DFBA-4144-9186-0BE3AC6EE4B1}" type="datetime1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F87F4F71-3D90-4F92-8CFE-D11B433509C0}" type="datetime1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D200F4F1-024E-465C-B59D-A4FFBC6118A5}" type="datetime1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75212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590550" y="1394460"/>
            <a:ext cx="8153400" cy="50588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-8725" y="1052736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052736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-8725" y="1036860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dt="0"/>
  <p:txStyles>
    <p:titleStyle>
      <a:lvl1pPr algn="l" rtl="0" eaLnBrk="1" latinLnBrk="1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thejackalofjavascript.com/rpi-live-streamin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:3000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john-doherty/raspberry-pi-mjpeg-serve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irisschaffer.com/taking-photos-with-raspberry-pi-socket-i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071538" y="4038600"/>
            <a:ext cx="7767662" cy="1828800"/>
          </a:xfrm>
        </p:spPr>
        <p:txBody>
          <a:bodyPr/>
          <a:lstStyle/>
          <a:p>
            <a:r>
              <a:rPr lang="en-US" altLang="ko-KR" dirty="0"/>
              <a:t>4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라즈베리파이</a:t>
            </a:r>
            <a:r>
              <a:rPr lang="ko-KR" altLang="en-US" dirty="0" smtClean="0"/>
              <a:t> </a:t>
            </a:r>
            <a:r>
              <a:rPr lang="ko-KR" altLang="en-US" dirty="0" smtClean="0"/>
              <a:t>카메라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282300" y="2073042"/>
            <a:ext cx="499046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dirty="0" err="1" smtClean="0"/>
              <a:t>IoT</a:t>
            </a:r>
            <a:r>
              <a:rPr lang="en-US" altLang="ko-KR" sz="4000" dirty="0" smtClean="0"/>
              <a:t>(</a:t>
            </a:r>
            <a:r>
              <a:rPr lang="ko-KR" altLang="en-US" sz="4000" dirty="0" smtClean="0"/>
              <a:t>사물인터넷</a:t>
            </a:r>
            <a:r>
              <a:rPr lang="en-US" altLang="ko-KR" sz="4000" dirty="0" smtClean="0"/>
              <a:t>) </a:t>
            </a:r>
            <a:r>
              <a:rPr lang="ko-KR" altLang="en-US" sz="4000" dirty="0" smtClean="0"/>
              <a:t>보안</a:t>
            </a:r>
            <a:endParaRPr lang="en-US" altLang="ko-KR" sz="4000" dirty="0" smtClean="0"/>
          </a:p>
          <a:p>
            <a:pPr algn="ctr"/>
            <a:endParaRPr lang="en-US" altLang="ko-KR" sz="4000" dirty="0"/>
          </a:p>
          <a:p>
            <a:pPr algn="ctr"/>
            <a:r>
              <a:rPr lang="en-US" altLang="ko-KR" sz="2800" dirty="0" smtClean="0"/>
              <a:t>2016</a:t>
            </a:r>
            <a:r>
              <a:rPr lang="ko-KR" altLang="en-US" sz="2800" dirty="0" smtClean="0"/>
              <a:t>년 </a:t>
            </a:r>
            <a:r>
              <a:rPr lang="en-US" altLang="ko-KR" sz="2800" dirty="0" smtClean="0"/>
              <a:t>2</a:t>
            </a:r>
            <a:r>
              <a:rPr lang="ko-KR" altLang="en-US" sz="2800" dirty="0" smtClean="0"/>
              <a:t>학기 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5887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4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라즈베리파이</a:t>
            </a:r>
            <a:r>
              <a:rPr lang="en-US" altLang="ko-KR" dirty="0" smtClean="0"/>
              <a:t> </a:t>
            </a:r>
            <a:r>
              <a:rPr lang="ko-KR" altLang="en-US" dirty="0" smtClean="0"/>
              <a:t>카메라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696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파이</a:t>
            </a:r>
            <a:r>
              <a:rPr lang="en-US" altLang="ko-KR" dirty="0" smtClean="0"/>
              <a:t> </a:t>
            </a:r>
            <a:r>
              <a:rPr lang="ko-KR" altLang="en-US" dirty="0" smtClean="0"/>
              <a:t>카메라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카메라 연결하기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</a:t>
            </a:fld>
            <a:endParaRPr lang="ko-KR" altLang="en-US" dirty="0"/>
          </a:p>
        </p:txBody>
      </p:sp>
      <p:pic>
        <p:nvPicPr>
          <p:cNvPr id="1026" name="Picture 2" descr="https://kocoafab.cc/data/1412260317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121903"/>
            <a:ext cx="5040560" cy="378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kocoafab.cc/data/1412260207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751" y="2281943"/>
            <a:ext cx="324036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3599689" y="1340768"/>
            <a:ext cx="36366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/>
              <a:t>고화질 </a:t>
            </a:r>
            <a:r>
              <a:rPr lang="en-US" altLang="ko-KR" sz="1600" dirty="0"/>
              <a:t>FULL HD(1080p) 500</a:t>
            </a:r>
            <a:r>
              <a:rPr lang="ko-KR" altLang="en-US" sz="1600" dirty="0"/>
              <a:t>만 </a:t>
            </a:r>
            <a:r>
              <a:rPr lang="ko-KR" altLang="en-US" sz="1600" dirty="0" err="1"/>
              <a:t>화소</a:t>
            </a:r>
            <a:r>
              <a:rPr lang="ko-KR" altLang="en-US" sz="1600" dirty="0"/>
              <a:t> </a:t>
            </a:r>
            <a:endParaRPr lang="en-US" altLang="ko-KR" sz="1600" dirty="0" smtClean="0"/>
          </a:p>
          <a:p>
            <a:r>
              <a:rPr lang="ko-KR" altLang="en-US" sz="1600" dirty="0" err="1" smtClean="0"/>
              <a:t>라즈베리파이</a:t>
            </a:r>
            <a:r>
              <a:rPr lang="ko-KR" altLang="en-US" sz="1600" dirty="0" smtClean="0"/>
              <a:t> </a:t>
            </a:r>
            <a:r>
              <a:rPr lang="ko-KR" altLang="en-US" sz="1600" dirty="0"/>
              <a:t>전용 </a:t>
            </a:r>
            <a:r>
              <a:rPr lang="ko-KR" altLang="en-US" sz="1600" dirty="0" smtClean="0"/>
              <a:t>카메라</a:t>
            </a:r>
            <a:endParaRPr lang="ko-KR" alt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619672" y="6165304"/>
            <a:ext cx="6691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흰색 커버를 들어올린 후 케이블을 </a:t>
            </a:r>
            <a:r>
              <a:rPr lang="ko-KR" altLang="en-US" dirty="0" err="1"/>
              <a:t>밀어넣고</a:t>
            </a:r>
            <a:r>
              <a:rPr lang="ko-KR" altLang="en-US" dirty="0"/>
              <a:t> 다시 커버를 </a:t>
            </a:r>
            <a:r>
              <a:rPr lang="ko-KR" altLang="en-US" dirty="0" smtClean="0"/>
              <a:t>닫음 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224748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파이 카메라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최신 버전 업그레이드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$ </a:t>
            </a:r>
            <a:r>
              <a:rPr lang="en-US" altLang="ko-KR" dirty="0" err="1" smtClean="0"/>
              <a:t>sudo</a:t>
            </a:r>
            <a:r>
              <a:rPr lang="en-US" altLang="ko-KR" dirty="0" smtClean="0"/>
              <a:t> </a:t>
            </a:r>
            <a:r>
              <a:rPr lang="en-US" altLang="ko-KR" dirty="0"/>
              <a:t>apt-get </a:t>
            </a:r>
            <a:r>
              <a:rPr lang="en-US" altLang="ko-KR" dirty="0" smtClean="0"/>
              <a:t>update</a:t>
            </a:r>
          </a:p>
          <a:p>
            <a:pPr lvl="1"/>
            <a:r>
              <a:rPr lang="en-US" altLang="ko-KR" dirty="0" smtClean="0"/>
              <a:t>$ </a:t>
            </a:r>
            <a:r>
              <a:rPr lang="en-US" altLang="ko-KR" dirty="0" err="1" smtClean="0"/>
              <a:t>sudo</a:t>
            </a:r>
            <a:r>
              <a:rPr lang="en-US" altLang="ko-KR" dirty="0" smtClean="0"/>
              <a:t> </a:t>
            </a:r>
            <a:r>
              <a:rPr lang="en-US" altLang="ko-KR" dirty="0"/>
              <a:t>apt-get </a:t>
            </a:r>
            <a:r>
              <a:rPr lang="en-US" altLang="ko-KR" dirty="0" smtClean="0"/>
              <a:t>upgrade</a:t>
            </a:r>
          </a:p>
          <a:p>
            <a:r>
              <a:rPr lang="ko-KR" altLang="en-US" dirty="0" err="1"/>
              <a:t>라즈베리</a:t>
            </a:r>
            <a:r>
              <a:rPr lang="ko-KR" altLang="en-US" dirty="0"/>
              <a:t> 파이 </a:t>
            </a:r>
            <a:r>
              <a:rPr lang="ko-KR" altLang="en-US" dirty="0" smtClean="0"/>
              <a:t>설정에서 </a:t>
            </a:r>
            <a:r>
              <a:rPr lang="ko-KR" altLang="en-US" dirty="0"/>
              <a:t>카메라 사용을 </a:t>
            </a:r>
            <a:r>
              <a:rPr lang="en-US" altLang="ko-KR" dirty="0"/>
              <a:t>enable</a:t>
            </a:r>
            <a:r>
              <a:rPr lang="ko-KR" altLang="en-US" dirty="0" smtClean="0"/>
              <a:t>로 변</a:t>
            </a:r>
            <a:r>
              <a:rPr lang="ko-KR" altLang="en-US" dirty="0"/>
              <a:t>경</a:t>
            </a:r>
            <a:endParaRPr lang="en-US" altLang="ko-KR" dirty="0" smtClean="0"/>
          </a:p>
          <a:p>
            <a:pPr lvl="1"/>
            <a:r>
              <a:rPr lang="en-US" altLang="ko-KR" dirty="0"/>
              <a:t>$ </a:t>
            </a:r>
            <a:r>
              <a:rPr lang="en-US" altLang="ko-KR" dirty="0" err="1"/>
              <a:t>sudo</a:t>
            </a:r>
            <a:r>
              <a:rPr lang="en-US" altLang="ko-KR" dirty="0"/>
              <a:t> </a:t>
            </a:r>
            <a:r>
              <a:rPr lang="en-US" altLang="ko-KR" dirty="0" err="1" smtClean="0"/>
              <a:t>raspi-config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 smtClean="0"/>
              <a:t>$ </a:t>
            </a:r>
            <a:r>
              <a:rPr lang="ko-KR" altLang="en-US" dirty="0" err="1" smtClean="0"/>
              <a:t>리부팅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사진 찍기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$ </a:t>
            </a:r>
            <a:r>
              <a:rPr lang="en-US" altLang="ko-KR" dirty="0" err="1" smtClean="0"/>
              <a:t>raspistill</a:t>
            </a:r>
            <a:r>
              <a:rPr lang="en-US" altLang="ko-KR" dirty="0" smtClean="0"/>
              <a:t> </a:t>
            </a:r>
            <a:r>
              <a:rPr lang="en-US" altLang="ko-KR" dirty="0"/>
              <a:t>-o </a:t>
            </a:r>
            <a:r>
              <a:rPr lang="en-US" altLang="ko-KR" dirty="0" smtClean="0"/>
              <a:t>image.jpg </a:t>
            </a:r>
          </a:p>
          <a:p>
            <a:pPr lvl="1"/>
            <a:r>
              <a:rPr lang="en-US" altLang="ko-KR" dirty="0"/>
              <a:t>$ </a:t>
            </a:r>
            <a:r>
              <a:rPr lang="en-US" altLang="ko-KR" dirty="0" err="1" smtClean="0"/>
              <a:t>raspistill</a:t>
            </a:r>
            <a:r>
              <a:rPr lang="en-US" altLang="ko-KR" dirty="0" smtClean="0"/>
              <a:t> </a:t>
            </a:r>
            <a:r>
              <a:rPr lang="en-US" altLang="ko-KR" dirty="0"/>
              <a:t>--</a:t>
            </a:r>
            <a:r>
              <a:rPr lang="en-US" altLang="ko-KR" dirty="0" smtClean="0"/>
              <a:t>help</a:t>
            </a:r>
          </a:p>
          <a:p>
            <a:r>
              <a:rPr lang="ko-KR" altLang="en-US" dirty="0" smtClean="0"/>
              <a:t>동영상 찍기 </a:t>
            </a:r>
            <a:endParaRPr lang="en-US" altLang="ko-KR" dirty="0"/>
          </a:p>
          <a:p>
            <a:pPr lvl="1"/>
            <a:r>
              <a:rPr lang="en-US" altLang="ko-KR" dirty="0"/>
              <a:t>$ </a:t>
            </a:r>
            <a:r>
              <a:rPr lang="en-US" altLang="ko-KR" dirty="0" err="1"/>
              <a:t>raspivid</a:t>
            </a:r>
            <a:r>
              <a:rPr lang="en-US" altLang="ko-KR" dirty="0"/>
              <a:t> -o </a:t>
            </a:r>
            <a:r>
              <a:rPr lang="en-US" altLang="ko-KR" dirty="0" smtClean="0"/>
              <a:t>video.h264</a:t>
            </a:r>
          </a:p>
          <a:p>
            <a:pPr lvl="1"/>
            <a:r>
              <a:rPr lang="en-US" altLang="ko-KR" dirty="0" smtClean="0"/>
              <a:t>$ </a:t>
            </a:r>
            <a:r>
              <a:rPr lang="en-US" altLang="ko-KR" dirty="0" err="1" smtClean="0"/>
              <a:t>raspivid</a:t>
            </a:r>
            <a:r>
              <a:rPr lang="en-US" altLang="ko-KR" dirty="0" smtClean="0"/>
              <a:t> </a:t>
            </a:r>
            <a:r>
              <a:rPr lang="en-US" altLang="ko-KR" dirty="0"/>
              <a:t>--</a:t>
            </a:r>
            <a:r>
              <a:rPr lang="en-US" altLang="ko-KR" dirty="0" smtClean="0"/>
              <a:t>help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42437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웹스트리밍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참고 사이트 </a:t>
            </a:r>
            <a:endParaRPr lang="en-US" altLang="ko-KR" dirty="0" smtClean="0"/>
          </a:p>
          <a:p>
            <a:pPr lvl="1"/>
            <a:r>
              <a:rPr lang="en-US" altLang="ko-KR" dirty="0">
                <a:hlinkClick r:id="rId2"/>
              </a:rPr>
              <a:t>http</a:t>
            </a:r>
            <a:r>
              <a:rPr lang="en-US" altLang="ko-KR" dirty="0" smtClean="0">
                <a:hlinkClick r:id="rId2"/>
              </a:rPr>
              <a:t>://</a:t>
            </a:r>
            <a:r>
              <a:rPr lang="en-US" altLang="ko-KR" dirty="0">
                <a:hlinkClick r:id="rId2"/>
              </a:rPr>
              <a:t>thejackalofjavascript.com/rpi-live-streaming</a:t>
            </a:r>
            <a:r>
              <a:rPr lang="en-US" altLang="ko-KR" dirty="0" smtClean="0">
                <a:hlinkClick r:id="rId2"/>
              </a:rPr>
              <a:t>/</a:t>
            </a:r>
            <a:r>
              <a:rPr lang="en-US" altLang="ko-KR" dirty="0" smtClean="0"/>
              <a:t> </a:t>
            </a:r>
          </a:p>
          <a:p>
            <a:r>
              <a:rPr lang="ko-KR" altLang="en-US" dirty="0" smtClean="0"/>
              <a:t>폴더 생성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$ </a:t>
            </a:r>
            <a:r>
              <a:rPr lang="en-US" altLang="ko-KR" dirty="0" err="1" smtClean="0"/>
              <a:t>mkdir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liveStreaming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 smtClean="0"/>
              <a:t>$ cd </a:t>
            </a:r>
            <a:r>
              <a:rPr lang="en-US" altLang="ko-KR" dirty="0" err="1" smtClean="0"/>
              <a:t>liveStreaming</a:t>
            </a:r>
            <a:r>
              <a:rPr lang="en-US" altLang="ko-KR" dirty="0" smtClean="0"/>
              <a:t> </a:t>
            </a:r>
          </a:p>
          <a:p>
            <a:r>
              <a:rPr lang="ko-KR" altLang="en-US" dirty="0" smtClean="0"/>
              <a:t>프로젝트 초기화 및 패키지 설치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$ </a:t>
            </a:r>
            <a:r>
              <a:rPr lang="en-US" altLang="ko-KR" dirty="0" err="1" smtClean="0"/>
              <a:t>npm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init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$ </a:t>
            </a:r>
            <a:r>
              <a:rPr lang="en-US" altLang="ko-KR" dirty="0" err="1" smtClean="0"/>
              <a:t>npm</a:t>
            </a:r>
            <a:r>
              <a:rPr lang="en-US" altLang="ko-KR" dirty="0" smtClean="0"/>
              <a:t> install express socket.io --save </a:t>
            </a:r>
          </a:p>
          <a:p>
            <a:r>
              <a:rPr lang="ko-KR" altLang="en-US" dirty="0" smtClean="0"/>
              <a:t>소스</a:t>
            </a:r>
            <a:r>
              <a:rPr lang="en-US" altLang="ko-KR" dirty="0" smtClean="0"/>
              <a:t> </a:t>
            </a:r>
            <a:r>
              <a:rPr lang="ko-KR" altLang="en-US" dirty="0" smtClean="0"/>
              <a:t>작성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$ </a:t>
            </a:r>
            <a:r>
              <a:rPr lang="en-US" altLang="ko-KR" dirty="0" err="1" smtClean="0"/>
              <a:t>nano</a:t>
            </a:r>
            <a:r>
              <a:rPr lang="en-US" altLang="ko-KR" dirty="0" smtClean="0"/>
              <a:t> index.js </a:t>
            </a:r>
          </a:p>
          <a:p>
            <a:pPr lvl="1"/>
            <a:r>
              <a:rPr lang="en-US" altLang="ko-KR" dirty="0" smtClean="0"/>
              <a:t>$ </a:t>
            </a:r>
            <a:r>
              <a:rPr lang="en-US" altLang="ko-KR" dirty="0" err="1" smtClean="0"/>
              <a:t>nano</a:t>
            </a:r>
            <a:r>
              <a:rPr lang="en-US" altLang="ko-KR" dirty="0" smtClean="0"/>
              <a:t> index.html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7705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소스</a:t>
            </a:r>
            <a:r>
              <a:rPr lang="en-US" altLang="ko-KR" dirty="0" smtClean="0"/>
              <a:t> </a:t>
            </a:r>
            <a:r>
              <a:rPr lang="ko-KR" altLang="en-US" dirty="0" smtClean="0"/>
              <a:t>작성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6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83582" y="1340768"/>
            <a:ext cx="258436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altLang="ko-KR" sz="400" dirty="0" err="1"/>
              <a:t>var</a:t>
            </a:r>
            <a:r>
              <a:rPr lang="en-US" altLang="ko-KR" sz="400" dirty="0"/>
              <a:t> express = require('express');</a:t>
            </a:r>
          </a:p>
          <a:p>
            <a:pPr fontAlgn="base"/>
            <a:r>
              <a:rPr lang="en-US" altLang="ko-KR" sz="400" dirty="0" err="1"/>
              <a:t>var</a:t>
            </a:r>
            <a:r>
              <a:rPr lang="en-US" altLang="ko-KR" sz="400" dirty="0"/>
              <a:t> app = express();</a:t>
            </a:r>
          </a:p>
          <a:p>
            <a:pPr fontAlgn="base"/>
            <a:r>
              <a:rPr lang="en-US" altLang="ko-KR" sz="400" dirty="0" err="1"/>
              <a:t>var</a:t>
            </a:r>
            <a:r>
              <a:rPr lang="en-US" altLang="ko-KR" sz="400" dirty="0"/>
              <a:t> http = require('http').Server(app);</a:t>
            </a:r>
          </a:p>
          <a:p>
            <a:pPr fontAlgn="base"/>
            <a:r>
              <a:rPr lang="en-US" altLang="ko-KR" sz="400" dirty="0" err="1"/>
              <a:t>var</a:t>
            </a:r>
            <a:r>
              <a:rPr lang="en-US" altLang="ko-KR" sz="400" dirty="0"/>
              <a:t> </a:t>
            </a:r>
            <a:r>
              <a:rPr lang="en-US" altLang="ko-KR" sz="400" dirty="0" err="1"/>
              <a:t>io</a:t>
            </a:r>
            <a:r>
              <a:rPr lang="en-US" altLang="ko-KR" sz="400" dirty="0"/>
              <a:t> = require('socket.io')(http);</a:t>
            </a:r>
          </a:p>
          <a:p>
            <a:pPr fontAlgn="base"/>
            <a:r>
              <a:rPr lang="en-US" altLang="ko-KR" sz="400" dirty="0" err="1"/>
              <a:t>var</a:t>
            </a:r>
            <a:r>
              <a:rPr lang="en-US" altLang="ko-KR" sz="400" dirty="0"/>
              <a:t> fs = require('fs');</a:t>
            </a:r>
          </a:p>
          <a:p>
            <a:pPr fontAlgn="base"/>
            <a:r>
              <a:rPr lang="en-US" altLang="ko-KR" sz="400" dirty="0" err="1"/>
              <a:t>var</a:t>
            </a:r>
            <a:r>
              <a:rPr lang="en-US" altLang="ko-KR" sz="400" dirty="0"/>
              <a:t> path = require('path');</a:t>
            </a:r>
          </a:p>
          <a:p>
            <a:pPr fontAlgn="base"/>
            <a:r>
              <a:rPr lang="en-US" altLang="ko-KR" sz="400" dirty="0"/>
              <a:t> </a:t>
            </a:r>
          </a:p>
          <a:p>
            <a:pPr fontAlgn="base"/>
            <a:r>
              <a:rPr lang="en-US" altLang="ko-KR" sz="400" dirty="0" err="1"/>
              <a:t>var</a:t>
            </a:r>
            <a:r>
              <a:rPr lang="en-US" altLang="ko-KR" sz="400" dirty="0"/>
              <a:t> spawn = require('</a:t>
            </a:r>
            <a:r>
              <a:rPr lang="en-US" altLang="ko-KR" sz="400" dirty="0" err="1"/>
              <a:t>child_process</a:t>
            </a:r>
            <a:r>
              <a:rPr lang="en-US" altLang="ko-KR" sz="400" dirty="0"/>
              <a:t>').spawn;</a:t>
            </a:r>
          </a:p>
          <a:p>
            <a:pPr fontAlgn="base"/>
            <a:r>
              <a:rPr lang="en-US" altLang="ko-KR" sz="400" dirty="0" err="1"/>
              <a:t>var</a:t>
            </a:r>
            <a:r>
              <a:rPr lang="en-US" altLang="ko-KR" sz="400" dirty="0"/>
              <a:t> proc;</a:t>
            </a:r>
          </a:p>
          <a:p>
            <a:pPr fontAlgn="base"/>
            <a:r>
              <a:rPr lang="en-US" altLang="ko-KR" sz="400" dirty="0"/>
              <a:t> </a:t>
            </a:r>
          </a:p>
          <a:p>
            <a:pPr fontAlgn="base"/>
            <a:r>
              <a:rPr lang="en-US" altLang="ko-KR" sz="400" dirty="0" err="1"/>
              <a:t>app.</a:t>
            </a:r>
            <a:r>
              <a:rPr lang="en-US" altLang="ko-KR" sz="400" b="1" dirty="0" err="1"/>
              <a:t>use</a:t>
            </a:r>
            <a:r>
              <a:rPr lang="en-US" altLang="ko-KR" sz="400" dirty="0"/>
              <a:t>('/', </a:t>
            </a:r>
            <a:r>
              <a:rPr lang="en-US" altLang="ko-KR" sz="400" dirty="0" err="1"/>
              <a:t>express.static</a:t>
            </a:r>
            <a:r>
              <a:rPr lang="en-US" altLang="ko-KR" sz="400" dirty="0"/>
              <a:t>(</a:t>
            </a:r>
            <a:r>
              <a:rPr lang="en-US" altLang="ko-KR" sz="400" dirty="0" err="1"/>
              <a:t>path.join</a:t>
            </a:r>
            <a:r>
              <a:rPr lang="en-US" altLang="ko-KR" sz="400" dirty="0"/>
              <a:t>(__</a:t>
            </a:r>
            <a:r>
              <a:rPr lang="en-US" altLang="ko-KR" sz="400" dirty="0" err="1"/>
              <a:t>dirname</a:t>
            </a:r>
            <a:r>
              <a:rPr lang="en-US" altLang="ko-KR" sz="400" dirty="0"/>
              <a:t>, 'stream')));</a:t>
            </a:r>
          </a:p>
          <a:p>
            <a:pPr fontAlgn="base"/>
            <a:r>
              <a:rPr lang="en-US" altLang="ko-KR" sz="400" dirty="0"/>
              <a:t> </a:t>
            </a:r>
          </a:p>
          <a:p>
            <a:pPr fontAlgn="base"/>
            <a:r>
              <a:rPr lang="en-US" altLang="ko-KR" sz="400" dirty="0"/>
              <a:t> </a:t>
            </a:r>
          </a:p>
          <a:p>
            <a:pPr fontAlgn="base"/>
            <a:r>
              <a:rPr lang="en-US" altLang="ko-KR" sz="400" dirty="0" err="1"/>
              <a:t>app.get</a:t>
            </a:r>
            <a:r>
              <a:rPr lang="en-US" altLang="ko-KR" sz="400" dirty="0"/>
              <a:t>('/', function(</a:t>
            </a:r>
            <a:r>
              <a:rPr lang="en-US" altLang="ko-KR" sz="400" dirty="0" err="1"/>
              <a:t>req</a:t>
            </a:r>
            <a:r>
              <a:rPr lang="en-US" altLang="ko-KR" sz="400" dirty="0"/>
              <a:t>, res) {</a:t>
            </a:r>
          </a:p>
          <a:p>
            <a:pPr fontAlgn="base"/>
            <a:r>
              <a:rPr lang="en-US" altLang="ko-KR" sz="400" dirty="0"/>
              <a:t>  </a:t>
            </a:r>
            <a:r>
              <a:rPr lang="en-US" altLang="ko-KR" sz="400" dirty="0" err="1"/>
              <a:t>res.sendFile</a:t>
            </a:r>
            <a:r>
              <a:rPr lang="en-US" altLang="ko-KR" sz="400" dirty="0"/>
              <a:t>(__</a:t>
            </a:r>
            <a:r>
              <a:rPr lang="en-US" altLang="ko-KR" sz="400" dirty="0" err="1"/>
              <a:t>dirname</a:t>
            </a:r>
            <a:r>
              <a:rPr lang="en-US" altLang="ko-KR" sz="400" dirty="0"/>
              <a:t> + '/index.html');</a:t>
            </a:r>
          </a:p>
          <a:p>
            <a:pPr fontAlgn="base"/>
            <a:r>
              <a:rPr lang="en-US" altLang="ko-KR" sz="400" dirty="0"/>
              <a:t>});</a:t>
            </a:r>
          </a:p>
          <a:p>
            <a:pPr fontAlgn="base"/>
            <a:r>
              <a:rPr lang="en-US" altLang="ko-KR" sz="400" dirty="0"/>
              <a:t> </a:t>
            </a:r>
          </a:p>
          <a:p>
            <a:pPr fontAlgn="base"/>
            <a:r>
              <a:rPr lang="en-US" altLang="ko-KR" sz="400" dirty="0" err="1"/>
              <a:t>var</a:t>
            </a:r>
            <a:r>
              <a:rPr lang="en-US" altLang="ko-KR" sz="400" dirty="0"/>
              <a:t> sockets = {};</a:t>
            </a:r>
          </a:p>
          <a:p>
            <a:pPr fontAlgn="base"/>
            <a:r>
              <a:rPr lang="en-US" altLang="ko-KR" sz="400" dirty="0"/>
              <a:t> </a:t>
            </a:r>
          </a:p>
          <a:p>
            <a:pPr fontAlgn="base"/>
            <a:r>
              <a:rPr lang="en-US" altLang="ko-KR" sz="400" dirty="0" err="1"/>
              <a:t>io.on</a:t>
            </a:r>
            <a:r>
              <a:rPr lang="en-US" altLang="ko-KR" sz="400" dirty="0"/>
              <a:t>('connection', function(socket) {</a:t>
            </a:r>
          </a:p>
          <a:p>
            <a:pPr fontAlgn="base"/>
            <a:r>
              <a:rPr lang="en-US" altLang="ko-KR" sz="400" dirty="0"/>
              <a:t> </a:t>
            </a:r>
          </a:p>
          <a:p>
            <a:pPr fontAlgn="base"/>
            <a:r>
              <a:rPr lang="en-US" altLang="ko-KR" sz="400" dirty="0"/>
              <a:t>  sockets[socket.id] = socket;</a:t>
            </a:r>
          </a:p>
          <a:p>
            <a:pPr fontAlgn="base"/>
            <a:r>
              <a:rPr lang="en-US" altLang="ko-KR" sz="400" dirty="0"/>
              <a:t>  console.log("Total clients connected : ", </a:t>
            </a:r>
            <a:r>
              <a:rPr lang="en-US" altLang="ko-KR" sz="400" dirty="0" err="1"/>
              <a:t>Object.keys</a:t>
            </a:r>
            <a:r>
              <a:rPr lang="en-US" altLang="ko-KR" sz="400" dirty="0"/>
              <a:t>(sockets).length);</a:t>
            </a:r>
          </a:p>
          <a:p>
            <a:pPr fontAlgn="base"/>
            <a:r>
              <a:rPr lang="en-US" altLang="ko-KR" sz="400" dirty="0"/>
              <a:t> </a:t>
            </a:r>
          </a:p>
          <a:p>
            <a:pPr fontAlgn="base"/>
            <a:r>
              <a:rPr lang="en-US" altLang="ko-KR" sz="400" dirty="0"/>
              <a:t>  </a:t>
            </a:r>
            <a:r>
              <a:rPr lang="en-US" altLang="ko-KR" sz="400" dirty="0" err="1"/>
              <a:t>socket.on</a:t>
            </a:r>
            <a:r>
              <a:rPr lang="en-US" altLang="ko-KR" sz="400" dirty="0"/>
              <a:t>('disconnect', function() {</a:t>
            </a:r>
          </a:p>
          <a:p>
            <a:pPr fontAlgn="base"/>
            <a:r>
              <a:rPr lang="en-US" altLang="ko-KR" sz="400" dirty="0"/>
              <a:t>    delete sockets[socket.id];</a:t>
            </a:r>
          </a:p>
          <a:p>
            <a:pPr fontAlgn="base"/>
            <a:r>
              <a:rPr lang="en-US" altLang="ko-KR" sz="400" dirty="0"/>
              <a:t> </a:t>
            </a:r>
          </a:p>
          <a:p>
            <a:pPr fontAlgn="base"/>
            <a:r>
              <a:rPr lang="en-US" altLang="ko-KR" sz="400" dirty="0"/>
              <a:t>    // no more sockets, kill the stream</a:t>
            </a:r>
          </a:p>
          <a:p>
            <a:pPr fontAlgn="base"/>
            <a:r>
              <a:rPr lang="en-US" altLang="ko-KR" sz="400" dirty="0"/>
              <a:t>    </a:t>
            </a:r>
            <a:r>
              <a:rPr lang="en-US" altLang="ko-KR" sz="400" b="1" dirty="0"/>
              <a:t>if</a:t>
            </a:r>
            <a:r>
              <a:rPr lang="en-US" altLang="ko-KR" sz="400" dirty="0"/>
              <a:t> (</a:t>
            </a:r>
            <a:r>
              <a:rPr lang="en-US" altLang="ko-KR" sz="400" dirty="0" err="1"/>
              <a:t>Object.keys</a:t>
            </a:r>
            <a:r>
              <a:rPr lang="en-US" altLang="ko-KR" sz="400" dirty="0"/>
              <a:t>(sockets).length == 0) {</a:t>
            </a:r>
          </a:p>
          <a:p>
            <a:pPr fontAlgn="base"/>
            <a:r>
              <a:rPr lang="en-US" altLang="ko-KR" sz="400" dirty="0"/>
              <a:t>      </a:t>
            </a:r>
            <a:r>
              <a:rPr lang="en-US" altLang="ko-KR" sz="400" dirty="0" err="1"/>
              <a:t>app.set</a:t>
            </a:r>
            <a:r>
              <a:rPr lang="en-US" altLang="ko-KR" sz="400" dirty="0"/>
              <a:t>('</a:t>
            </a:r>
            <a:r>
              <a:rPr lang="en-US" altLang="ko-KR" sz="400" dirty="0" err="1"/>
              <a:t>watchingFile</a:t>
            </a:r>
            <a:r>
              <a:rPr lang="en-US" altLang="ko-KR" sz="400" dirty="0"/>
              <a:t>', false);</a:t>
            </a:r>
          </a:p>
          <a:p>
            <a:pPr fontAlgn="base"/>
            <a:r>
              <a:rPr lang="en-US" altLang="ko-KR" sz="400" dirty="0"/>
              <a:t>      </a:t>
            </a:r>
            <a:r>
              <a:rPr lang="en-US" altLang="ko-KR" sz="400" b="1" dirty="0"/>
              <a:t>if</a:t>
            </a:r>
            <a:r>
              <a:rPr lang="en-US" altLang="ko-KR" sz="400" dirty="0"/>
              <a:t> (proc) </a:t>
            </a:r>
            <a:r>
              <a:rPr lang="en-US" altLang="ko-KR" sz="400" dirty="0" err="1"/>
              <a:t>proc.kill</a:t>
            </a:r>
            <a:r>
              <a:rPr lang="en-US" altLang="ko-KR" sz="400" dirty="0"/>
              <a:t>();</a:t>
            </a:r>
          </a:p>
          <a:p>
            <a:pPr fontAlgn="base"/>
            <a:r>
              <a:rPr lang="en-US" altLang="ko-KR" sz="400" dirty="0"/>
              <a:t>      </a:t>
            </a:r>
            <a:r>
              <a:rPr lang="en-US" altLang="ko-KR" sz="400" dirty="0" err="1"/>
              <a:t>fs.unwatchFile</a:t>
            </a:r>
            <a:r>
              <a:rPr lang="en-US" altLang="ko-KR" sz="400" dirty="0"/>
              <a:t>('./stream/image_stream.jpg');</a:t>
            </a:r>
          </a:p>
          <a:p>
            <a:pPr fontAlgn="base"/>
            <a:r>
              <a:rPr lang="en-US" altLang="ko-KR" sz="400" dirty="0"/>
              <a:t>    }</a:t>
            </a:r>
          </a:p>
          <a:p>
            <a:pPr fontAlgn="base"/>
            <a:r>
              <a:rPr lang="en-US" altLang="ko-KR" sz="400" dirty="0"/>
              <a:t>  });</a:t>
            </a:r>
          </a:p>
          <a:p>
            <a:pPr fontAlgn="base"/>
            <a:r>
              <a:rPr lang="en-US" altLang="ko-KR" sz="400" dirty="0"/>
              <a:t> </a:t>
            </a:r>
          </a:p>
          <a:p>
            <a:pPr fontAlgn="base"/>
            <a:r>
              <a:rPr lang="en-US" altLang="ko-KR" sz="400" dirty="0"/>
              <a:t>  </a:t>
            </a:r>
            <a:r>
              <a:rPr lang="en-US" altLang="ko-KR" sz="400" dirty="0" err="1"/>
              <a:t>socket.on</a:t>
            </a:r>
            <a:r>
              <a:rPr lang="en-US" altLang="ko-KR" sz="400" dirty="0"/>
              <a:t>('start-stream', function() {</a:t>
            </a:r>
          </a:p>
          <a:p>
            <a:pPr fontAlgn="base"/>
            <a:r>
              <a:rPr lang="en-US" altLang="ko-KR" sz="400" dirty="0"/>
              <a:t>    </a:t>
            </a:r>
            <a:r>
              <a:rPr lang="en-US" altLang="ko-KR" sz="400" dirty="0" err="1"/>
              <a:t>startStreaming</a:t>
            </a:r>
            <a:r>
              <a:rPr lang="en-US" altLang="ko-KR" sz="400" dirty="0"/>
              <a:t>(</a:t>
            </a:r>
            <a:r>
              <a:rPr lang="en-US" altLang="ko-KR" sz="400" dirty="0" err="1"/>
              <a:t>io</a:t>
            </a:r>
            <a:r>
              <a:rPr lang="en-US" altLang="ko-KR" sz="400" dirty="0"/>
              <a:t>);</a:t>
            </a:r>
          </a:p>
          <a:p>
            <a:pPr fontAlgn="base"/>
            <a:r>
              <a:rPr lang="en-US" altLang="ko-KR" sz="400" dirty="0"/>
              <a:t>  });</a:t>
            </a:r>
          </a:p>
          <a:p>
            <a:pPr fontAlgn="base"/>
            <a:r>
              <a:rPr lang="en-US" altLang="ko-KR" sz="400" dirty="0"/>
              <a:t> </a:t>
            </a:r>
          </a:p>
          <a:p>
            <a:pPr fontAlgn="base"/>
            <a:r>
              <a:rPr lang="en-US" altLang="ko-KR" sz="400" dirty="0"/>
              <a:t>});</a:t>
            </a:r>
          </a:p>
          <a:p>
            <a:pPr fontAlgn="base"/>
            <a:r>
              <a:rPr lang="en-US" altLang="ko-KR" sz="400" dirty="0"/>
              <a:t> </a:t>
            </a:r>
          </a:p>
          <a:p>
            <a:pPr fontAlgn="base"/>
            <a:r>
              <a:rPr lang="en-US" altLang="ko-KR" sz="400" dirty="0" err="1"/>
              <a:t>http.listen</a:t>
            </a:r>
            <a:r>
              <a:rPr lang="en-US" altLang="ko-KR" sz="400" dirty="0"/>
              <a:t>(3000, function() {</a:t>
            </a:r>
          </a:p>
          <a:p>
            <a:pPr fontAlgn="base"/>
            <a:r>
              <a:rPr lang="en-US" altLang="ko-KR" sz="400" dirty="0"/>
              <a:t>  console.log('listening on *:3000');</a:t>
            </a:r>
          </a:p>
          <a:p>
            <a:pPr fontAlgn="base"/>
            <a:r>
              <a:rPr lang="en-US" altLang="ko-KR" sz="400" dirty="0"/>
              <a:t>});</a:t>
            </a:r>
          </a:p>
          <a:p>
            <a:pPr fontAlgn="base"/>
            <a:r>
              <a:rPr lang="en-US" altLang="ko-KR" sz="400" dirty="0"/>
              <a:t> </a:t>
            </a:r>
          </a:p>
          <a:p>
            <a:pPr fontAlgn="base"/>
            <a:r>
              <a:rPr lang="en-US" altLang="ko-KR" sz="400" dirty="0"/>
              <a:t>function </a:t>
            </a:r>
            <a:r>
              <a:rPr lang="en-US" altLang="ko-KR" sz="400" dirty="0" err="1"/>
              <a:t>stopStreaming</a:t>
            </a:r>
            <a:r>
              <a:rPr lang="en-US" altLang="ko-KR" sz="400" dirty="0"/>
              <a:t>() {</a:t>
            </a:r>
          </a:p>
          <a:p>
            <a:pPr fontAlgn="base"/>
            <a:r>
              <a:rPr lang="en-US" altLang="ko-KR" sz="400" dirty="0"/>
              <a:t>  </a:t>
            </a:r>
            <a:r>
              <a:rPr lang="en-US" altLang="ko-KR" sz="400" b="1" dirty="0"/>
              <a:t>if</a:t>
            </a:r>
            <a:r>
              <a:rPr lang="en-US" altLang="ko-KR" sz="400" dirty="0"/>
              <a:t> (</a:t>
            </a:r>
            <a:r>
              <a:rPr lang="en-US" altLang="ko-KR" sz="400" dirty="0" err="1"/>
              <a:t>Object.keys</a:t>
            </a:r>
            <a:r>
              <a:rPr lang="en-US" altLang="ko-KR" sz="400" dirty="0"/>
              <a:t>(sockets).length == 0) {</a:t>
            </a:r>
          </a:p>
          <a:p>
            <a:pPr fontAlgn="base"/>
            <a:r>
              <a:rPr lang="en-US" altLang="ko-KR" sz="400" dirty="0"/>
              <a:t>    </a:t>
            </a:r>
            <a:r>
              <a:rPr lang="en-US" altLang="ko-KR" sz="400" dirty="0" err="1"/>
              <a:t>app.set</a:t>
            </a:r>
            <a:r>
              <a:rPr lang="en-US" altLang="ko-KR" sz="400" dirty="0"/>
              <a:t>('</a:t>
            </a:r>
            <a:r>
              <a:rPr lang="en-US" altLang="ko-KR" sz="400" dirty="0" err="1"/>
              <a:t>watchingFile</a:t>
            </a:r>
            <a:r>
              <a:rPr lang="en-US" altLang="ko-KR" sz="400" dirty="0"/>
              <a:t>', false);</a:t>
            </a:r>
          </a:p>
          <a:p>
            <a:pPr fontAlgn="base"/>
            <a:r>
              <a:rPr lang="en-US" altLang="ko-KR" sz="400" dirty="0"/>
              <a:t>    </a:t>
            </a:r>
            <a:r>
              <a:rPr lang="en-US" altLang="ko-KR" sz="400" b="1" dirty="0"/>
              <a:t>if</a:t>
            </a:r>
            <a:r>
              <a:rPr lang="en-US" altLang="ko-KR" sz="400" dirty="0"/>
              <a:t> (proc) </a:t>
            </a:r>
            <a:r>
              <a:rPr lang="en-US" altLang="ko-KR" sz="400" dirty="0" err="1"/>
              <a:t>proc.kill</a:t>
            </a:r>
            <a:r>
              <a:rPr lang="en-US" altLang="ko-KR" sz="400" dirty="0"/>
              <a:t>();</a:t>
            </a:r>
          </a:p>
          <a:p>
            <a:pPr fontAlgn="base"/>
            <a:r>
              <a:rPr lang="en-US" altLang="ko-KR" sz="400" dirty="0"/>
              <a:t>    </a:t>
            </a:r>
            <a:r>
              <a:rPr lang="en-US" altLang="ko-KR" sz="400" dirty="0" err="1"/>
              <a:t>fs.unwatchFile</a:t>
            </a:r>
            <a:r>
              <a:rPr lang="en-US" altLang="ko-KR" sz="400" dirty="0"/>
              <a:t>('./stream/image_stream.jpg');</a:t>
            </a:r>
          </a:p>
          <a:p>
            <a:pPr fontAlgn="base"/>
            <a:r>
              <a:rPr lang="en-US" altLang="ko-KR" sz="400" dirty="0"/>
              <a:t>  }</a:t>
            </a:r>
          </a:p>
          <a:p>
            <a:pPr fontAlgn="base"/>
            <a:r>
              <a:rPr lang="en-US" altLang="ko-KR" sz="400" dirty="0"/>
              <a:t>}</a:t>
            </a:r>
          </a:p>
          <a:p>
            <a:pPr fontAlgn="base"/>
            <a:r>
              <a:rPr lang="en-US" altLang="ko-KR" sz="400" dirty="0"/>
              <a:t> </a:t>
            </a:r>
          </a:p>
          <a:p>
            <a:pPr fontAlgn="base"/>
            <a:r>
              <a:rPr lang="en-US" altLang="ko-KR" sz="400" dirty="0"/>
              <a:t>function </a:t>
            </a:r>
            <a:r>
              <a:rPr lang="en-US" altLang="ko-KR" sz="400" dirty="0" err="1"/>
              <a:t>startStreaming</a:t>
            </a:r>
            <a:r>
              <a:rPr lang="en-US" altLang="ko-KR" sz="400" dirty="0"/>
              <a:t>(</a:t>
            </a:r>
            <a:r>
              <a:rPr lang="en-US" altLang="ko-KR" sz="400" dirty="0" err="1"/>
              <a:t>io</a:t>
            </a:r>
            <a:r>
              <a:rPr lang="en-US" altLang="ko-KR" sz="400" dirty="0"/>
              <a:t>) {</a:t>
            </a:r>
          </a:p>
          <a:p>
            <a:pPr fontAlgn="base"/>
            <a:r>
              <a:rPr lang="en-US" altLang="ko-KR" sz="400" dirty="0"/>
              <a:t> </a:t>
            </a:r>
          </a:p>
          <a:p>
            <a:pPr fontAlgn="base"/>
            <a:r>
              <a:rPr lang="en-US" altLang="ko-KR" sz="400" dirty="0"/>
              <a:t>  </a:t>
            </a:r>
            <a:r>
              <a:rPr lang="en-US" altLang="ko-KR" sz="400" b="1" dirty="0"/>
              <a:t>if</a:t>
            </a:r>
            <a:r>
              <a:rPr lang="en-US" altLang="ko-KR" sz="400" dirty="0"/>
              <a:t> (</a:t>
            </a:r>
            <a:r>
              <a:rPr lang="en-US" altLang="ko-KR" sz="400" dirty="0" err="1"/>
              <a:t>app.get</a:t>
            </a:r>
            <a:r>
              <a:rPr lang="en-US" altLang="ko-KR" sz="400" dirty="0"/>
              <a:t>('</a:t>
            </a:r>
            <a:r>
              <a:rPr lang="en-US" altLang="ko-KR" sz="400" dirty="0" err="1"/>
              <a:t>watchingFile</a:t>
            </a:r>
            <a:r>
              <a:rPr lang="en-US" altLang="ko-KR" sz="400" dirty="0"/>
              <a:t>')) {</a:t>
            </a:r>
          </a:p>
          <a:p>
            <a:pPr fontAlgn="base"/>
            <a:r>
              <a:rPr lang="en-US" altLang="ko-KR" sz="400" dirty="0"/>
              <a:t>    </a:t>
            </a:r>
            <a:r>
              <a:rPr lang="en-US" altLang="ko-KR" sz="400" dirty="0" err="1"/>
              <a:t>io.sockets.emit</a:t>
            </a:r>
            <a:r>
              <a:rPr lang="en-US" altLang="ko-KR" sz="400" dirty="0"/>
              <a:t>('</a:t>
            </a:r>
            <a:r>
              <a:rPr lang="en-US" altLang="ko-KR" sz="400" dirty="0" err="1"/>
              <a:t>liveStream</a:t>
            </a:r>
            <a:r>
              <a:rPr lang="en-US" altLang="ko-KR" sz="400" dirty="0"/>
              <a:t>', '</a:t>
            </a:r>
            <a:r>
              <a:rPr lang="en-US" altLang="ko-KR" sz="400" dirty="0" err="1"/>
              <a:t>image_stream.jpg?_t</a:t>
            </a:r>
            <a:r>
              <a:rPr lang="en-US" altLang="ko-KR" sz="400" dirty="0"/>
              <a:t>=' + (</a:t>
            </a:r>
            <a:r>
              <a:rPr lang="en-US" altLang="ko-KR" sz="400" dirty="0" err="1"/>
              <a:t>Math.random</a:t>
            </a:r>
            <a:r>
              <a:rPr lang="en-US" altLang="ko-KR" sz="400" dirty="0"/>
              <a:t>() * 100000));</a:t>
            </a:r>
          </a:p>
          <a:p>
            <a:pPr fontAlgn="base"/>
            <a:r>
              <a:rPr lang="en-US" altLang="ko-KR" sz="400" dirty="0"/>
              <a:t>    </a:t>
            </a:r>
            <a:r>
              <a:rPr lang="en-US" altLang="ko-KR" sz="400" b="1" dirty="0"/>
              <a:t>return</a:t>
            </a:r>
            <a:r>
              <a:rPr lang="en-US" altLang="ko-KR" sz="400" dirty="0"/>
              <a:t>;</a:t>
            </a:r>
          </a:p>
          <a:p>
            <a:pPr fontAlgn="base"/>
            <a:r>
              <a:rPr lang="en-US" altLang="ko-KR" sz="400" dirty="0"/>
              <a:t>  }</a:t>
            </a:r>
          </a:p>
          <a:p>
            <a:pPr fontAlgn="base"/>
            <a:r>
              <a:rPr lang="en-US" altLang="ko-KR" sz="400" dirty="0"/>
              <a:t> </a:t>
            </a:r>
          </a:p>
          <a:p>
            <a:pPr fontAlgn="base"/>
            <a:r>
              <a:rPr lang="en-US" altLang="ko-KR" sz="400" dirty="0"/>
              <a:t>  </a:t>
            </a:r>
            <a:r>
              <a:rPr lang="en-US" altLang="ko-KR" sz="400" dirty="0" err="1"/>
              <a:t>var</a:t>
            </a:r>
            <a:r>
              <a:rPr lang="en-US" altLang="ko-KR" sz="400" dirty="0"/>
              <a:t> </a:t>
            </a:r>
            <a:r>
              <a:rPr lang="en-US" altLang="ko-KR" sz="400" dirty="0" err="1"/>
              <a:t>args</a:t>
            </a:r>
            <a:r>
              <a:rPr lang="en-US" altLang="ko-KR" sz="400" dirty="0"/>
              <a:t> = ["-w", "640", "-h", "480", "-o", "./stream/image_stream.jpg", "-t", "999999999", "-</a:t>
            </a:r>
            <a:r>
              <a:rPr lang="en-US" altLang="ko-KR" sz="400" dirty="0" err="1"/>
              <a:t>tl</a:t>
            </a:r>
            <a:r>
              <a:rPr lang="en-US" altLang="ko-KR" sz="400" dirty="0"/>
              <a:t>", "100"];</a:t>
            </a:r>
          </a:p>
          <a:p>
            <a:pPr fontAlgn="base"/>
            <a:r>
              <a:rPr lang="en-US" altLang="ko-KR" sz="400" dirty="0"/>
              <a:t>  proc = spawn('</a:t>
            </a:r>
            <a:r>
              <a:rPr lang="en-US" altLang="ko-KR" sz="400" dirty="0" err="1"/>
              <a:t>raspistill</a:t>
            </a:r>
            <a:r>
              <a:rPr lang="en-US" altLang="ko-KR" sz="400" dirty="0"/>
              <a:t>', </a:t>
            </a:r>
            <a:r>
              <a:rPr lang="en-US" altLang="ko-KR" sz="400" dirty="0" err="1"/>
              <a:t>args</a:t>
            </a:r>
            <a:r>
              <a:rPr lang="en-US" altLang="ko-KR" sz="400" dirty="0"/>
              <a:t>);</a:t>
            </a:r>
          </a:p>
          <a:p>
            <a:pPr fontAlgn="base"/>
            <a:r>
              <a:rPr lang="en-US" altLang="ko-KR" sz="400" dirty="0"/>
              <a:t> </a:t>
            </a:r>
          </a:p>
          <a:p>
            <a:pPr fontAlgn="base"/>
            <a:r>
              <a:rPr lang="en-US" altLang="ko-KR" sz="400" dirty="0"/>
              <a:t>  console.log('Watching for changes...');</a:t>
            </a:r>
          </a:p>
          <a:p>
            <a:pPr fontAlgn="base"/>
            <a:r>
              <a:rPr lang="en-US" altLang="ko-KR" sz="400" dirty="0"/>
              <a:t> </a:t>
            </a:r>
          </a:p>
          <a:p>
            <a:pPr fontAlgn="base"/>
            <a:r>
              <a:rPr lang="en-US" altLang="ko-KR" sz="400" dirty="0"/>
              <a:t>  </a:t>
            </a:r>
            <a:r>
              <a:rPr lang="en-US" altLang="ko-KR" sz="400" dirty="0" err="1"/>
              <a:t>app.set</a:t>
            </a:r>
            <a:r>
              <a:rPr lang="en-US" altLang="ko-KR" sz="400" dirty="0"/>
              <a:t>('</a:t>
            </a:r>
            <a:r>
              <a:rPr lang="en-US" altLang="ko-KR" sz="400" dirty="0" err="1"/>
              <a:t>watchingFile</a:t>
            </a:r>
            <a:r>
              <a:rPr lang="en-US" altLang="ko-KR" sz="400" dirty="0"/>
              <a:t>', true);</a:t>
            </a:r>
          </a:p>
          <a:p>
            <a:pPr fontAlgn="base"/>
            <a:r>
              <a:rPr lang="en-US" altLang="ko-KR" sz="400" dirty="0"/>
              <a:t> </a:t>
            </a:r>
          </a:p>
          <a:p>
            <a:pPr fontAlgn="base"/>
            <a:r>
              <a:rPr lang="en-US" altLang="ko-KR" sz="400" dirty="0"/>
              <a:t>  </a:t>
            </a:r>
            <a:r>
              <a:rPr lang="en-US" altLang="ko-KR" sz="400" dirty="0" err="1"/>
              <a:t>fs.watchFile</a:t>
            </a:r>
            <a:r>
              <a:rPr lang="en-US" altLang="ko-KR" sz="400" dirty="0"/>
              <a:t>('./stream/image_stream.jpg', function(current, previous) {</a:t>
            </a:r>
          </a:p>
          <a:p>
            <a:pPr fontAlgn="base"/>
            <a:r>
              <a:rPr lang="en-US" altLang="ko-KR" sz="400" dirty="0"/>
              <a:t>    </a:t>
            </a:r>
            <a:r>
              <a:rPr lang="en-US" altLang="ko-KR" sz="400" dirty="0" err="1"/>
              <a:t>io.sockets.emit</a:t>
            </a:r>
            <a:r>
              <a:rPr lang="en-US" altLang="ko-KR" sz="400" dirty="0"/>
              <a:t>('</a:t>
            </a:r>
            <a:r>
              <a:rPr lang="en-US" altLang="ko-KR" sz="400" dirty="0" err="1"/>
              <a:t>liveStream</a:t>
            </a:r>
            <a:r>
              <a:rPr lang="en-US" altLang="ko-KR" sz="400" dirty="0"/>
              <a:t>', '</a:t>
            </a:r>
            <a:r>
              <a:rPr lang="en-US" altLang="ko-KR" sz="400" dirty="0" err="1"/>
              <a:t>image_stream.jpg?_t</a:t>
            </a:r>
            <a:r>
              <a:rPr lang="en-US" altLang="ko-KR" sz="400" dirty="0"/>
              <a:t>=' + (</a:t>
            </a:r>
            <a:r>
              <a:rPr lang="en-US" altLang="ko-KR" sz="400" dirty="0" err="1"/>
              <a:t>Math.random</a:t>
            </a:r>
            <a:r>
              <a:rPr lang="en-US" altLang="ko-KR" sz="400" dirty="0"/>
              <a:t>() * 100000));</a:t>
            </a:r>
          </a:p>
          <a:p>
            <a:pPr fontAlgn="base"/>
            <a:r>
              <a:rPr lang="en-US" altLang="ko-KR" sz="400" dirty="0"/>
              <a:t>  })</a:t>
            </a:r>
          </a:p>
          <a:p>
            <a:pPr fontAlgn="base"/>
            <a:r>
              <a:rPr lang="en-US" altLang="ko-KR" sz="400" dirty="0"/>
              <a:t> </a:t>
            </a:r>
          </a:p>
          <a:p>
            <a:pPr fontAlgn="base"/>
            <a:r>
              <a:rPr lang="en-US" altLang="ko-KR" sz="400" dirty="0" smtClean="0"/>
              <a:t>}</a:t>
            </a:r>
            <a:endParaRPr lang="en-US" altLang="ko-KR" sz="400" dirty="0"/>
          </a:p>
        </p:txBody>
      </p:sp>
      <p:sp>
        <p:nvSpPr>
          <p:cNvPr id="7" name="TextBox 6"/>
          <p:cNvSpPr txBox="1"/>
          <p:nvPr/>
        </p:nvSpPr>
        <p:spPr>
          <a:xfrm>
            <a:off x="4932040" y="1340768"/>
            <a:ext cx="326724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altLang="ko-KR" sz="500" dirty="0"/>
              <a:t>&lt;!DOCTYPE html&gt;</a:t>
            </a:r>
          </a:p>
          <a:p>
            <a:pPr fontAlgn="base"/>
            <a:r>
              <a:rPr lang="en-US" altLang="ko-KR" sz="500" dirty="0"/>
              <a:t>&lt;html </a:t>
            </a:r>
            <a:r>
              <a:rPr lang="en-US" altLang="ko-KR" sz="500" dirty="0" err="1"/>
              <a:t>lang</a:t>
            </a:r>
            <a:r>
              <a:rPr lang="en-US" altLang="ko-KR" sz="500" dirty="0"/>
              <a:t>="</a:t>
            </a:r>
            <a:r>
              <a:rPr lang="en-US" altLang="ko-KR" sz="500" dirty="0" err="1"/>
              <a:t>en</a:t>
            </a:r>
            <a:r>
              <a:rPr lang="en-US" altLang="ko-KR" sz="500" dirty="0"/>
              <a:t>"&gt;</a:t>
            </a:r>
          </a:p>
          <a:p>
            <a:pPr fontAlgn="base"/>
            <a:r>
              <a:rPr lang="en-US" altLang="ko-KR" sz="500" dirty="0"/>
              <a:t> </a:t>
            </a:r>
          </a:p>
          <a:p>
            <a:pPr fontAlgn="base"/>
            <a:r>
              <a:rPr lang="en-US" altLang="ko-KR" sz="500" dirty="0"/>
              <a:t>&lt;head&gt;</a:t>
            </a:r>
          </a:p>
          <a:p>
            <a:pPr fontAlgn="base"/>
            <a:r>
              <a:rPr lang="en-US" altLang="ko-KR" sz="500" dirty="0"/>
              <a:t>  &lt;meta charset="utf-8"&gt;</a:t>
            </a:r>
          </a:p>
          <a:p>
            <a:pPr fontAlgn="base"/>
            <a:r>
              <a:rPr lang="en-US" altLang="ko-KR" sz="500" dirty="0"/>
              <a:t>  &lt;meta http-</a:t>
            </a:r>
            <a:r>
              <a:rPr lang="en-US" altLang="ko-KR" sz="500" dirty="0" err="1"/>
              <a:t>equiv</a:t>
            </a:r>
            <a:r>
              <a:rPr lang="en-US" altLang="ko-KR" sz="500" dirty="0"/>
              <a:t>="X-UA-Compatible" content="IE=edge"&gt;</a:t>
            </a:r>
          </a:p>
          <a:p>
            <a:pPr fontAlgn="base"/>
            <a:r>
              <a:rPr lang="en-US" altLang="ko-KR" sz="500" dirty="0"/>
              <a:t>  &lt;meta name="viewport" content="width=device-width, initial-scale=1"&gt;</a:t>
            </a:r>
          </a:p>
          <a:p>
            <a:pPr fontAlgn="base"/>
            <a:r>
              <a:rPr lang="en-US" altLang="ko-KR" sz="500" dirty="0"/>
              <a:t>  &lt;title&gt;Stream My </a:t>
            </a:r>
            <a:r>
              <a:rPr lang="en-US" altLang="ko-KR" sz="500" dirty="0" smtClean="0"/>
              <a:t>Lab &lt;/</a:t>
            </a:r>
            <a:r>
              <a:rPr lang="en-US" altLang="ko-KR" sz="500" dirty="0"/>
              <a:t>title&gt;</a:t>
            </a:r>
          </a:p>
          <a:p>
            <a:pPr fontAlgn="base"/>
            <a:r>
              <a:rPr lang="en-US" altLang="ko-KR" sz="500" dirty="0"/>
              <a:t> </a:t>
            </a:r>
          </a:p>
          <a:p>
            <a:pPr fontAlgn="base"/>
            <a:r>
              <a:rPr lang="en-US" altLang="ko-KR" sz="500" dirty="0"/>
              <a:t>  &lt;!-- Bootstrap CSS --&gt;</a:t>
            </a:r>
          </a:p>
          <a:p>
            <a:pPr fontAlgn="base"/>
            <a:r>
              <a:rPr lang="en-US" altLang="ko-KR" sz="500" dirty="0"/>
              <a:t>  &lt;link </a:t>
            </a:r>
            <a:r>
              <a:rPr lang="en-US" altLang="ko-KR" sz="500" dirty="0" err="1"/>
              <a:t>href</a:t>
            </a:r>
            <a:r>
              <a:rPr lang="en-US" altLang="ko-KR" sz="500" dirty="0"/>
              <a:t>="http://netdna.bootstrapcdn.com/bootstrap/3.1.1/</a:t>
            </a:r>
            <a:r>
              <a:rPr lang="en-US" altLang="ko-KR" sz="500" dirty="0" err="1"/>
              <a:t>css</a:t>
            </a:r>
            <a:r>
              <a:rPr lang="en-US" altLang="ko-KR" sz="500" dirty="0"/>
              <a:t>/bootstrap.min.css" </a:t>
            </a:r>
            <a:r>
              <a:rPr lang="en-US" altLang="ko-KR" sz="500" dirty="0" err="1"/>
              <a:t>rel</a:t>
            </a:r>
            <a:r>
              <a:rPr lang="en-US" altLang="ko-KR" sz="500" dirty="0"/>
              <a:t>="stylesheet"&gt;</a:t>
            </a:r>
          </a:p>
          <a:p>
            <a:pPr fontAlgn="base"/>
            <a:r>
              <a:rPr lang="en-US" altLang="ko-KR" sz="500" dirty="0"/>
              <a:t> </a:t>
            </a:r>
          </a:p>
          <a:p>
            <a:pPr fontAlgn="base"/>
            <a:r>
              <a:rPr lang="en-US" altLang="ko-KR" sz="500" dirty="0"/>
              <a:t>  &lt;style type="text/</a:t>
            </a:r>
            <a:r>
              <a:rPr lang="en-US" altLang="ko-KR" sz="500" dirty="0" err="1"/>
              <a:t>css</a:t>
            </a:r>
            <a:r>
              <a:rPr lang="en-US" altLang="ko-KR" sz="500" dirty="0"/>
              <a:t>"&gt;</a:t>
            </a:r>
          </a:p>
          <a:p>
            <a:pPr fontAlgn="base"/>
            <a:r>
              <a:rPr lang="en-US" altLang="ko-KR" sz="500" dirty="0"/>
              <a:t>  #stream {</a:t>
            </a:r>
          </a:p>
          <a:p>
            <a:pPr fontAlgn="base"/>
            <a:r>
              <a:rPr lang="en-US" altLang="ko-KR" sz="500" dirty="0"/>
              <a:t>    height: 99%;</a:t>
            </a:r>
          </a:p>
          <a:p>
            <a:pPr fontAlgn="base"/>
            <a:r>
              <a:rPr lang="en-US" altLang="ko-KR" sz="500" dirty="0"/>
              <a:t>    margin: 0px auto;</a:t>
            </a:r>
          </a:p>
          <a:p>
            <a:pPr fontAlgn="base"/>
            <a:r>
              <a:rPr lang="en-US" altLang="ko-KR" sz="500" dirty="0"/>
              <a:t>    display: block;</a:t>
            </a:r>
          </a:p>
          <a:p>
            <a:pPr fontAlgn="base"/>
            <a:r>
              <a:rPr lang="en-US" altLang="ko-KR" sz="500" dirty="0"/>
              <a:t>    margin-top: 20px;</a:t>
            </a:r>
          </a:p>
          <a:p>
            <a:pPr fontAlgn="base"/>
            <a:r>
              <a:rPr lang="en-US" altLang="ko-KR" sz="500" dirty="0"/>
              <a:t>  }</a:t>
            </a:r>
          </a:p>
          <a:p>
            <a:pPr fontAlgn="base"/>
            <a:r>
              <a:rPr lang="en-US" altLang="ko-KR" sz="500" dirty="0"/>
              <a:t>  &lt;/style&gt;</a:t>
            </a:r>
          </a:p>
          <a:p>
            <a:pPr fontAlgn="base"/>
            <a:r>
              <a:rPr lang="en-US" altLang="ko-KR" sz="500" dirty="0"/>
              <a:t> </a:t>
            </a:r>
          </a:p>
          <a:p>
            <a:pPr fontAlgn="base"/>
            <a:r>
              <a:rPr lang="en-US" altLang="ko-KR" sz="500" dirty="0"/>
              <a:t>  &lt;!-- jQuery --&gt;</a:t>
            </a:r>
          </a:p>
          <a:p>
            <a:pPr fontAlgn="base"/>
            <a:r>
              <a:rPr lang="en-US" altLang="ko-KR" sz="500" dirty="0"/>
              <a:t>  &lt;script </a:t>
            </a:r>
            <a:r>
              <a:rPr lang="en-US" altLang="ko-KR" sz="500" dirty="0" err="1"/>
              <a:t>src</a:t>
            </a:r>
            <a:r>
              <a:rPr lang="en-US" altLang="ko-KR" sz="500" dirty="0"/>
              <a:t>="http://code.jquery.com/jquery.js"&gt;&lt;/script&gt;</a:t>
            </a:r>
          </a:p>
          <a:p>
            <a:pPr fontAlgn="base"/>
            <a:r>
              <a:rPr lang="en-US" altLang="ko-KR" sz="500" dirty="0"/>
              <a:t>  &lt;!-- Bootstrap JavaScript --&gt;</a:t>
            </a:r>
          </a:p>
          <a:p>
            <a:pPr fontAlgn="base"/>
            <a:r>
              <a:rPr lang="en-US" altLang="ko-KR" sz="500" dirty="0"/>
              <a:t>  &lt;script </a:t>
            </a:r>
            <a:r>
              <a:rPr lang="en-US" altLang="ko-KR" sz="500" dirty="0" err="1"/>
              <a:t>src</a:t>
            </a:r>
            <a:r>
              <a:rPr lang="en-US" altLang="ko-KR" sz="500" dirty="0"/>
              <a:t>="http://netdna.bootstrapcdn.com/bootstrap/3.1.1/</a:t>
            </a:r>
            <a:r>
              <a:rPr lang="en-US" altLang="ko-KR" sz="500" dirty="0" err="1"/>
              <a:t>js</a:t>
            </a:r>
            <a:r>
              <a:rPr lang="en-US" altLang="ko-KR" sz="500" dirty="0"/>
              <a:t>/bootstrap.min.js"&gt;&lt;/script&gt;</a:t>
            </a:r>
          </a:p>
          <a:p>
            <a:pPr fontAlgn="base"/>
            <a:r>
              <a:rPr lang="en-US" altLang="ko-KR" sz="500" dirty="0"/>
              <a:t>  &lt;script </a:t>
            </a:r>
            <a:r>
              <a:rPr lang="en-US" altLang="ko-KR" sz="500" dirty="0" err="1"/>
              <a:t>src</a:t>
            </a:r>
            <a:r>
              <a:rPr lang="en-US" altLang="ko-KR" sz="500" dirty="0"/>
              <a:t>="/socket.io/socket.io.js"&gt;&lt;/script&gt;</a:t>
            </a:r>
          </a:p>
          <a:p>
            <a:pPr fontAlgn="base"/>
            <a:r>
              <a:rPr lang="en-US" altLang="ko-KR" sz="500" dirty="0"/>
              <a:t>  &lt;script&gt;</a:t>
            </a:r>
          </a:p>
          <a:p>
            <a:pPr fontAlgn="base"/>
            <a:r>
              <a:rPr lang="en-US" altLang="ko-KR" sz="500" dirty="0"/>
              <a:t>  </a:t>
            </a:r>
            <a:r>
              <a:rPr lang="en-US" altLang="ko-KR" sz="500" dirty="0" err="1"/>
              <a:t>var</a:t>
            </a:r>
            <a:r>
              <a:rPr lang="en-US" altLang="ko-KR" sz="500" dirty="0"/>
              <a:t> socket = </a:t>
            </a:r>
            <a:r>
              <a:rPr lang="en-US" altLang="ko-KR" sz="500" dirty="0" err="1"/>
              <a:t>io</a:t>
            </a:r>
            <a:r>
              <a:rPr lang="en-US" altLang="ko-KR" sz="500" dirty="0"/>
              <a:t>();</a:t>
            </a:r>
          </a:p>
          <a:p>
            <a:pPr fontAlgn="base"/>
            <a:r>
              <a:rPr lang="en-US" altLang="ko-KR" sz="500" dirty="0"/>
              <a:t>  </a:t>
            </a:r>
            <a:r>
              <a:rPr lang="en-US" altLang="ko-KR" sz="500" dirty="0" err="1"/>
              <a:t>socket.on</a:t>
            </a:r>
            <a:r>
              <a:rPr lang="en-US" altLang="ko-KR" sz="500" dirty="0"/>
              <a:t>('</a:t>
            </a:r>
            <a:r>
              <a:rPr lang="en-US" altLang="ko-KR" sz="500" dirty="0" err="1"/>
              <a:t>liveStream</a:t>
            </a:r>
            <a:r>
              <a:rPr lang="en-US" altLang="ko-KR" sz="500" dirty="0"/>
              <a:t>', function(</a:t>
            </a:r>
            <a:r>
              <a:rPr lang="en-US" altLang="ko-KR" sz="500" dirty="0" err="1"/>
              <a:t>url</a:t>
            </a:r>
            <a:r>
              <a:rPr lang="en-US" altLang="ko-KR" sz="500" dirty="0"/>
              <a:t>) {</a:t>
            </a:r>
          </a:p>
          <a:p>
            <a:pPr fontAlgn="base"/>
            <a:r>
              <a:rPr lang="en-US" altLang="ko-KR" sz="500" dirty="0"/>
              <a:t>    $('#stream').</a:t>
            </a:r>
            <a:r>
              <a:rPr lang="en-US" altLang="ko-KR" sz="500" dirty="0" err="1"/>
              <a:t>attr</a:t>
            </a:r>
            <a:r>
              <a:rPr lang="en-US" altLang="ko-KR" sz="500" dirty="0"/>
              <a:t>('</a:t>
            </a:r>
            <a:r>
              <a:rPr lang="en-US" altLang="ko-KR" sz="500" dirty="0" err="1"/>
              <a:t>src</a:t>
            </a:r>
            <a:r>
              <a:rPr lang="en-US" altLang="ko-KR" sz="500" dirty="0"/>
              <a:t>', </a:t>
            </a:r>
            <a:r>
              <a:rPr lang="en-US" altLang="ko-KR" sz="500" dirty="0" err="1"/>
              <a:t>url</a:t>
            </a:r>
            <a:r>
              <a:rPr lang="en-US" altLang="ko-KR" sz="500" dirty="0"/>
              <a:t>);</a:t>
            </a:r>
          </a:p>
          <a:p>
            <a:pPr fontAlgn="base"/>
            <a:r>
              <a:rPr lang="en-US" altLang="ko-KR" sz="500" dirty="0"/>
              <a:t>    $('.start').hide();</a:t>
            </a:r>
          </a:p>
          <a:p>
            <a:pPr fontAlgn="base"/>
            <a:r>
              <a:rPr lang="en-US" altLang="ko-KR" sz="500" dirty="0"/>
              <a:t>  });</a:t>
            </a:r>
          </a:p>
          <a:p>
            <a:pPr fontAlgn="base"/>
            <a:r>
              <a:rPr lang="en-US" altLang="ko-KR" sz="500" dirty="0"/>
              <a:t> </a:t>
            </a:r>
          </a:p>
          <a:p>
            <a:pPr fontAlgn="base"/>
            <a:r>
              <a:rPr lang="en-US" altLang="ko-KR" sz="500" dirty="0"/>
              <a:t>  function </a:t>
            </a:r>
            <a:r>
              <a:rPr lang="en-US" altLang="ko-KR" sz="500" dirty="0" err="1"/>
              <a:t>startStream</a:t>
            </a:r>
            <a:r>
              <a:rPr lang="en-US" altLang="ko-KR" sz="500" dirty="0"/>
              <a:t>() {</a:t>
            </a:r>
          </a:p>
          <a:p>
            <a:pPr fontAlgn="base"/>
            <a:r>
              <a:rPr lang="en-US" altLang="ko-KR" sz="500" dirty="0"/>
              <a:t>    </a:t>
            </a:r>
            <a:r>
              <a:rPr lang="en-US" altLang="ko-KR" sz="500" dirty="0" err="1"/>
              <a:t>socket.emit</a:t>
            </a:r>
            <a:r>
              <a:rPr lang="en-US" altLang="ko-KR" sz="500" dirty="0"/>
              <a:t>('start-stream');</a:t>
            </a:r>
          </a:p>
          <a:p>
            <a:pPr fontAlgn="base"/>
            <a:r>
              <a:rPr lang="en-US" altLang="ko-KR" sz="500" dirty="0"/>
              <a:t>    $('.start').hide();</a:t>
            </a:r>
          </a:p>
          <a:p>
            <a:pPr fontAlgn="base"/>
            <a:r>
              <a:rPr lang="en-US" altLang="ko-KR" sz="500" dirty="0"/>
              <a:t>  }</a:t>
            </a:r>
          </a:p>
          <a:p>
            <a:pPr fontAlgn="base"/>
            <a:r>
              <a:rPr lang="en-US" altLang="ko-KR" sz="500" dirty="0"/>
              <a:t>  &lt;/script&gt;</a:t>
            </a:r>
          </a:p>
          <a:p>
            <a:pPr fontAlgn="base"/>
            <a:r>
              <a:rPr lang="en-US" altLang="ko-KR" sz="500" dirty="0"/>
              <a:t>&lt;/head&gt;</a:t>
            </a:r>
          </a:p>
          <a:p>
            <a:pPr fontAlgn="base"/>
            <a:r>
              <a:rPr lang="en-US" altLang="ko-KR" sz="500" dirty="0"/>
              <a:t> </a:t>
            </a:r>
          </a:p>
          <a:p>
            <a:pPr fontAlgn="base"/>
            <a:r>
              <a:rPr lang="en-US" altLang="ko-KR" sz="500" dirty="0"/>
              <a:t>&lt;body class="container"&gt;</a:t>
            </a:r>
          </a:p>
          <a:p>
            <a:pPr fontAlgn="base"/>
            <a:r>
              <a:rPr lang="en-US" altLang="ko-KR" sz="500" dirty="0"/>
              <a:t>  &lt;h1 class="text-center"&gt;My </a:t>
            </a:r>
            <a:r>
              <a:rPr lang="en-US" altLang="ko-KR" sz="500" dirty="0" smtClean="0"/>
              <a:t>Lab</a:t>
            </a:r>
            <a:endParaRPr lang="en-US" altLang="ko-KR" sz="500" dirty="0"/>
          </a:p>
          <a:p>
            <a:pPr fontAlgn="base"/>
            <a:r>
              <a:rPr lang="en-US" altLang="ko-KR" sz="500" dirty="0"/>
              <a:t>    &lt;small&gt;Powered by PI&lt;/small&gt;</a:t>
            </a:r>
          </a:p>
          <a:p>
            <a:pPr fontAlgn="base"/>
            <a:r>
              <a:rPr lang="en-US" altLang="ko-KR" sz="500" dirty="0"/>
              <a:t>  &lt;/h1&gt;</a:t>
            </a:r>
          </a:p>
          <a:p>
            <a:pPr fontAlgn="base"/>
            <a:r>
              <a:rPr lang="en-US" altLang="ko-KR" sz="500" dirty="0"/>
              <a:t> </a:t>
            </a:r>
          </a:p>
          <a:p>
            <a:pPr fontAlgn="base"/>
            <a:r>
              <a:rPr lang="en-US" altLang="ko-KR" sz="500" dirty="0"/>
              <a:t>  &lt;</a:t>
            </a:r>
            <a:r>
              <a:rPr lang="en-US" altLang="ko-KR" sz="500" dirty="0" err="1"/>
              <a:t>hr</a:t>
            </a:r>
            <a:r>
              <a:rPr lang="en-US" altLang="ko-KR" sz="500" dirty="0"/>
              <a:t>&gt;</a:t>
            </a:r>
          </a:p>
          <a:p>
            <a:pPr fontAlgn="base"/>
            <a:r>
              <a:rPr lang="en-US" altLang="ko-KR" sz="500" dirty="0"/>
              <a:t> </a:t>
            </a:r>
          </a:p>
          <a:p>
            <a:pPr fontAlgn="base"/>
            <a:r>
              <a:rPr lang="en-US" altLang="ko-KR" sz="500" dirty="0"/>
              <a:t>  &lt;button type="button" id="" class="</a:t>
            </a:r>
            <a:r>
              <a:rPr lang="en-US" altLang="ko-KR" sz="500" dirty="0" err="1"/>
              <a:t>btn</a:t>
            </a:r>
            <a:r>
              <a:rPr lang="en-US" altLang="ko-KR" sz="500" dirty="0"/>
              <a:t> </a:t>
            </a:r>
            <a:r>
              <a:rPr lang="en-US" altLang="ko-KR" sz="500" dirty="0" err="1"/>
              <a:t>btn</a:t>
            </a:r>
            <a:r>
              <a:rPr lang="en-US" altLang="ko-KR" sz="500" dirty="0"/>
              <a:t>-info start" </a:t>
            </a:r>
            <a:r>
              <a:rPr lang="en-US" altLang="ko-KR" sz="500" dirty="0" err="1"/>
              <a:t>onclick</a:t>
            </a:r>
            <a:r>
              <a:rPr lang="en-US" altLang="ko-KR" sz="500" dirty="0"/>
              <a:t>="</a:t>
            </a:r>
            <a:r>
              <a:rPr lang="en-US" altLang="ko-KR" sz="500" dirty="0" err="1"/>
              <a:t>startStream</a:t>
            </a:r>
            <a:r>
              <a:rPr lang="en-US" altLang="ko-KR" sz="500" dirty="0"/>
              <a:t>()"&gt;Start Camera&lt;/button&gt;</a:t>
            </a:r>
          </a:p>
          <a:p>
            <a:pPr fontAlgn="base"/>
            <a:r>
              <a:rPr lang="en-US" altLang="ko-KR" sz="500" dirty="0"/>
              <a:t> </a:t>
            </a:r>
          </a:p>
          <a:p>
            <a:pPr fontAlgn="base"/>
            <a:r>
              <a:rPr lang="en-US" altLang="ko-KR" sz="500" dirty="0"/>
              <a:t>  &lt;div class="row"&gt;</a:t>
            </a:r>
          </a:p>
          <a:p>
            <a:pPr fontAlgn="base"/>
            <a:r>
              <a:rPr lang="en-US" altLang="ko-KR" sz="500" dirty="0"/>
              <a:t>    &lt;</a:t>
            </a:r>
            <a:r>
              <a:rPr lang="en-US" altLang="ko-KR" sz="500" dirty="0" err="1"/>
              <a:t>img</a:t>
            </a:r>
            <a:r>
              <a:rPr lang="en-US" altLang="ko-KR" sz="500" dirty="0"/>
              <a:t> </a:t>
            </a:r>
            <a:r>
              <a:rPr lang="en-US" altLang="ko-KR" sz="500" dirty="0" err="1"/>
              <a:t>src</a:t>
            </a:r>
            <a:r>
              <a:rPr lang="en-US" altLang="ko-KR" sz="500" dirty="0"/>
              <a:t>="" id="stream"&gt;</a:t>
            </a:r>
          </a:p>
          <a:p>
            <a:pPr fontAlgn="base"/>
            <a:r>
              <a:rPr lang="en-US" altLang="ko-KR" sz="500" dirty="0"/>
              <a:t>  &lt;/div&gt;</a:t>
            </a:r>
          </a:p>
          <a:p>
            <a:pPr fontAlgn="base"/>
            <a:r>
              <a:rPr lang="en-US" altLang="ko-KR" sz="500" dirty="0"/>
              <a:t> </a:t>
            </a:r>
          </a:p>
          <a:p>
            <a:pPr fontAlgn="base"/>
            <a:r>
              <a:rPr lang="en-US" altLang="ko-KR" sz="500" dirty="0"/>
              <a:t>&lt;/body&gt;</a:t>
            </a:r>
          </a:p>
          <a:p>
            <a:pPr fontAlgn="base"/>
            <a:r>
              <a:rPr lang="en-US" altLang="ko-KR" sz="500" dirty="0"/>
              <a:t> </a:t>
            </a:r>
          </a:p>
          <a:p>
            <a:pPr fontAlgn="base"/>
            <a:r>
              <a:rPr lang="en-US" altLang="ko-KR" sz="500" dirty="0"/>
              <a:t>&lt;/html</a:t>
            </a:r>
            <a:r>
              <a:rPr lang="en-US" altLang="ko-KR" sz="500" dirty="0" smtClean="0"/>
              <a:t>&gt;</a:t>
            </a:r>
            <a:endParaRPr lang="en-US" altLang="ko-KR" sz="500" dirty="0"/>
          </a:p>
        </p:txBody>
      </p:sp>
      <p:sp>
        <p:nvSpPr>
          <p:cNvPr id="8" name="TextBox 7"/>
          <p:cNvSpPr txBox="1"/>
          <p:nvPr/>
        </p:nvSpPr>
        <p:spPr>
          <a:xfrm>
            <a:off x="1979712" y="5867980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Index.js 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64088" y="5877272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Index.html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6381328"/>
            <a:ext cx="7810151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000" dirty="0"/>
              <a:t>&lt;script </a:t>
            </a:r>
            <a:r>
              <a:rPr lang="en-US" altLang="ko-KR" sz="1000" dirty="0" err="1"/>
              <a:t>src</a:t>
            </a:r>
            <a:r>
              <a:rPr lang="en-US" altLang="ko-KR" sz="1000" dirty="0"/>
              <a:t>="/socket.io/socket.io.js"&gt;&lt;/</a:t>
            </a:r>
            <a:r>
              <a:rPr lang="en-US" altLang="ko-KR" sz="1000" dirty="0" smtClean="0"/>
              <a:t>script&gt;</a:t>
            </a:r>
            <a:r>
              <a:rPr lang="ko-KR" altLang="en-US" sz="1000" dirty="0" smtClean="0"/>
              <a:t>의</a:t>
            </a:r>
            <a:r>
              <a:rPr lang="en-US" altLang="ko-KR" sz="1000" dirty="0" smtClean="0"/>
              <a:t> </a:t>
            </a:r>
            <a:r>
              <a:rPr lang="ko-KR" altLang="en-US" sz="1000" dirty="0" smtClean="0"/>
              <a:t>주소를 </a:t>
            </a:r>
            <a:r>
              <a:rPr lang="en-US" altLang="ko-KR" sz="1000" dirty="0"/>
              <a:t>https://</a:t>
            </a:r>
            <a:r>
              <a:rPr lang="en-US" altLang="ko-KR" sz="1000" dirty="0" smtClean="0"/>
              <a:t>cdnjs.cloudflare.com/ajax/libs/socket.io/2.0.3/socket.io.js </a:t>
            </a:r>
            <a:r>
              <a:rPr lang="ko-KR" altLang="en-US" sz="1000" dirty="0" smtClean="0"/>
              <a:t>으로</a:t>
            </a:r>
            <a:r>
              <a:rPr lang="en-US" altLang="ko-KR" sz="1000" dirty="0" smtClean="0"/>
              <a:t> </a:t>
            </a:r>
            <a:r>
              <a:rPr lang="ko-KR" altLang="en-US" sz="1000" dirty="0" smtClean="0"/>
              <a:t>변경 </a:t>
            </a:r>
            <a:endParaRPr lang="en-US" altLang="ko-KR" sz="1000" dirty="0"/>
          </a:p>
        </p:txBody>
      </p:sp>
    </p:spTree>
    <p:extLst>
      <p:ext uri="{BB962C8B-B14F-4D97-AF65-F5344CB8AC3E}">
        <p14:creationId xmlns:p14="http://schemas.microsoft.com/office/powerpoint/2010/main" val="3314684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웹스트리밍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하부</a:t>
            </a:r>
            <a:r>
              <a:rPr lang="en-US" altLang="ko-KR" dirty="0" smtClean="0"/>
              <a:t> </a:t>
            </a:r>
            <a:r>
              <a:rPr lang="ko-KR" altLang="en-US" dirty="0" smtClean="0"/>
              <a:t>폴더 생성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$ </a:t>
            </a:r>
            <a:r>
              <a:rPr lang="en-US" altLang="ko-KR" dirty="0" err="1" smtClean="0"/>
              <a:t>mkdir</a:t>
            </a:r>
            <a:r>
              <a:rPr lang="en-US" altLang="ko-KR" dirty="0" smtClean="0"/>
              <a:t> stream   (</a:t>
            </a:r>
            <a:r>
              <a:rPr lang="ko-KR" altLang="en-US" dirty="0" smtClean="0"/>
              <a:t>이미지가 저장되는 폴더</a:t>
            </a:r>
            <a:r>
              <a:rPr lang="en-US" altLang="ko-KR" dirty="0" smtClean="0"/>
              <a:t>) </a:t>
            </a:r>
            <a:endParaRPr lang="en-US" altLang="ko-KR" dirty="0" smtClean="0"/>
          </a:p>
          <a:p>
            <a:r>
              <a:rPr lang="ko-KR" altLang="en-US" dirty="0" smtClean="0"/>
              <a:t>실행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$ </a:t>
            </a:r>
            <a:r>
              <a:rPr lang="en-US" altLang="ko-KR" dirty="0" err="1" smtClean="0"/>
              <a:t>sudo</a:t>
            </a:r>
            <a:r>
              <a:rPr lang="en-US" altLang="ko-KR" dirty="0" smtClean="0"/>
              <a:t> node </a:t>
            </a:r>
            <a:r>
              <a:rPr lang="en-US" altLang="ko-KR" dirty="0" smtClean="0"/>
              <a:t>index.js </a:t>
            </a:r>
          </a:p>
          <a:p>
            <a:r>
              <a:rPr lang="ko-KR" altLang="en-US" dirty="0" smtClean="0"/>
              <a:t>브라우저로 접속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로컬 접속  </a:t>
            </a:r>
            <a:r>
              <a:rPr lang="en-US" altLang="ko-KR" dirty="0" smtClean="0">
                <a:hlinkClick r:id="rId2"/>
              </a:rPr>
              <a:t>http</a:t>
            </a:r>
            <a:r>
              <a:rPr lang="en-US" altLang="ko-KR" dirty="0" smtClean="0">
                <a:hlinkClick r:id="rId2"/>
              </a:rPr>
              <a:t>://</a:t>
            </a:r>
            <a:r>
              <a:rPr lang="en-US" altLang="ko-KR" dirty="0" smtClean="0">
                <a:hlinkClick r:id="rId2"/>
              </a:rPr>
              <a:t>localhost:3000</a:t>
            </a:r>
            <a:r>
              <a:rPr lang="en-US" altLang="ko-KR" dirty="0" smtClean="0"/>
              <a:t>  </a:t>
            </a:r>
          </a:p>
          <a:p>
            <a:pPr lvl="1"/>
            <a:r>
              <a:rPr lang="ko-KR" altLang="en-US" dirty="0" smtClean="0"/>
              <a:t>원격 접속  </a:t>
            </a:r>
            <a:r>
              <a:rPr lang="en-US" altLang="ko-KR" dirty="0" smtClean="0"/>
              <a:t>http://IP</a:t>
            </a:r>
            <a:r>
              <a:rPr lang="ko-KR" altLang="en-US" dirty="0" smtClean="0"/>
              <a:t>주소</a:t>
            </a:r>
            <a:r>
              <a:rPr lang="en-US" altLang="ko-KR" dirty="0" smtClean="0"/>
              <a:t>:3000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0200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비디오 서버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raspberry-pi-</a:t>
            </a:r>
            <a:r>
              <a:rPr lang="en-US" altLang="ko-KR" dirty="0" err="1" smtClean="0"/>
              <a:t>mjpeg</a:t>
            </a:r>
            <a:r>
              <a:rPr lang="en-US" altLang="ko-KR" dirty="0" smtClean="0"/>
              <a:t>-server</a:t>
            </a:r>
            <a:endParaRPr lang="en-US" altLang="ko-KR" dirty="0"/>
          </a:p>
          <a:p>
            <a:pPr lvl="1"/>
            <a:r>
              <a:rPr lang="en-US" altLang="ko-KR" dirty="0">
                <a:hlinkClick r:id="rId2"/>
              </a:rPr>
              <a:t>https://</a:t>
            </a:r>
            <a:r>
              <a:rPr lang="en-US" altLang="ko-KR" dirty="0" smtClean="0">
                <a:hlinkClick r:id="rId2"/>
              </a:rPr>
              <a:t>github.com/john-doherty/raspberry-pi-mjpeg-server</a:t>
            </a:r>
            <a:r>
              <a:rPr lang="en-US" altLang="ko-KR" dirty="0" smtClean="0"/>
              <a:t> </a:t>
            </a:r>
          </a:p>
          <a:p>
            <a:r>
              <a:rPr lang="ko-KR" altLang="en-US" dirty="0" smtClean="0"/>
              <a:t>소스 복사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$ </a:t>
            </a:r>
            <a:r>
              <a:rPr lang="en-US" altLang="ko-KR" dirty="0" err="1" smtClean="0"/>
              <a:t>git</a:t>
            </a:r>
            <a:r>
              <a:rPr lang="en-US" altLang="ko-KR" dirty="0"/>
              <a:t> clone https://</a:t>
            </a:r>
            <a:r>
              <a:rPr lang="en-US" altLang="ko-KR" dirty="0" smtClean="0"/>
              <a:t>github.com/john-doherty/raspberry-pi-mjpeg-server   </a:t>
            </a:r>
          </a:p>
          <a:p>
            <a:r>
              <a:rPr lang="ko-KR" altLang="en-US" dirty="0" smtClean="0"/>
              <a:t>설치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$ cd raspberry-pi-</a:t>
            </a:r>
            <a:r>
              <a:rPr lang="en-US" altLang="ko-KR" dirty="0" err="1" smtClean="0"/>
              <a:t>mjpeg</a:t>
            </a:r>
            <a:r>
              <a:rPr lang="en-US" altLang="ko-KR" dirty="0" smtClean="0"/>
              <a:t>-server </a:t>
            </a:r>
          </a:p>
          <a:p>
            <a:pPr lvl="1"/>
            <a:r>
              <a:rPr lang="en-US" altLang="ko-KR" dirty="0" smtClean="0"/>
              <a:t>$ </a:t>
            </a:r>
            <a:r>
              <a:rPr lang="en-US" altLang="ko-KR" dirty="0" err="1" smtClean="0"/>
              <a:t>npm</a:t>
            </a:r>
            <a:r>
              <a:rPr lang="en-US" altLang="ko-KR" dirty="0" smtClean="0"/>
              <a:t> install </a:t>
            </a:r>
          </a:p>
          <a:p>
            <a:r>
              <a:rPr lang="ko-KR" altLang="en-US" dirty="0" smtClean="0"/>
              <a:t>서버 실행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/>
              <a:t>$ </a:t>
            </a:r>
            <a:r>
              <a:rPr lang="en-US" altLang="ko-KR" dirty="0" err="1" smtClean="0"/>
              <a:t>sudo</a:t>
            </a:r>
            <a:r>
              <a:rPr lang="en-US" altLang="ko-KR" dirty="0" smtClean="0"/>
              <a:t> node </a:t>
            </a:r>
            <a:r>
              <a:rPr lang="en-US" altLang="ko-KR" dirty="0"/>
              <a:t>raspberry-pi-mjpeg-server.js -w 1280 -l </a:t>
            </a:r>
            <a:r>
              <a:rPr lang="en-US" altLang="ko-KR" dirty="0" smtClean="0"/>
              <a:t>1024</a:t>
            </a:r>
          </a:p>
          <a:p>
            <a:r>
              <a:rPr lang="ko-KR" altLang="en-US" dirty="0" smtClean="0"/>
              <a:t>서버 접속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Localhost:8080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0867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사진</a:t>
            </a:r>
            <a:r>
              <a:rPr lang="en-US" altLang="ko-KR" dirty="0" smtClean="0"/>
              <a:t> </a:t>
            </a:r>
            <a:r>
              <a:rPr lang="ko-KR" altLang="en-US" dirty="0" smtClean="0"/>
              <a:t>찍기 서비스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참고 사이트 </a:t>
            </a:r>
            <a:endParaRPr lang="en-US" altLang="ko-KR" dirty="0" smtClean="0"/>
          </a:p>
          <a:p>
            <a:pPr lvl="1"/>
            <a:r>
              <a:rPr lang="en-US" altLang="ko-KR" dirty="0">
                <a:hlinkClick r:id="rId2"/>
              </a:rPr>
              <a:t>http://irisschaffer.com/taking-photos-with-raspberry-pi-socket-io</a:t>
            </a:r>
            <a:r>
              <a:rPr lang="en-US" altLang="ko-KR" dirty="0" smtClean="0">
                <a:hlinkClick r:id="rId2"/>
              </a:rPr>
              <a:t>/</a:t>
            </a:r>
            <a:r>
              <a:rPr lang="en-US" altLang="ko-KR" dirty="0" smtClean="0"/>
              <a:t> </a:t>
            </a:r>
          </a:p>
          <a:p>
            <a:r>
              <a:rPr lang="ko-KR" altLang="en-US" dirty="0" smtClean="0"/>
              <a:t>소스 다운로드 </a:t>
            </a:r>
            <a:endParaRPr lang="en-US" altLang="ko-KR" dirty="0" smtClean="0"/>
          </a:p>
          <a:p>
            <a:pPr lvl="1"/>
            <a:r>
              <a:rPr lang="en-US" altLang="ko-KR" dirty="0"/>
              <a:t>$ </a:t>
            </a:r>
            <a:r>
              <a:rPr lang="en-US" altLang="ko-KR" dirty="0" err="1"/>
              <a:t>git</a:t>
            </a:r>
            <a:r>
              <a:rPr lang="en-US" altLang="ko-KR" dirty="0"/>
              <a:t> clone https://</a:t>
            </a:r>
            <a:r>
              <a:rPr lang="en-US" altLang="ko-KR" dirty="0" smtClean="0"/>
              <a:t>github.com/irisSchaffer/rpi-socket-streaming.git </a:t>
            </a:r>
          </a:p>
          <a:p>
            <a:r>
              <a:rPr lang="ko-KR" altLang="en-US" dirty="0" smtClean="0"/>
              <a:t>설치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$ cd </a:t>
            </a:r>
            <a:r>
              <a:rPr lang="en-US" altLang="ko-KR" dirty="0" err="1" smtClean="0"/>
              <a:t>rpi</a:t>
            </a:r>
            <a:r>
              <a:rPr lang="en-US" altLang="ko-KR" dirty="0" smtClean="0"/>
              <a:t>-socket-streaming </a:t>
            </a:r>
          </a:p>
          <a:p>
            <a:pPr lvl="1"/>
            <a:r>
              <a:rPr lang="en-US" altLang="ko-KR" dirty="0" smtClean="0"/>
              <a:t>$ </a:t>
            </a:r>
            <a:r>
              <a:rPr lang="en-US" altLang="ko-KR" dirty="0" err="1" smtClean="0"/>
              <a:t>npm</a:t>
            </a:r>
            <a:r>
              <a:rPr lang="en-US" altLang="ko-KR" dirty="0" smtClean="0"/>
              <a:t> install 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24548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7675</TotalTime>
  <Words>299</Words>
  <Application>Microsoft Office PowerPoint</Application>
  <PresentationFormat>화면 슬라이드 쇼(4:3)</PresentationFormat>
  <Paragraphs>203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가을</vt:lpstr>
      <vt:lpstr>4. 라즈베리파이 카메라</vt:lpstr>
      <vt:lpstr>4. 라즈베리파이 카메라</vt:lpstr>
      <vt:lpstr>파이 카메라 </vt:lpstr>
      <vt:lpstr>파이 카메라 </vt:lpstr>
      <vt:lpstr>웹스트리밍 </vt:lpstr>
      <vt:lpstr>소스 작성 </vt:lpstr>
      <vt:lpstr>웹스트리밍 </vt:lpstr>
      <vt:lpstr>비디오 서버 </vt:lpstr>
      <vt:lpstr>사진 찍기 서비스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Kitae</dc:creator>
  <cp:lastModifiedBy>Windows 사용자</cp:lastModifiedBy>
  <cp:revision>301</cp:revision>
  <dcterms:created xsi:type="dcterms:W3CDTF">2011-08-27T14:53:28Z</dcterms:created>
  <dcterms:modified xsi:type="dcterms:W3CDTF">2017-07-10T07:48:51Z</dcterms:modified>
</cp:coreProperties>
</file>