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6"/>
  </p:notesMasterIdLst>
  <p:sldIdLst>
    <p:sldId id="256" r:id="rId2"/>
    <p:sldId id="309" r:id="rId3"/>
    <p:sldId id="328" r:id="rId4"/>
    <p:sldId id="319" r:id="rId5"/>
    <p:sldId id="340" r:id="rId6"/>
    <p:sldId id="339" r:id="rId7"/>
    <p:sldId id="345" r:id="rId8"/>
    <p:sldId id="360" r:id="rId9"/>
    <p:sldId id="334" r:id="rId10"/>
    <p:sldId id="320" r:id="rId11"/>
    <p:sldId id="322" r:id="rId12"/>
    <p:sldId id="326" r:id="rId13"/>
    <p:sldId id="323" r:id="rId14"/>
    <p:sldId id="335" r:id="rId15"/>
    <p:sldId id="329" r:id="rId16"/>
    <p:sldId id="336" r:id="rId17"/>
    <p:sldId id="337" r:id="rId18"/>
    <p:sldId id="338" r:id="rId19"/>
    <p:sldId id="330" r:id="rId20"/>
    <p:sldId id="324" r:id="rId21"/>
    <p:sldId id="325" r:id="rId22"/>
    <p:sldId id="331" r:id="rId23"/>
    <p:sldId id="341" r:id="rId24"/>
    <p:sldId id="342" r:id="rId25"/>
    <p:sldId id="343" r:id="rId26"/>
    <p:sldId id="332" r:id="rId27"/>
    <p:sldId id="344" r:id="rId28"/>
    <p:sldId id="346" r:id="rId29"/>
    <p:sldId id="350" r:id="rId30"/>
    <p:sldId id="354" r:id="rId31"/>
    <p:sldId id="349" r:id="rId32"/>
    <p:sldId id="348" r:id="rId33"/>
    <p:sldId id="351" r:id="rId34"/>
    <p:sldId id="355" r:id="rId35"/>
    <p:sldId id="333" r:id="rId36"/>
    <p:sldId id="352" r:id="rId37"/>
    <p:sldId id="353" r:id="rId38"/>
    <p:sldId id="356" r:id="rId39"/>
    <p:sldId id="358" r:id="rId40"/>
    <p:sldId id="359" r:id="rId41"/>
    <p:sldId id="357" r:id="rId42"/>
    <p:sldId id="361" r:id="rId43"/>
    <p:sldId id="362" r:id="rId44"/>
    <p:sldId id="363" r:id="rId4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3" autoAdjust="0"/>
    <p:restoredTop sz="94625" autoAdjust="0"/>
  </p:normalViewPr>
  <p:slideViewPr>
    <p:cSldViewPr>
      <p:cViewPr varScale="1">
        <p:scale>
          <a:sx n="102" d="100"/>
          <a:sy n="102" d="100"/>
        </p:scale>
        <p:origin x="-8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2017-07-10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2017-07-10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2017-07-10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2017-07-10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2017-07-10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2017-07-10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2017-07-10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ver.com/elepartsblog/22028536950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blog.naver.com/elepartsblog/22029459415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s-raspberrypi.com/setup-raspberry-pi-node-js-webserver-control-gpios/" TargetMode="External"/><Relationship Id="rId2" Type="http://schemas.openxmlformats.org/officeDocument/2006/relationships/hyperlink" Target="https://www.youtube.com/watch?v=sRuG9X2dEO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tutRPi/Raspberry-Pi-Simple-Web-GPIO-GUI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1538" y="4038600"/>
            <a:ext cx="7767662" cy="1828800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라즈베리파이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gpio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82300" y="2073042"/>
            <a:ext cx="49904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 err="1" smtClean="0"/>
              <a:t>IoT</a:t>
            </a:r>
            <a:r>
              <a:rPr lang="en-US" altLang="ko-KR" sz="4000" dirty="0" smtClean="0"/>
              <a:t>(</a:t>
            </a:r>
            <a:r>
              <a:rPr lang="ko-KR" altLang="en-US" sz="4000" dirty="0" smtClean="0"/>
              <a:t>사물인터넷</a:t>
            </a:r>
            <a:r>
              <a:rPr lang="en-US" altLang="ko-KR" sz="4000" dirty="0" smtClean="0"/>
              <a:t>) </a:t>
            </a:r>
            <a:r>
              <a:rPr lang="ko-KR" altLang="en-US" sz="4000" dirty="0" smtClean="0"/>
              <a:t>보안</a:t>
            </a:r>
            <a:endParaRPr lang="en-US" altLang="ko-KR" sz="4000" dirty="0" smtClean="0"/>
          </a:p>
          <a:p>
            <a:pPr algn="ctr"/>
            <a:endParaRPr lang="en-US" altLang="ko-KR" sz="4000" dirty="0"/>
          </a:p>
          <a:p>
            <a:pPr algn="ctr"/>
            <a:r>
              <a:rPr lang="en-US" altLang="ko-KR" sz="2800" dirty="0" smtClean="0"/>
              <a:t>2016</a:t>
            </a:r>
            <a:r>
              <a:rPr lang="ko-KR" altLang="en-US" sz="2800" dirty="0" smtClean="0"/>
              <a:t>년 </a:t>
            </a:r>
            <a:r>
              <a:rPr lang="en-US" altLang="ko-KR" sz="2800" dirty="0" smtClean="0"/>
              <a:t>2</a:t>
            </a:r>
            <a:r>
              <a:rPr lang="ko-KR" altLang="en-US" sz="2800" dirty="0" smtClean="0"/>
              <a:t>학기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588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3.1 LED </a:t>
            </a:r>
            <a:r>
              <a:rPr lang="ko-KR" altLang="en-US" dirty="0" smtClean="0"/>
              <a:t>점등 예제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3934"/>
            <a:ext cx="81248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623934"/>
            <a:ext cx="2260923" cy="1467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301208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단자가 긴 쪽이 </a:t>
            </a:r>
            <a:r>
              <a:rPr lang="en-US" altLang="ko-KR" dirty="0" smtClean="0"/>
              <a:t>(+)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LED</a:t>
            </a:r>
            <a:r>
              <a:rPr lang="ko-KR" altLang="en-US" dirty="0" smtClean="0"/>
              <a:t>소자의 깎인 쪽이 </a:t>
            </a:r>
            <a:r>
              <a:rPr lang="en-US" altLang="ko-KR" dirty="0" smtClean="0"/>
              <a:t>(-)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8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Breadboard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빵판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296619"/>
            <a:ext cx="6096000" cy="22574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488308"/>
            <a:ext cx="3744416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4013" y="2134597"/>
            <a:ext cx="3199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납땜없이</a:t>
            </a:r>
            <a:r>
              <a:rPr lang="ko-KR" altLang="en-US" dirty="0" smtClean="0"/>
              <a:t> 회로를 손쉽게 구성</a:t>
            </a:r>
            <a:endParaRPr lang="en-US" altLang="ko-KR" dirty="0" smtClean="0"/>
          </a:p>
          <a:p>
            <a:r>
              <a:rPr lang="ko-KR" altLang="en-US" dirty="0" smtClean="0"/>
              <a:t>선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방향으로 회로 연결됨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4293096"/>
            <a:ext cx="127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GND </a:t>
            </a:r>
            <a:r>
              <a:rPr lang="ko-KR" altLang="en-US" sz="1600" dirty="0" smtClean="0"/>
              <a:t>연결</a:t>
            </a:r>
            <a:endParaRPr lang="en-US" altLang="ko-KR" sz="1600" dirty="0" smtClean="0"/>
          </a:p>
          <a:p>
            <a:r>
              <a:rPr lang="en-US" altLang="ko-KR" sz="1600" dirty="0" smtClean="0"/>
              <a:t>+ VCC </a:t>
            </a:r>
            <a:r>
              <a:rPr lang="ko-KR" altLang="en-US" sz="1600" dirty="0" smtClean="0"/>
              <a:t>연결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243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저항 </a:t>
            </a:r>
            <a:r>
              <a:rPr lang="en-US" altLang="ko-KR" dirty="0" smtClean="0"/>
              <a:t>(register)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성능이 </a:t>
            </a:r>
            <a:r>
              <a:rPr lang="ko-KR" altLang="en-US" dirty="0"/>
              <a:t>낮은 전</a:t>
            </a:r>
            <a:r>
              <a:rPr lang="ko-KR" altLang="en-US" dirty="0" smtClean="0"/>
              <a:t>도체의 </a:t>
            </a:r>
            <a:r>
              <a:rPr lang="ko-KR" altLang="en-US" dirty="0"/>
              <a:t>양쪽 끝 또는 측면에 도선이나 </a:t>
            </a:r>
            <a:r>
              <a:rPr lang="ko-KR" altLang="en-US" dirty="0" smtClean="0"/>
              <a:t>전도체 </a:t>
            </a:r>
            <a:r>
              <a:rPr lang="en-US" altLang="ko-KR" dirty="0"/>
              <a:t>2</a:t>
            </a:r>
            <a:r>
              <a:rPr lang="ko-KR" altLang="en-US" dirty="0"/>
              <a:t>개가 붙어있는 형태로 되어 있음 단위는 옴</a:t>
            </a:r>
            <a:r>
              <a:rPr lang="en-US" altLang="ko-KR" dirty="0"/>
              <a:t>(ohm) 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기호로는 그리스어의 오메가를 사용 </a:t>
            </a:r>
          </a:p>
          <a:p>
            <a:r>
              <a:rPr lang="ko-KR" altLang="en-US" dirty="0" smtClean="0"/>
              <a:t>용도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캐패시터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충전율</a:t>
            </a:r>
            <a:r>
              <a:rPr lang="ko-KR" altLang="en-US" dirty="0" smtClean="0"/>
              <a:t> 제한 </a:t>
            </a:r>
            <a:endParaRPr lang="ko-KR" altLang="en-US" dirty="0"/>
          </a:p>
          <a:p>
            <a:pPr lvl="1"/>
            <a:r>
              <a:rPr lang="ko-KR" altLang="en-US" dirty="0" err="1" smtClean="0"/>
              <a:t>양극성</a:t>
            </a:r>
            <a:r>
              <a:rPr lang="ko-KR" altLang="en-US" dirty="0" smtClean="0"/>
              <a:t> 트랜지스터와 </a:t>
            </a:r>
            <a:r>
              <a:rPr lang="ko-KR" altLang="en-US" dirty="0"/>
              <a:t>같은 반도체 부품의 </a:t>
            </a:r>
            <a:r>
              <a:rPr lang="ko-KR" altLang="en-US" dirty="0" smtClean="0"/>
              <a:t>전압 </a:t>
            </a:r>
            <a:r>
              <a:rPr lang="ko-KR" altLang="en-US" dirty="0"/>
              <a:t>제어 </a:t>
            </a:r>
          </a:p>
          <a:p>
            <a:pPr lvl="1"/>
            <a:r>
              <a:rPr lang="en-US" altLang="ko-KR" dirty="0" smtClean="0"/>
              <a:t>LED </a:t>
            </a:r>
            <a:r>
              <a:rPr lang="ko-KR" altLang="en-US" dirty="0"/>
              <a:t>또는 기타 반도체 부품의 과다 </a:t>
            </a:r>
            <a:r>
              <a:rPr lang="ko-KR" altLang="en-US" dirty="0" smtClean="0"/>
              <a:t>전류 </a:t>
            </a:r>
            <a:r>
              <a:rPr lang="ko-KR" altLang="en-US" dirty="0"/>
              <a:t>방지 </a:t>
            </a:r>
          </a:p>
          <a:p>
            <a:pPr lvl="1"/>
            <a:r>
              <a:rPr lang="ko-KR" altLang="en-US" dirty="0" smtClean="0"/>
              <a:t>다른 </a:t>
            </a:r>
            <a:r>
              <a:rPr lang="ko-KR" altLang="en-US" dirty="0"/>
              <a:t>부품과 결합하여 사용하는 오디오 회로에서 주파수 응답의 조정 또는 </a:t>
            </a:r>
            <a:r>
              <a:rPr lang="ko-KR" altLang="en-US" dirty="0" smtClean="0"/>
              <a:t>제한 </a:t>
            </a:r>
            <a:endParaRPr lang="ko-KR" altLang="en-US" dirty="0"/>
          </a:p>
          <a:p>
            <a:pPr lvl="1"/>
            <a:r>
              <a:rPr lang="ko-KR" altLang="en-US" dirty="0" smtClean="0"/>
              <a:t>디지털 논리 </a:t>
            </a:r>
            <a:r>
              <a:rPr lang="ko-KR" altLang="en-US" dirty="0"/>
              <a:t>회로에 입력되는 </a:t>
            </a:r>
            <a:r>
              <a:rPr lang="ko-KR" altLang="en-US" dirty="0" smtClean="0"/>
              <a:t>전압의 </a:t>
            </a:r>
            <a:r>
              <a:rPr lang="ko-KR" altLang="en-US" dirty="0" err="1"/>
              <a:t>풀업</a:t>
            </a:r>
            <a:r>
              <a:rPr lang="ko-KR" altLang="en-US" dirty="0"/>
              <a:t> 저항 또는 </a:t>
            </a:r>
            <a:r>
              <a:rPr lang="ko-KR" altLang="en-US" dirty="0" smtClean="0"/>
              <a:t>풀다운 </a:t>
            </a:r>
            <a:r>
              <a:rPr lang="ko-KR" altLang="en-US" dirty="0"/>
              <a:t>저항용 </a:t>
            </a:r>
          </a:p>
          <a:p>
            <a:pPr lvl="1"/>
            <a:r>
              <a:rPr lang="ko-KR" altLang="en-US" dirty="0" smtClean="0"/>
              <a:t>회로 </a:t>
            </a:r>
            <a:r>
              <a:rPr lang="ko-KR" altLang="en-US" dirty="0"/>
              <a:t>내 </a:t>
            </a:r>
            <a:r>
              <a:rPr lang="ko-KR" altLang="en-US" dirty="0" smtClean="0"/>
              <a:t>한 </a:t>
            </a:r>
            <a:r>
              <a:rPr lang="ko-KR" altLang="en-US" dirty="0"/>
              <a:t>지점에서의 </a:t>
            </a:r>
            <a:r>
              <a:rPr lang="ko-KR" altLang="en-US" dirty="0" smtClean="0"/>
              <a:t>전압 </a:t>
            </a:r>
            <a:r>
              <a:rPr lang="ko-KR" altLang="en-US" dirty="0"/>
              <a:t>제어용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02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저항 </a:t>
            </a:r>
            <a:r>
              <a:rPr lang="en-US" altLang="ko-KR" dirty="0" smtClean="0"/>
              <a:t>(register)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5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28800"/>
            <a:ext cx="70485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187624" y="1340768"/>
            <a:ext cx="4176464" cy="4958221"/>
            <a:chOff x="3203848" y="1135075"/>
            <a:chExt cx="5565833" cy="5844191"/>
          </a:xfrm>
        </p:grpSpPr>
        <p:pic>
          <p:nvPicPr>
            <p:cNvPr id="6" name="내용 개체 틀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3848" y="1135075"/>
              <a:ext cx="3220518" cy="5844191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630" t="9630"/>
            <a:stretch/>
          </p:blipFill>
          <p:spPr>
            <a:xfrm rot="16200000">
              <a:off x="4399673" y="1473964"/>
              <a:ext cx="4413741" cy="4326274"/>
            </a:xfrm>
            <a:prstGeom prst="rect">
              <a:avLst/>
            </a:prstGeom>
          </p:spPr>
        </p:pic>
      </p:grpSp>
      <p:sp>
        <p:nvSpPr>
          <p:cNvPr id="8" name="직사각형 7"/>
          <p:cNvSpPr/>
          <p:nvPr/>
        </p:nvSpPr>
        <p:spPr>
          <a:xfrm>
            <a:off x="935206" y="6309320"/>
            <a:ext cx="6058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http://blog.naver.com/elepartsblog/220284169123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844824"/>
            <a:ext cx="2270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GPIO.BOARD - 11</a:t>
            </a:r>
            <a:r>
              <a:rPr lang="ko-KR" altLang="en-US" dirty="0" smtClean="0"/>
              <a:t>번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GPIO.BCM – 17</a:t>
            </a:r>
            <a:r>
              <a:rPr lang="ko-KR" altLang="en-US" dirty="0" smtClean="0"/>
              <a:t>번</a:t>
            </a:r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wiringPI</a:t>
            </a:r>
            <a:r>
              <a:rPr lang="en-US" altLang="ko-KR" dirty="0" smtClean="0"/>
              <a:t> GPIO – 0</a:t>
            </a:r>
            <a:r>
              <a:rPr lang="ko-KR" altLang="en-US" dirty="0" smtClean="0"/>
              <a:t>번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4284385"/>
            <a:ext cx="2670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LED </a:t>
            </a:r>
            <a:r>
              <a:rPr lang="ko-KR" altLang="en-US" sz="1600" dirty="0" smtClean="0"/>
              <a:t>불빛을 밝게 하려면 </a:t>
            </a:r>
            <a:endParaRPr lang="en-US" altLang="ko-KR" sz="1600" dirty="0" smtClean="0"/>
          </a:p>
          <a:p>
            <a:r>
              <a:rPr lang="ko-KR" altLang="en-US" sz="1600" dirty="0" err="1" smtClean="0"/>
              <a:t>저항값이</a:t>
            </a:r>
            <a:r>
              <a:rPr lang="ko-KR" altLang="en-US" sz="1600" dirty="0" smtClean="0"/>
              <a:t> 작은 저항을 이용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5462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blink.c</a:t>
            </a:r>
            <a:r>
              <a:rPr lang="en-US" altLang="ko-KR" dirty="0" smtClean="0"/>
              <a:t> - C</a:t>
            </a:r>
            <a:r>
              <a:rPr lang="ko-KR" altLang="en-US" dirty="0" smtClean="0"/>
              <a:t>언어 개발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blink.c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971600" y="2114853"/>
            <a:ext cx="4331629" cy="2462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err="1" smtClean="0">
                <a:latin typeface="Consolas" panose="020B0609020204030204" pitchFamily="49" charset="0"/>
              </a:rPr>
              <a:t>wiringPi</a:t>
            </a:r>
            <a:r>
              <a:rPr lang="en-US" altLang="ko-KR" sz="1400" dirty="0" smtClean="0">
                <a:latin typeface="Consolas" panose="020B0609020204030204" pitchFamily="49" charset="0"/>
              </a:rPr>
              <a:t> </a:t>
            </a:r>
            <a:r>
              <a:rPr lang="ko-KR" altLang="en-US" sz="1400" dirty="0" smtClean="0">
                <a:latin typeface="Consolas" panose="020B0609020204030204" pitchFamily="49" charset="0"/>
              </a:rPr>
              <a:t>설치</a:t>
            </a:r>
            <a:endParaRPr lang="en-US" altLang="ko-KR" sz="1400" dirty="0" smtClean="0">
              <a:latin typeface="Consolas" panose="020B0609020204030204" pitchFamily="49" charset="0"/>
            </a:endParaRPr>
          </a:p>
          <a:p>
            <a:r>
              <a:rPr lang="en-US" altLang="ko-KR" sz="1400" dirty="0" smtClean="0">
                <a:latin typeface="Consolas" panose="020B0609020204030204" pitchFamily="49" charset="0"/>
              </a:rPr>
              <a:t>$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sudo</a:t>
            </a:r>
            <a:r>
              <a:rPr lang="en-US" altLang="ko-KR" sz="1400" dirty="0" smtClean="0"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</a:rPr>
              <a:t>apt-get install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wiringpi</a:t>
            </a:r>
            <a:endParaRPr lang="en-US" altLang="ko-KR" sz="1400" dirty="0" smtClean="0">
              <a:latin typeface="Consolas" panose="020B0609020204030204" pitchFamily="49" charset="0"/>
            </a:endParaRPr>
          </a:p>
          <a:p>
            <a:endParaRPr lang="en-US" altLang="ko-KR" sz="1400" dirty="0" smtClean="0">
              <a:latin typeface="Consolas" panose="020B0609020204030204" pitchFamily="49" charset="0"/>
            </a:endParaRPr>
          </a:p>
          <a:p>
            <a:r>
              <a:rPr lang="ko-KR" altLang="en-US" sz="1400" dirty="0" smtClean="0">
                <a:latin typeface="Consolas" panose="020B0609020204030204" pitchFamily="49" charset="0"/>
              </a:rPr>
              <a:t>소스 작성</a:t>
            </a:r>
            <a:endParaRPr lang="en-US" altLang="ko-KR" sz="1400" dirty="0">
              <a:latin typeface="Consolas" panose="020B0609020204030204" pitchFamily="49" charset="0"/>
            </a:endParaRPr>
          </a:p>
          <a:p>
            <a:r>
              <a:rPr lang="en-US" altLang="ko-KR" sz="1400" dirty="0" smtClean="0">
                <a:latin typeface="Consolas" panose="020B0609020204030204" pitchFamily="49" charset="0"/>
              </a:rPr>
              <a:t>$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nano</a:t>
            </a:r>
            <a:r>
              <a:rPr lang="en-US" altLang="ko-KR" sz="1400" dirty="0" smtClean="0">
                <a:latin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</a:rPr>
              <a:t>blink.c</a:t>
            </a:r>
            <a:endParaRPr lang="en-US" altLang="ko-KR" sz="1400" dirty="0">
              <a:latin typeface="Consolas" panose="020B0609020204030204" pitchFamily="49" charset="0"/>
            </a:endParaRPr>
          </a:p>
          <a:p>
            <a:endParaRPr lang="en-US" altLang="ko-KR" sz="1400" dirty="0" smtClean="0">
              <a:latin typeface="Consolas" panose="020B0609020204030204" pitchFamily="49" charset="0"/>
            </a:endParaRPr>
          </a:p>
          <a:p>
            <a:r>
              <a:rPr lang="ko-KR" altLang="en-US" sz="1400" dirty="0" smtClean="0">
                <a:latin typeface="Consolas" panose="020B0609020204030204" pitchFamily="49" charset="0"/>
              </a:rPr>
              <a:t>컴파</a:t>
            </a:r>
            <a:r>
              <a:rPr lang="ko-KR" altLang="en-US" sz="1400" dirty="0">
                <a:latin typeface="Consolas" panose="020B0609020204030204" pitchFamily="49" charset="0"/>
              </a:rPr>
              <a:t>일</a:t>
            </a:r>
            <a:endParaRPr lang="en-US" altLang="ko-KR" sz="1400" dirty="0" smtClean="0">
              <a:latin typeface="Consolas" panose="020B0609020204030204" pitchFamily="49" charset="0"/>
            </a:endParaRPr>
          </a:p>
          <a:p>
            <a:r>
              <a:rPr lang="en-US" altLang="ko-KR" sz="1400" dirty="0" smtClean="0">
                <a:latin typeface="Consolas" panose="020B0609020204030204" pitchFamily="49" charset="0"/>
              </a:rPr>
              <a:t>$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gcc</a:t>
            </a:r>
            <a:r>
              <a:rPr lang="en-US" altLang="ko-KR" sz="1400" dirty="0" smtClean="0"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</a:rPr>
              <a:t>-Wall -o blink </a:t>
            </a:r>
            <a:r>
              <a:rPr lang="en-US" altLang="ko-KR" sz="1400" dirty="0" err="1">
                <a:latin typeface="Consolas" panose="020B0609020204030204" pitchFamily="49" charset="0"/>
              </a:rPr>
              <a:t>blink.c</a:t>
            </a:r>
            <a:r>
              <a:rPr lang="en-US" altLang="ko-KR" sz="1400" dirty="0">
                <a:latin typeface="Consolas" panose="020B0609020204030204" pitchFamily="49" charset="0"/>
              </a:rPr>
              <a:t> -</a:t>
            </a:r>
            <a:r>
              <a:rPr lang="en-US" altLang="ko-KR" sz="1400" dirty="0" err="1">
                <a:latin typeface="Consolas" panose="020B0609020204030204" pitchFamily="49" charset="0"/>
              </a:rPr>
              <a:t>lwiringPi</a:t>
            </a:r>
            <a:endParaRPr lang="en-US" altLang="ko-KR" sz="1400" dirty="0">
              <a:latin typeface="Consolas" panose="020B0609020204030204" pitchFamily="49" charset="0"/>
            </a:endParaRPr>
          </a:p>
          <a:p>
            <a:endParaRPr lang="en-US" altLang="ko-KR" sz="1400" dirty="0" smtClean="0">
              <a:latin typeface="Consolas" panose="020B0609020204030204" pitchFamily="49" charset="0"/>
            </a:endParaRPr>
          </a:p>
          <a:p>
            <a:r>
              <a:rPr lang="ko-KR" altLang="en-US" sz="1400" dirty="0" smtClean="0">
                <a:latin typeface="Consolas" panose="020B0609020204030204" pitchFamily="49" charset="0"/>
              </a:rPr>
              <a:t>실</a:t>
            </a:r>
            <a:r>
              <a:rPr lang="ko-KR" altLang="en-US" sz="1400" dirty="0">
                <a:latin typeface="Consolas" panose="020B0609020204030204" pitchFamily="49" charset="0"/>
              </a:rPr>
              <a:t>행</a:t>
            </a:r>
            <a:endParaRPr lang="en-US" altLang="ko-KR" sz="1400" dirty="0" smtClean="0">
              <a:latin typeface="Consolas" panose="020B0609020204030204" pitchFamily="49" charset="0"/>
            </a:endParaRPr>
          </a:p>
          <a:p>
            <a:r>
              <a:rPr lang="en-US" altLang="ko-KR" sz="1400" dirty="0" smtClean="0">
                <a:latin typeface="Consolas" panose="020B0609020204030204" pitchFamily="49" charset="0"/>
              </a:rPr>
              <a:t>$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sudo</a:t>
            </a:r>
            <a:r>
              <a:rPr lang="en-US" altLang="ko-KR" sz="1400" dirty="0" smtClean="0"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</a:rPr>
              <a:t>./blink</a:t>
            </a:r>
            <a:endParaRPr lang="ko-KR" altLang="en-US" sz="1400" dirty="0"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484784"/>
            <a:ext cx="2928687" cy="4801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// </a:t>
            </a:r>
            <a:r>
              <a:rPr lang="en-US" altLang="ko-KR" dirty="0" err="1"/>
              <a:t>blink.c</a:t>
            </a:r>
            <a:endParaRPr lang="en-US" altLang="ko-KR" dirty="0"/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#include &lt;</a:t>
            </a:r>
            <a:r>
              <a:rPr lang="en-US" altLang="ko-KR" dirty="0" err="1"/>
              <a:t>wiringPi.h</a:t>
            </a:r>
            <a:r>
              <a:rPr lang="en-US" altLang="ko-KR" dirty="0"/>
              <a:t>&gt;</a:t>
            </a:r>
          </a:p>
          <a:p>
            <a:r>
              <a:rPr lang="en-US" altLang="ko-KR" dirty="0" err="1"/>
              <a:t>int</a:t>
            </a:r>
            <a:r>
              <a:rPr lang="en-US" altLang="ko-KR" dirty="0"/>
              <a:t> main(void)</a:t>
            </a:r>
          </a:p>
          <a:p>
            <a:r>
              <a:rPr lang="en-US" altLang="ko-KR" dirty="0"/>
              <a:t>{</a:t>
            </a:r>
          </a:p>
          <a:p>
            <a:r>
              <a:rPr lang="en-US" altLang="ko-KR" dirty="0"/>
              <a:t>  </a:t>
            </a:r>
            <a:r>
              <a:rPr lang="en-US" altLang="ko-KR" dirty="0" err="1"/>
              <a:t>wiringPiSetup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  </a:t>
            </a:r>
            <a:r>
              <a:rPr lang="en-US" altLang="ko-KR" dirty="0" err="1"/>
              <a:t>int</a:t>
            </a:r>
            <a:r>
              <a:rPr lang="en-US" altLang="ko-KR" dirty="0"/>
              <a:t> pin=0;</a:t>
            </a:r>
          </a:p>
          <a:p>
            <a:r>
              <a:rPr lang="en-US" altLang="ko-KR" dirty="0"/>
              <a:t>  </a:t>
            </a:r>
            <a:r>
              <a:rPr lang="en-US" altLang="ko-KR" dirty="0" err="1"/>
              <a:t>pinMode</a:t>
            </a:r>
            <a:r>
              <a:rPr lang="en-US" altLang="ko-KR" dirty="0"/>
              <a:t>(pin, OUTPUT);</a:t>
            </a:r>
          </a:p>
          <a:p>
            <a:r>
              <a:rPr lang="en-US" altLang="ko-KR" dirty="0"/>
              <a:t>  for(;;)</a:t>
            </a:r>
          </a:p>
          <a:p>
            <a:r>
              <a:rPr lang="en-US" altLang="ko-KR" dirty="0"/>
              <a:t>  {</a:t>
            </a:r>
          </a:p>
          <a:p>
            <a:r>
              <a:rPr lang="en-US" altLang="ko-KR" dirty="0"/>
              <a:t>    </a:t>
            </a:r>
            <a:r>
              <a:rPr lang="en-US" altLang="ko-KR" dirty="0" err="1"/>
              <a:t>digitalWrite</a:t>
            </a:r>
            <a:r>
              <a:rPr lang="en-US" altLang="ko-KR" dirty="0"/>
              <a:t>(pin, HIGH);</a:t>
            </a:r>
          </a:p>
          <a:p>
            <a:r>
              <a:rPr lang="en-US" altLang="ko-KR" dirty="0"/>
              <a:t>    delay(1000);</a:t>
            </a:r>
          </a:p>
          <a:p>
            <a:r>
              <a:rPr lang="en-US" altLang="ko-KR" dirty="0"/>
              <a:t>    </a:t>
            </a:r>
            <a:r>
              <a:rPr lang="en-US" altLang="ko-KR" dirty="0" err="1"/>
              <a:t>digitalWrite</a:t>
            </a:r>
            <a:r>
              <a:rPr lang="en-US" altLang="ko-KR" dirty="0"/>
              <a:t>(pin, LOW);</a:t>
            </a:r>
          </a:p>
          <a:p>
            <a:r>
              <a:rPr lang="en-US" altLang="ko-KR" dirty="0"/>
              <a:t>    delay(1000);</a:t>
            </a:r>
          </a:p>
          <a:p>
            <a:r>
              <a:rPr lang="en-US" altLang="ko-KR" dirty="0"/>
              <a:t>  }</a:t>
            </a:r>
          </a:p>
          <a:p>
            <a:r>
              <a:rPr lang="en-US" altLang="ko-KR" dirty="0"/>
              <a:t>  return 0;</a:t>
            </a:r>
          </a:p>
          <a:p>
            <a:r>
              <a:rPr lang="en-US" altLang="ko-KR" dirty="0" smtClean="0"/>
              <a:t>}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7644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blink.js – node.js </a:t>
            </a:r>
            <a:r>
              <a:rPr lang="ko-KR" altLang="en-US" dirty="0" smtClean="0"/>
              <a:t>개발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$ cd </a:t>
            </a:r>
            <a:r>
              <a:rPr lang="en-US" altLang="ko-KR" dirty="0" err="1" smtClean="0"/>
              <a:t>rpi</a:t>
            </a:r>
            <a:r>
              <a:rPr lang="en-US" altLang="ko-KR" dirty="0" smtClean="0"/>
              <a:t>/node </a:t>
            </a:r>
          </a:p>
          <a:p>
            <a:r>
              <a:rPr lang="ko-KR" altLang="en-US" dirty="0" smtClean="0"/>
              <a:t>패키지 </a:t>
            </a:r>
            <a:r>
              <a:rPr lang="ko-KR" altLang="en-US" dirty="0"/>
              <a:t>설치 </a:t>
            </a:r>
            <a:endParaRPr lang="en-US" altLang="ko-KR" dirty="0"/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npm</a:t>
            </a:r>
            <a:r>
              <a:rPr lang="en-US" altLang="ko-KR" dirty="0"/>
              <a:t> install wiring-pi </a:t>
            </a:r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npm</a:t>
            </a:r>
            <a:r>
              <a:rPr lang="en-US" altLang="ko-KR" dirty="0"/>
              <a:t> install sleep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node_modules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 설치됨 </a:t>
            </a:r>
            <a:endParaRPr lang="en-US" altLang="ko-KR" dirty="0"/>
          </a:p>
          <a:p>
            <a:r>
              <a:rPr lang="ko-KR" altLang="en-US" dirty="0"/>
              <a:t>소스 작성 </a:t>
            </a:r>
            <a:endParaRPr lang="en-US" altLang="ko-KR" dirty="0"/>
          </a:p>
          <a:p>
            <a:pPr lvl="1"/>
            <a:r>
              <a:rPr lang="en-US" altLang="ko-KR" dirty="0"/>
              <a:t>$ vi </a:t>
            </a:r>
            <a:r>
              <a:rPr lang="en-US" altLang="ko-KR" dirty="0" smtClean="0"/>
              <a:t>blink.js </a:t>
            </a:r>
            <a:endParaRPr lang="en-US" altLang="ko-KR" dirty="0"/>
          </a:p>
          <a:p>
            <a:r>
              <a:rPr lang="ko-KR" altLang="en-US" dirty="0"/>
              <a:t>실행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sudo</a:t>
            </a:r>
            <a:r>
              <a:rPr lang="en-US" altLang="ko-KR" dirty="0"/>
              <a:t> node </a:t>
            </a:r>
            <a:r>
              <a:rPr lang="en-US" altLang="ko-KR" dirty="0" smtClean="0"/>
              <a:t>blink.js </a:t>
            </a:r>
            <a:endParaRPr lang="en-US" altLang="ko-KR" dirty="0"/>
          </a:p>
          <a:p>
            <a:pPr lvl="1"/>
            <a:r>
              <a:rPr lang="ko-KR" altLang="en-US" dirty="0"/>
              <a:t>루트 권한이어야 실행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없이 직접 실행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412776"/>
            <a:ext cx="3313408" cy="45243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// blink.js </a:t>
            </a:r>
          </a:p>
          <a:p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err="1" smtClean="0"/>
              <a:t>var</a:t>
            </a:r>
            <a:r>
              <a:rPr lang="en-US" altLang="ko-KR" dirty="0" smtClean="0"/>
              <a:t> </a:t>
            </a:r>
            <a:r>
              <a:rPr lang="en-US" altLang="ko-KR" dirty="0" err="1"/>
              <a:t>wpi</a:t>
            </a:r>
            <a:r>
              <a:rPr lang="en-US" altLang="ko-KR" dirty="0"/>
              <a:t> = require('wiring-pi');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sleep = require('sleep');</a:t>
            </a: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err="1" smtClean="0"/>
              <a:t>wpi.setup</a:t>
            </a:r>
            <a:r>
              <a:rPr lang="en-US" altLang="ko-KR" dirty="0"/>
              <a:t>('</a:t>
            </a:r>
            <a:r>
              <a:rPr lang="en-US" altLang="ko-KR" dirty="0" err="1"/>
              <a:t>gpio</a:t>
            </a:r>
            <a:r>
              <a:rPr lang="en-US" altLang="ko-KR" dirty="0"/>
              <a:t>');</a:t>
            </a:r>
          </a:p>
          <a:p>
            <a:r>
              <a:rPr lang="en-US" altLang="ko-KR" dirty="0" err="1"/>
              <a:t>wpi.wiringPiSetup</a:t>
            </a:r>
            <a:r>
              <a:rPr lang="en-US" altLang="ko-KR" dirty="0"/>
              <a:t>();</a:t>
            </a:r>
          </a:p>
          <a:p>
            <a:endParaRPr lang="en-US" altLang="ko-KR" dirty="0"/>
          </a:p>
          <a:p>
            <a:r>
              <a:rPr lang="en-US" altLang="ko-KR" dirty="0" err="1" smtClean="0"/>
              <a:t>wpi.pinMode</a:t>
            </a:r>
            <a:r>
              <a:rPr lang="en-US" altLang="ko-KR" dirty="0" smtClean="0"/>
              <a:t>(0, </a:t>
            </a:r>
            <a:r>
              <a:rPr lang="en-US" altLang="ko-KR" dirty="0" err="1"/>
              <a:t>wpi.OUTPUT</a:t>
            </a:r>
            <a:r>
              <a:rPr lang="en-US" altLang="ko-KR" dirty="0"/>
              <a:t>);</a:t>
            </a:r>
          </a:p>
          <a:p>
            <a:endParaRPr lang="en-US" altLang="ko-KR" dirty="0"/>
          </a:p>
          <a:p>
            <a:r>
              <a:rPr lang="en-US" altLang="ko-KR" dirty="0"/>
              <a:t>while(true) {</a:t>
            </a:r>
          </a:p>
          <a:p>
            <a:r>
              <a:rPr lang="en-US" altLang="ko-KR" dirty="0"/>
              <a:t> </a:t>
            </a:r>
            <a:r>
              <a:rPr lang="en-US" altLang="ko-KR" dirty="0" err="1"/>
              <a:t>wpi.digitalWrite</a:t>
            </a:r>
            <a:r>
              <a:rPr lang="en-US" altLang="ko-KR" dirty="0"/>
              <a:t>(0, </a:t>
            </a:r>
            <a:r>
              <a:rPr lang="en-US" altLang="ko-KR" dirty="0" err="1"/>
              <a:t>wpi.HIGH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 </a:t>
            </a:r>
            <a:r>
              <a:rPr lang="en-US" altLang="ko-KR" dirty="0" err="1"/>
              <a:t>sleep.sleep</a:t>
            </a:r>
            <a:r>
              <a:rPr lang="en-US" altLang="ko-KR" dirty="0"/>
              <a:t>(1);</a:t>
            </a:r>
          </a:p>
          <a:p>
            <a:r>
              <a:rPr lang="en-US" altLang="ko-KR" dirty="0"/>
              <a:t> </a:t>
            </a:r>
            <a:r>
              <a:rPr lang="en-US" altLang="ko-KR" dirty="0" err="1" smtClean="0"/>
              <a:t>wpi.digitalWrite</a:t>
            </a:r>
            <a:r>
              <a:rPr lang="en-US" altLang="ko-KR" dirty="0" smtClean="0"/>
              <a:t>(0, </a:t>
            </a:r>
            <a:r>
              <a:rPr lang="en-US" altLang="ko-KR" dirty="0" err="1"/>
              <a:t>wpi.LOW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 </a:t>
            </a:r>
            <a:r>
              <a:rPr lang="en-US" altLang="ko-KR" dirty="0" err="1"/>
              <a:t>sleep.sleep</a:t>
            </a:r>
            <a:r>
              <a:rPr lang="en-US" altLang="ko-KR" dirty="0"/>
              <a:t>(1);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7780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blink.py – python </a:t>
            </a:r>
            <a:r>
              <a:rPr lang="ko-KR" altLang="en-US" dirty="0" smtClean="0"/>
              <a:t>개발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$ cd </a:t>
            </a:r>
            <a:r>
              <a:rPr lang="en-US" altLang="ko-KR" dirty="0" err="1" smtClean="0"/>
              <a:t>rpi</a:t>
            </a:r>
            <a:r>
              <a:rPr lang="en-US" altLang="ko-KR" dirty="0" smtClean="0"/>
              <a:t>/python</a:t>
            </a:r>
          </a:p>
          <a:p>
            <a:endParaRPr lang="en-US" altLang="ko-KR" dirty="0"/>
          </a:p>
          <a:p>
            <a:r>
              <a:rPr lang="ko-KR" altLang="en-US" dirty="0" smtClean="0"/>
              <a:t>소스 작성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vi blink.py 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실행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python blink.py</a:t>
            </a:r>
          </a:p>
          <a:p>
            <a:pPr lvl="1"/>
            <a:r>
              <a:rPr lang="ko-KR" altLang="en-US" dirty="0" smtClean="0"/>
              <a:t>컴파일 없이 직접 실행 </a:t>
            </a:r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1556792"/>
            <a:ext cx="3148682" cy="4801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import </a:t>
            </a:r>
            <a:r>
              <a:rPr lang="en-US" altLang="ko-KR" dirty="0" err="1"/>
              <a:t>RPi.GPIO</a:t>
            </a:r>
            <a:r>
              <a:rPr lang="en-US" altLang="ko-KR" dirty="0"/>
              <a:t> as GPIO</a:t>
            </a:r>
          </a:p>
          <a:p>
            <a:r>
              <a:rPr lang="en-US" altLang="ko-KR" dirty="0"/>
              <a:t>import time </a:t>
            </a: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err="1"/>
              <a:t>GPIO.setmode</a:t>
            </a:r>
            <a:r>
              <a:rPr lang="en-US" altLang="ko-KR" dirty="0"/>
              <a:t>(GPIO.BOARD)</a:t>
            </a:r>
          </a:p>
          <a:p>
            <a:r>
              <a:rPr lang="en-US" altLang="ko-KR" dirty="0"/>
              <a:t>pin = 11</a:t>
            </a: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err="1"/>
              <a:t>GPIO.setup</a:t>
            </a:r>
            <a:r>
              <a:rPr lang="en-US" altLang="ko-KR" dirty="0"/>
              <a:t>(pin, GPIO.OUT)</a:t>
            </a: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try:</a:t>
            </a:r>
          </a:p>
          <a:p>
            <a:r>
              <a:rPr lang="en-US" altLang="ko-KR" dirty="0"/>
              <a:t>  while True:</a:t>
            </a:r>
          </a:p>
          <a:p>
            <a:r>
              <a:rPr lang="en-US" altLang="ko-KR" dirty="0"/>
              <a:t>    </a:t>
            </a:r>
            <a:r>
              <a:rPr lang="en-US" altLang="ko-KR" dirty="0" err="1"/>
              <a:t>GPIO.output</a:t>
            </a:r>
            <a:r>
              <a:rPr lang="en-US" altLang="ko-KR" dirty="0"/>
              <a:t>(pin, True)</a:t>
            </a:r>
          </a:p>
          <a:p>
            <a:r>
              <a:rPr lang="en-US" altLang="ko-KR" dirty="0"/>
              <a:t>    </a:t>
            </a:r>
            <a:r>
              <a:rPr lang="en-US" altLang="ko-KR" dirty="0" err="1"/>
              <a:t>time.sleep</a:t>
            </a:r>
            <a:r>
              <a:rPr lang="en-US" altLang="ko-KR" dirty="0"/>
              <a:t>(1)</a:t>
            </a:r>
          </a:p>
          <a:p>
            <a:r>
              <a:rPr lang="en-US" altLang="ko-KR" dirty="0"/>
              <a:t>    </a:t>
            </a:r>
            <a:r>
              <a:rPr lang="en-US" altLang="ko-KR" dirty="0" err="1"/>
              <a:t>GPIO.output</a:t>
            </a:r>
            <a:r>
              <a:rPr lang="en-US" altLang="ko-KR" dirty="0"/>
              <a:t>(pin, False)</a:t>
            </a:r>
          </a:p>
          <a:p>
            <a:r>
              <a:rPr lang="en-US" altLang="ko-KR" dirty="0"/>
              <a:t>    </a:t>
            </a:r>
            <a:r>
              <a:rPr lang="en-US" altLang="ko-KR" dirty="0" err="1"/>
              <a:t>time.sleep</a:t>
            </a:r>
            <a:r>
              <a:rPr lang="en-US" altLang="ko-KR" dirty="0"/>
              <a:t>(1)</a:t>
            </a:r>
          </a:p>
          <a:p>
            <a:r>
              <a:rPr lang="en-US" altLang="ko-KR" dirty="0"/>
              <a:t>finally:</a:t>
            </a:r>
          </a:p>
          <a:p>
            <a:r>
              <a:rPr lang="en-US" altLang="ko-KR" dirty="0"/>
              <a:t>  print("Cleaning up")</a:t>
            </a:r>
          </a:p>
          <a:p>
            <a:r>
              <a:rPr lang="en-US" altLang="ko-KR" dirty="0"/>
              <a:t>  </a:t>
            </a:r>
            <a:r>
              <a:rPr lang="en-US" altLang="ko-KR" dirty="0" err="1"/>
              <a:t>GPIO.cleanup</a:t>
            </a:r>
            <a:r>
              <a:rPr lang="en-US" altLang="ko-KR" dirty="0" smtClean="0"/>
              <a:t>()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4869160"/>
            <a:ext cx="2822889" cy="132343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GPIO.setmode</a:t>
            </a:r>
            <a:r>
              <a:rPr lang="en-US" altLang="ko-KR" sz="1600" dirty="0"/>
              <a:t>(GPIO.BOARD)</a:t>
            </a:r>
          </a:p>
          <a:p>
            <a:r>
              <a:rPr lang="en-US" altLang="ko-KR" sz="1600" dirty="0"/>
              <a:t>pin = 11</a:t>
            </a:r>
          </a:p>
          <a:p>
            <a:endParaRPr lang="en-US" altLang="ko-KR" sz="1600" dirty="0" smtClean="0"/>
          </a:p>
          <a:p>
            <a:r>
              <a:rPr lang="en-US" altLang="ko-KR" sz="1600" dirty="0" err="1" smtClean="0"/>
              <a:t>GPIO.setmode</a:t>
            </a:r>
            <a:r>
              <a:rPr lang="en-US" altLang="ko-KR" sz="1600" dirty="0" smtClean="0"/>
              <a:t>(GPIO.BCM)</a:t>
            </a:r>
            <a:endParaRPr lang="en-US" altLang="ko-KR" sz="1600" dirty="0"/>
          </a:p>
          <a:p>
            <a:r>
              <a:rPr lang="en-US" altLang="ko-KR" sz="1600" dirty="0"/>
              <a:t>pin = </a:t>
            </a:r>
            <a:r>
              <a:rPr lang="en-US" altLang="ko-KR" sz="1600" dirty="0" smtClean="0"/>
              <a:t>17</a:t>
            </a:r>
            <a:endParaRPr lang="ko-KR" altLang="en-US" sz="1600" dirty="0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4283968" y="2780928"/>
            <a:ext cx="1080120" cy="20882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0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Python GPIO </a:t>
            </a:r>
            <a:r>
              <a:rPr lang="ko-KR" altLang="en-US" dirty="0" smtClean="0"/>
              <a:t>번호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1026" name="Picture 2" descr="GPIO pin numbering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4288"/>
            <a:ext cx="7056784" cy="23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52320" y="3140968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GPIO.BOARD</a:t>
            </a:r>
            <a:endParaRPr lang="en-US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7497737" y="3933056"/>
            <a:ext cx="125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GPIO.BCM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0945" y="4413448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Broadcom SOC </a:t>
            </a:r>
            <a:r>
              <a:rPr lang="en-US" altLang="ko-KR" sz="1100" dirty="0" smtClean="0"/>
              <a:t>channel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5440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LED Blink – node.js </a:t>
            </a:r>
            <a:r>
              <a:rPr lang="ko-KR" altLang="en-US" dirty="0" smtClean="0"/>
              <a:t>개발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회로 구성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192688" cy="470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6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라즈베리파이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GPIO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9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회로 구성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4098" name="Picture 2" descr="https://lh3.googleusercontent.com/V-SLAaJgZLcNBh3hU6NfLtAHKo5ZrmaBErBK4Mj3Gj6azMoakGOW23d4k9cBldR3D5SX2205gQsiwE1o_FHqK6y1xNFtkIyhuzWIGxKVWiYYsnyYspG9BVFcQ6lPB27FSYb0WDdFI_CDFmWxShW03Ng5_wjP3kOP6yFoIYO0PkvpLsdEd-FXiNWCk5nu5jnMiSnfNgw7g5UY3EDUJTi2K9_Vh6GgEFucSg9khXLT8kRKzupoHs-W807TxIDj0-qdPeOZ_poT5TYzGF-Xh1yHEN34g_yvAQ5n2EH9Elza5ePC1iUHBtlwlC1E8mVrIEXCkj_MO23BNPF4_tbfaKLDVKQoYE-uhvYLje_SWZ-wMPGXYvMMmk7ImdJH74VKoRiZUrhOpoDmJlWY8J3iOh-JEbhRmtTSk8NpZ-Hi61pyuCwuZi27Nh3qjOFNlNtfVj-rnvOyS24sdd0vgXuMA9fHXcDdDhA0KAJ_BJ4KKzXY7ZZu1a9MQ0kQIspL4qhMu0hZhQTKQzKrGzRWEwBLNn1uZ4lV4-6D7MTr4UThpXYgZ5eQBSM1b965ZnZcoxX0qwb3PktifOH81fAytRM5trLHHI7cju2Z4xMtMv9fRhdm8JigNDGMnw=w988-h741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9"/>
            <a:ext cx="4128456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kgm1C9TqxocUbemKikM_dwNIefMT_qsU_AUJRD529CqaYUk456sdTE3mtWKmCiemu_OF9IZ62_KZDKXU4i-MbA59s3lgwCIi9DTmdkBOPxnjzpYovWq4Gw0wrnqCqDRrciumdR5fSSUUuz0YzMVubAnsWBTdY58yUKon2ftruHQ1Fjoeb8G5O5nFa4dfenHO10dcyo2pQ0_zhNDMz9EQ5aQk5ZmBfU5fJKd29qHCaOe8-kVy2gdV1frg6d35j8KnQAJs12vNBIb7ARLPvaQCVoCi0OoB-thgYiwtZbwdr_rNKUDInD-bc4JZSYS-C3l3Skp_prowyDbhg5kg90Q4UP3WuYUyshKf9L5VYFQWoYi2E1cmxRw6IkpsWulsJoAvoi_3LWnM58h_s6A9Ztb46lRsEb2PgGLAc3LxPDRqk1DzqUsfwJYDkLlyrk8VuhgYyJw_TweGnNpGt8OH4iYOBr3kzBNe3D75A_mLM2Fi57gT52j_ChZONVme-dgcDOgaX2_ZP2mPE3aGWZYP-_MRzQz2JLq46Dj6AbdG_fxYVMJcevBvzfHsk1iFuGrKhzwFUnPH-R5yjvpnMKXKCklOturjNJGj4Zjqr5ngj6jjccu2fkwZ8A=w988-h741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95333"/>
            <a:ext cx="4128457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LED </a:t>
            </a:r>
            <a:r>
              <a:rPr lang="ko-KR" altLang="en-US" dirty="0" smtClean="0"/>
              <a:t>제어 프로그래밍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LED </a:t>
            </a:r>
            <a:r>
              <a:rPr lang="ko-KR" altLang="en-US" dirty="0" smtClean="0"/>
              <a:t>제어 프로그램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두개의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를 번갈아 켜고 끄기</a:t>
            </a:r>
            <a:endParaRPr lang="en-US" altLang="ko-KR" dirty="0"/>
          </a:p>
          <a:p>
            <a:r>
              <a:rPr lang="ko-KR" altLang="en-US" dirty="0" smtClean="0"/>
              <a:t>패키지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install wiring-pi </a:t>
            </a:r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install sleep </a:t>
            </a:r>
          </a:p>
          <a:p>
            <a:r>
              <a:rPr lang="ko-KR" altLang="en-US" dirty="0" smtClean="0"/>
              <a:t>소스 작성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vi led.js </a:t>
            </a:r>
          </a:p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node led.js </a:t>
            </a:r>
          </a:p>
          <a:p>
            <a:pPr lvl="1"/>
            <a:r>
              <a:rPr lang="ko-KR" altLang="en-US" dirty="0" smtClean="0"/>
              <a:t>루트 권한이어야 실행 가능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412776"/>
            <a:ext cx="3313408" cy="53553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// led.js </a:t>
            </a:r>
            <a:r>
              <a:rPr lang="ko-KR" altLang="en-US" dirty="0" smtClean="0"/>
              <a:t>파일 </a:t>
            </a:r>
            <a:endParaRPr lang="en-US" altLang="ko-KR" dirty="0" smtClean="0"/>
          </a:p>
          <a:p>
            <a:r>
              <a:rPr lang="en-US" altLang="ko-KR" dirty="0" err="1" smtClean="0"/>
              <a:t>var</a:t>
            </a:r>
            <a:r>
              <a:rPr lang="en-US" altLang="ko-KR" dirty="0" smtClean="0"/>
              <a:t> </a:t>
            </a:r>
            <a:r>
              <a:rPr lang="en-US" altLang="ko-KR" dirty="0" err="1"/>
              <a:t>wpi</a:t>
            </a:r>
            <a:r>
              <a:rPr lang="en-US" altLang="ko-KR" dirty="0"/>
              <a:t> = require('wiring-pi');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sleep = require('sleep');</a:t>
            </a: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err="1" smtClean="0"/>
              <a:t>wpi.setup</a:t>
            </a:r>
            <a:r>
              <a:rPr lang="en-US" altLang="ko-KR" dirty="0"/>
              <a:t>('</a:t>
            </a:r>
            <a:r>
              <a:rPr lang="en-US" altLang="ko-KR" dirty="0" err="1"/>
              <a:t>gpio</a:t>
            </a:r>
            <a:r>
              <a:rPr lang="en-US" altLang="ko-KR" dirty="0"/>
              <a:t>');</a:t>
            </a:r>
          </a:p>
          <a:p>
            <a:r>
              <a:rPr lang="en-US" altLang="ko-KR" dirty="0" err="1"/>
              <a:t>wpi.wiringPiSetup</a:t>
            </a:r>
            <a:r>
              <a:rPr lang="en-US" altLang="ko-KR" dirty="0"/>
              <a:t>();</a:t>
            </a:r>
          </a:p>
          <a:p>
            <a:endParaRPr lang="en-US" altLang="ko-KR" dirty="0"/>
          </a:p>
          <a:p>
            <a:r>
              <a:rPr lang="en-US" altLang="ko-KR" dirty="0" err="1"/>
              <a:t>wpi.pinMode</a:t>
            </a:r>
            <a:r>
              <a:rPr lang="en-US" altLang="ko-KR" dirty="0"/>
              <a:t>(3, </a:t>
            </a:r>
            <a:r>
              <a:rPr lang="en-US" altLang="ko-KR" dirty="0" err="1"/>
              <a:t>wpi.OUTPUT</a:t>
            </a:r>
            <a:r>
              <a:rPr lang="en-US" altLang="ko-KR" dirty="0"/>
              <a:t>);</a:t>
            </a:r>
          </a:p>
          <a:p>
            <a:r>
              <a:rPr lang="en-US" altLang="ko-KR" dirty="0" err="1"/>
              <a:t>wpi.pinMode</a:t>
            </a:r>
            <a:r>
              <a:rPr lang="en-US" altLang="ko-KR" dirty="0"/>
              <a:t>(4, </a:t>
            </a:r>
            <a:r>
              <a:rPr lang="en-US" altLang="ko-KR" dirty="0" err="1"/>
              <a:t>wpi.OUTPUT</a:t>
            </a:r>
            <a:r>
              <a:rPr lang="en-US" altLang="ko-KR" dirty="0"/>
              <a:t>);</a:t>
            </a:r>
          </a:p>
          <a:p>
            <a:endParaRPr lang="en-US" altLang="ko-KR" dirty="0"/>
          </a:p>
          <a:p>
            <a:r>
              <a:rPr lang="en-US" altLang="ko-KR" dirty="0"/>
              <a:t>while(true) {</a:t>
            </a:r>
          </a:p>
          <a:p>
            <a:r>
              <a:rPr lang="en-US" altLang="ko-KR" dirty="0"/>
              <a:t> </a:t>
            </a:r>
            <a:r>
              <a:rPr lang="en-US" altLang="ko-KR" dirty="0" err="1"/>
              <a:t>wpi.digitalWrite</a:t>
            </a:r>
            <a:r>
              <a:rPr lang="en-US" altLang="ko-KR" dirty="0"/>
              <a:t>(3, </a:t>
            </a:r>
            <a:r>
              <a:rPr lang="en-US" altLang="ko-KR" dirty="0" err="1"/>
              <a:t>wpi.LOW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 </a:t>
            </a:r>
            <a:r>
              <a:rPr lang="en-US" altLang="ko-KR" dirty="0" err="1"/>
              <a:t>wpi.digitalWrite</a:t>
            </a:r>
            <a:r>
              <a:rPr lang="en-US" altLang="ko-KR" dirty="0"/>
              <a:t>(4, </a:t>
            </a:r>
            <a:r>
              <a:rPr lang="en-US" altLang="ko-KR" dirty="0" err="1"/>
              <a:t>wpi.HIGH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 </a:t>
            </a:r>
            <a:r>
              <a:rPr lang="en-US" altLang="ko-KR" dirty="0" err="1"/>
              <a:t>sleep.sleep</a:t>
            </a:r>
            <a:r>
              <a:rPr lang="en-US" altLang="ko-KR" dirty="0"/>
              <a:t>(1);</a:t>
            </a:r>
          </a:p>
          <a:p>
            <a:endParaRPr lang="en-US" altLang="ko-KR" dirty="0"/>
          </a:p>
          <a:p>
            <a:r>
              <a:rPr lang="en-US" altLang="ko-KR" dirty="0"/>
              <a:t> </a:t>
            </a:r>
            <a:r>
              <a:rPr lang="en-US" altLang="ko-KR" dirty="0" err="1"/>
              <a:t>wpi.digitalWrite</a:t>
            </a:r>
            <a:r>
              <a:rPr lang="en-US" altLang="ko-KR" dirty="0"/>
              <a:t>(4, </a:t>
            </a:r>
            <a:r>
              <a:rPr lang="en-US" altLang="ko-KR" dirty="0" err="1"/>
              <a:t>wpi.LOW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 </a:t>
            </a:r>
            <a:r>
              <a:rPr lang="en-US" altLang="ko-KR" dirty="0" err="1"/>
              <a:t>wpi.digitalWrite</a:t>
            </a:r>
            <a:r>
              <a:rPr lang="en-US" altLang="ko-KR" dirty="0"/>
              <a:t>(3, </a:t>
            </a:r>
            <a:r>
              <a:rPr lang="en-US" altLang="ko-KR" dirty="0" err="1"/>
              <a:t>wpi.HIGH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 </a:t>
            </a:r>
            <a:r>
              <a:rPr lang="en-US" altLang="ko-KR" dirty="0" err="1"/>
              <a:t>sleep.sleep</a:t>
            </a:r>
            <a:r>
              <a:rPr lang="en-US" altLang="ko-KR" dirty="0"/>
              <a:t>(1);</a:t>
            </a:r>
          </a:p>
          <a:p>
            <a:r>
              <a:rPr lang="en-US" altLang="ko-KR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4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3.2 LED+</a:t>
            </a:r>
            <a:r>
              <a:rPr lang="ko-KR" altLang="en-US" dirty="0" smtClean="0"/>
              <a:t>스위치 활용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스위치와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를 이용한 활용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blog.naver.com/elepartsblog/220285369508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Yellow, Red, Green 3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개의 스위치에 연결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누르면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가 잠시 켜지도록 구성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프로그래밍에 의한 </a:t>
            </a:r>
            <a:r>
              <a:rPr lang="en-US" altLang="ko-KR" dirty="0" smtClean="0"/>
              <a:t>SW</a:t>
            </a:r>
            <a:r>
              <a:rPr lang="ko-KR" altLang="en-US" dirty="0" smtClean="0"/>
              <a:t>적인 스위치 동작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609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LED+</a:t>
            </a:r>
            <a:r>
              <a:rPr lang="ko-KR" altLang="en-US" dirty="0"/>
              <a:t>스위치 활용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회로 구성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39"/>
            <a:ext cx="69913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age result for wiringpi gpio p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4755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09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LED+</a:t>
            </a:r>
            <a:r>
              <a:rPr lang="ko-KR" altLang="en-US" dirty="0"/>
              <a:t>스위치 활용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43243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334770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GND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6737" y="147549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3.3v</a:t>
            </a:r>
            <a:endParaRPr lang="ko-KR" altLang="en-US" dirty="0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4932040" y="1628800"/>
            <a:ext cx="644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4932040" y="3501008"/>
            <a:ext cx="644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912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LED+</a:t>
            </a:r>
            <a:r>
              <a:rPr lang="ko-KR" altLang="en-US" dirty="0"/>
              <a:t>스위치 활용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$ vi </a:t>
            </a:r>
            <a:r>
              <a:rPr lang="en-US" altLang="ko-KR" dirty="0" err="1" smtClean="0"/>
              <a:t>sw-led.c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0507" y="2052131"/>
            <a:ext cx="3495509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#include &lt;</a:t>
            </a:r>
            <a:r>
              <a:rPr lang="en-US" altLang="ko-KR" sz="1400" dirty="0" err="1"/>
              <a:t>stdio.h</a:t>
            </a:r>
            <a:r>
              <a:rPr lang="en-US" altLang="ko-KR" sz="1400" dirty="0"/>
              <a:t>&gt;</a:t>
            </a:r>
          </a:p>
          <a:p>
            <a:r>
              <a:rPr lang="en-US" altLang="ko-KR" sz="1400" dirty="0"/>
              <a:t>#include &lt;</a:t>
            </a:r>
            <a:r>
              <a:rPr lang="en-US" altLang="ko-KR" sz="1400" dirty="0" err="1"/>
              <a:t>wiringPi.h</a:t>
            </a:r>
            <a:r>
              <a:rPr lang="en-US" altLang="ko-KR" sz="1400" dirty="0" smtClean="0"/>
              <a:t>&gt;</a:t>
            </a:r>
          </a:p>
          <a:p>
            <a:endParaRPr lang="en-US" altLang="ko-KR" sz="1400" dirty="0"/>
          </a:p>
          <a:p>
            <a:r>
              <a:rPr lang="en-US" altLang="ko-KR" sz="1400" dirty="0"/>
              <a:t>#define SW_Y 21 // GPIO 5 Yellow SW</a:t>
            </a:r>
          </a:p>
          <a:p>
            <a:r>
              <a:rPr lang="en-US" altLang="ko-KR" sz="1400" dirty="0"/>
              <a:t>#define SW_R 22 // GPIO 6 Red SW</a:t>
            </a:r>
          </a:p>
          <a:p>
            <a:r>
              <a:rPr lang="en-US" altLang="ko-KR" sz="1400" dirty="0"/>
              <a:t>#define SW_G 23 // GPIO 13 Green SW</a:t>
            </a:r>
          </a:p>
          <a:p>
            <a:r>
              <a:rPr lang="en-US" altLang="ko-KR" sz="1400" dirty="0"/>
              <a:t>#define LED_Y 27 // GPIO 16 Yellow LED</a:t>
            </a:r>
          </a:p>
          <a:p>
            <a:r>
              <a:rPr lang="en-US" altLang="ko-KR" sz="1400" dirty="0"/>
              <a:t>#define LED_R 28 // GPIO 20 Red LED</a:t>
            </a:r>
          </a:p>
          <a:p>
            <a:r>
              <a:rPr lang="en-US" altLang="ko-KR" sz="1400" dirty="0"/>
              <a:t>#define LED_G 29 // GPIO 21 Green LED</a:t>
            </a:r>
          </a:p>
          <a:p>
            <a:endParaRPr lang="en-US" altLang="ko-KR" sz="1400" dirty="0" smtClean="0"/>
          </a:p>
          <a:p>
            <a:r>
              <a:rPr lang="en-US" altLang="ko-KR" sz="1400" dirty="0" err="1" smtClean="0"/>
              <a:t>int</a:t>
            </a:r>
            <a:r>
              <a:rPr lang="en-US" altLang="ko-KR" sz="1400" dirty="0"/>
              <a:t> main(void)</a:t>
            </a:r>
          </a:p>
          <a:p>
            <a:r>
              <a:rPr lang="en-US" altLang="ko-KR" sz="1400" dirty="0"/>
              <a:t>{</a:t>
            </a:r>
          </a:p>
          <a:p>
            <a:r>
              <a:rPr lang="en-US" altLang="ko-KR" sz="1400" dirty="0"/>
              <a:t>  //  if(</a:t>
            </a:r>
            <a:r>
              <a:rPr lang="en-US" altLang="ko-KR" sz="1400" dirty="0" err="1"/>
              <a:t>wiringPiSetup</a:t>
            </a:r>
            <a:r>
              <a:rPr lang="en-US" altLang="ko-KR" sz="1400" dirty="0"/>
              <a:t>()== -1) return 1;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wiringPiSetup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pinMode</a:t>
            </a:r>
            <a:r>
              <a:rPr lang="en-US" altLang="ko-KR" sz="1400" dirty="0"/>
              <a:t>(SW_Y, INPUT);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pinMode</a:t>
            </a:r>
            <a:r>
              <a:rPr lang="en-US" altLang="ko-KR" sz="1400" dirty="0"/>
              <a:t>(SW_R, INPUT);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pinMode</a:t>
            </a:r>
            <a:r>
              <a:rPr lang="en-US" altLang="ko-KR" sz="1400" dirty="0"/>
              <a:t>(SW_G, INPUT);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pinMode</a:t>
            </a:r>
            <a:r>
              <a:rPr lang="en-US" altLang="ko-KR" sz="1400" dirty="0"/>
              <a:t>(LED_Y, OUTPUT);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pinMode</a:t>
            </a:r>
            <a:r>
              <a:rPr lang="en-US" altLang="ko-KR" sz="1400" dirty="0"/>
              <a:t>(LED_R, OUTPUT);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pinMode</a:t>
            </a:r>
            <a:r>
              <a:rPr lang="en-US" altLang="ko-KR" sz="1400" dirty="0"/>
              <a:t>(LED_G, OUTPUT</a:t>
            </a:r>
            <a:r>
              <a:rPr lang="en-US" altLang="ko-KR" sz="1400" dirty="0" smtClean="0"/>
              <a:t>);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1412776"/>
            <a:ext cx="2598147" cy="5047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  for(;;)</a:t>
            </a:r>
          </a:p>
          <a:p>
            <a:r>
              <a:rPr lang="en-US" altLang="ko-KR" sz="1400" dirty="0"/>
              <a:t> 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digitalWrite</a:t>
            </a:r>
            <a:r>
              <a:rPr lang="en-US" altLang="ko-KR" sz="1400" dirty="0"/>
              <a:t>(LED_Y, 0);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digitalWrite</a:t>
            </a:r>
            <a:r>
              <a:rPr lang="en-US" altLang="ko-KR" sz="1400" dirty="0"/>
              <a:t>(LED_R, 0);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digitalWrite</a:t>
            </a:r>
            <a:r>
              <a:rPr lang="en-US" altLang="ko-KR" sz="1400" dirty="0"/>
              <a:t>(LED_G, 0</a:t>
            </a:r>
            <a:r>
              <a:rPr lang="en-US" altLang="ko-KR" sz="1400" dirty="0" smtClean="0"/>
              <a:t>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    if(</a:t>
            </a:r>
            <a:r>
              <a:rPr lang="en-US" altLang="ko-KR" sz="1400" dirty="0" err="1"/>
              <a:t>digitalRead</a:t>
            </a:r>
            <a:r>
              <a:rPr lang="en-US" altLang="ko-KR" sz="1400" dirty="0"/>
              <a:t>(SW_Y)==0) {</a:t>
            </a:r>
          </a:p>
          <a:p>
            <a:r>
              <a:rPr lang="en-US" altLang="ko-KR" sz="1400" dirty="0"/>
              <a:t>      </a:t>
            </a:r>
            <a:r>
              <a:rPr lang="en-US" altLang="ko-KR" sz="1400" dirty="0" err="1"/>
              <a:t>digitalWrite</a:t>
            </a:r>
            <a:r>
              <a:rPr lang="en-US" altLang="ko-KR" sz="1400" dirty="0"/>
              <a:t>(LED_Y, 1);</a:t>
            </a:r>
          </a:p>
          <a:p>
            <a:r>
              <a:rPr lang="en-US" altLang="ko-KR" sz="1400" dirty="0"/>
              <a:t>      delay(1000);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smtClean="0"/>
              <a:t>}</a:t>
            </a:r>
          </a:p>
          <a:p>
            <a:endParaRPr lang="en-US" altLang="ko-KR" sz="1400" dirty="0"/>
          </a:p>
          <a:p>
            <a:r>
              <a:rPr lang="en-US" altLang="ko-KR" sz="1400" dirty="0"/>
              <a:t>    if(</a:t>
            </a:r>
            <a:r>
              <a:rPr lang="en-US" altLang="ko-KR" sz="1400" dirty="0" err="1"/>
              <a:t>digitalRead</a:t>
            </a:r>
            <a:r>
              <a:rPr lang="en-US" altLang="ko-KR" sz="1400" dirty="0"/>
              <a:t>(SW_R)==0) {</a:t>
            </a:r>
          </a:p>
          <a:p>
            <a:r>
              <a:rPr lang="en-US" altLang="ko-KR" sz="1400" dirty="0"/>
              <a:t>      </a:t>
            </a:r>
            <a:r>
              <a:rPr lang="en-US" altLang="ko-KR" sz="1400" dirty="0" err="1"/>
              <a:t>digitalWrite</a:t>
            </a:r>
            <a:r>
              <a:rPr lang="en-US" altLang="ko-KR" sz="1400" dirty="0"/>
              <a:t>(LED_R, 1);</a:t>
            </a:r>
          </a:p>
          <a:p>
            <a:r>
              <a:rPr lang="en-US" altLang="ko-KR" sz="1400" dirty="0"/>
              <a:t>      delay(1000);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smtClean="0"/>
              <a:t>}</a:t>
            </a:r>
          </a:p>
          <a:p>
            <a:endParaRPr lang="en-US" altLang="ko-KR" sz="1400" dirty="0"/>
          </a:p>
          <a:p>
            <a:r>
              <a:rPr lang="en-US" altLang="ko-KR" sz="1400" dirty="0"/>
              <a:t>    if(</a:t>
            </a:r>
            <a:r>
              <a:rPr lang="en-US" altLang="ko-KR" sz="1400" dirty="0" err="1"/>
              <a:t>digitalRead</a:t>
            </a:r>
            <a:r>
              <a:rPr lang="en-US" altLang="ko-KR" sz="1400" dirty="0"/>
              <a:t>(SW_G)==0) {</a:t>
            </a:r>
          </a:p>
          <a:p>
            <a:r>
              <a:rPr lang="en-US" altLang="ko-KR" sz="1400" dirty="0"/>
              <a:t>      </a:t>
            </a:r>
            <a:r>
              <a:rPr lang="en-US" altLang="ko-KR" sz="1400" dirty="0" err="1"/>
              <a:t>digitalWrite</a:t>
            </a:r>
            <a:r>
              <a:rPr lang="en-US" altLang="ko-KR" sz="1400" dirty="0"/>
              <a:t>(LED_G, 1);</a:t>
            </a:r>
          </a:p>
          <a:p>
            <a:r>
              <a:rPr lang="en-US" altLang="ko-KR" sz="1400" dirty="0"/>
              <a:t>      delay(1000);</a:t>
            </a:r>
          </a:p>
          <a:p>
            <a:r>
              <a:rPr lang="en-US" altLang="ko-KR" sz="1400" dirty="0"/>
              <a:t>    }</a:t>
            </a:r>
          </a:p>
          <a:p>
            <a:r>
              <a:rPr lang="en-US" altLang="ko-KR" sz="1400" dirty="0"/>
              <a:t>  }</a:t>
            </a:r>
          </a:p>
          <a:p>
            <a:r>
              <a:rPr lang="en-US" altLang="ko-KR" sz="1400" dirty="0"/>
              <a:t>  return 0;</a:t>
            </a:r>
          </a:p>
          <a:p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098595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3.3 </a:t>
            </a:r>
            <a:r>
              <a:rPr lang="ko-KR" altLang="en-US" dirty="0" smtClean="0"/>
              <a:t>초음파 센서 제어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초음파 센서 제어</a:t>
            </a:r>
            <a:endParaRPr lang="en-US" altLang="ko-KR" dirty="0" smtClean="0"/>
          </a:p>
          <a:p>
            <a:pPr lvl="1"/>
            <a:r>
              <a:rPr lang="en-US" altLang="ko-KR" dirty="0"/>
              <a:t>http://</a:t>
            </a:r>
            <a:r>
              <a:rPr lang="en-US" altLang="ko-KR" dirty="0" smtClean="0"/>
              <a:t>blog.naver.com/elepartsblog/220288246775 </a:t>
            </a:r>
          </a:p>
          <a:p>
            <a:pPr lvl="1"/>
            <a:r>
              <a:rPr lang="ko-KR" altLang="en-US" dirty="0" smtClean="0"/>
              <a:t>초음파 센서를 이용한 거리 측정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8590" y="4653136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HC-SR04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2852936"/>
            <a:ext cx="492634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가까운 거리에 물체 또는 사람이 있는지 확인</a:t>
            </a:r>
            <a:endParaRPr lang="en-US" altLang="ko-KR" sz="1600" dirty="0" smtClean="0"/>
          </a:p>
          <a:p>
            <a:r>
              <a:rPr lang="ko-KR" altLang="en-US" sz="1600" dirty="0" smtClean="0"/>
              <a:t>음파를 발사하여 반사되는 신호의 시간을 측정하여 </a:t>
            </a:r>
            <a:endParaRPr lang="en-US" altLang="ko-KR" sz="1600" dirty="0" smtClean="0"/>
          </a:p>
          <a:p>
            <a:r>
              <a:rPr lang="ko-KR" altLang="en-US" sz="1600" dirty="0" smtClean="0"/>
              <a:t>거리를 계산 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sz="1600" dirty="0" smtClean="0"/>
              <a:t>거리 </a:t>
            </a:r>
            <a:r>
              <a:rPr lang="en-US" altLang="ko-KR" sz="1600" dirty="0"/>
              <a:t>= </a:t>
            </a:r>
            <a:r>
              <a:rPr lang="en-US" altLang="ko-KR" sz="1600" dirty="0" err="1"/>
              <a:t>uS</a:t>
            </a:r>
            <a:r>
              <a:rPr lang="en-US" altLang="ko-KR" sz="1600" dirty="0"/>
              <a:t> / 58 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centimeters 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129316"/>
            <a:ext cx="20168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5V Supply </a:t>
            </a:r>
            <a:endParaRPr lang="en-US" altLang="ko-KR" sz="1600" dirty="0" smtClean="0"/>
          </a:p>
          <a:p>
            <a:r>
              <a:rPr lang="en-US" altLang="ko-KR" sz="1600" dirty="0" smtClean="0"/>
              <a:t>Trigger </a:t>
            </a:r>
            <a:r>
              <a:rPr lang="en-US" altLang="ko-KR" sz="1600" dirty="0"/>
              <a:t>Pulse Input </a:t>
            </a:r>
            <a:endParaRPr lang="en-US" altLang="ko-KR" sz="1600" dirty="0" smtClean="0"/>
          </a:p>
          <a:p>
            <a:r>
              <a:rPr lang="en-US" altLang="ko-KR" sz="1600" dirty="0" smtClean="0"/>
              <a:t>Echo </a:t>
            </a:r>
            <a:r>
              <a:rPr lang="en-US" altLang="ko-KR" sz="1600" dirty="0"/>
              <a:t>Pulse Output </a:t>
            </a:r>
            <a:endParaRPr lang="en-US" altLang="ko-KR" sz="1600" dirty="0" smtClean="0"/>
          </a:p>
          <a:p>
            <a:r>
              <a:rPr lang="en-US" altLang="ko-KR" sz="1600" dirty="0" smtClean="0"/>
              <a:t>0V </a:t>
            </a:r>
            <a:r>
              <a:rPr lang="en-US" altLang="ko-KR" sz="1600" dirty="0"/>
              <a:t>Ground </a:t>
            </a:r>
            <a:endParaRPr lang="ko-KR" alt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04716"/>
            <a:ext cx="2636352" cy="18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394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초음파 센서 제어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회로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48" y="1988840"/>
            <a:ext cx="4207371" cy="44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2204864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VCC </a:t>
            </a:r>
            <a:r>
              <a:rPr lang="ko-KR" altLang="en-US" dirty="0" smtClean="0"/>
              <a:t>위치 확인 </a:t>
            </a:r>
            <a:endParaRPr lang="en-US" altLang="ko-KR" dirty="0" smtClean="0"/>
          </a:p>
          <a:p>
            <a:r>
              <a:rPr lang="en-US" altLang="ko-KR" dirty="0" smtClean="0"/>
              <a:t>GND </a:t>
            </a:r>
            <a:r>
              <a:rPr lang="ko-KR" altLang="en-US" dirty="0" smtClean="0"/>
              <a:t>위치 확인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582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sonic.c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95536" y="1916832"/>
            <a:ext cx="38884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#include &lt;</a:t>
            </a:r>
            <a:r>
              <a:rPr lang="en-US" altLang="ko-KR" sz="1600" dirty="0" err="1" smtClean="0"/>
              <a:t>stdio.h</a:t>
            </a:r>
            <a:r>
              <a:rPr lang="en-US" altLang="ko-KR" sz="1600" dirty="0" smtClean="0"/>
              <a:t>&gt;</a:t>
            </a:r>
          </a:p>
          <a:p>
            <a:r>
              <a:rPr lang="en-US" altLang="ko-KR" sz="1600" dirty="0" smtClean="0"/>
              <a:t>#include &lt;</a:t>
            </a:r>
            <a:r>
              <a:rPr lang="en-US" altLang="ko-KR" sz="1600" dirty="0" err="1" smtClean="0"/>
              <a:t>wiringPi.h</a:t>
            </a:r>
            <a:r>
              <a:rPr lang="en-US" altLang="ko-KR" sz="1600" dirty="0" smtClean="0"/>
              <a:t>&gt;</a:t>
            </a:r>
          </a:p>
          <a:p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#define TRIG 5 </a:t>
            </a:r>
          </a:p>
          <a:p>
            <a:r>
              <a:rPr lang="en-US" altLang="ko-KR" sz="1600" dirty="0" smtClean="0"/>
              <a:t>#define ECHO 4</a:t>
            </a:r>
          </a:p>
          <a:p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 main(void)</a:t>
            </a:r>
          </a:p>
          <a:p>
            <a:r>
              <a:rPr lang="en-US" altLang="ko-KR" sz="1600" dirty="0" smtClean="0"/>
              <a:t>{</a:t>
            </a:r>
          </a:p>
          <a:p>
            <a:r>
              <a:rPr lang="en-US" altLang="ko-KR" sz="1600" dirty="0" smtClean="0"/>
              <a:t>  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 distance = 0;</a:t>
            </a:r>
          </a:p>
          <a:p>
            <a:r>
              <a:rPr lang="en-US" altLang="ko-KR" sz="1600" dirty="0" smtClean="0"/>
              <a:t>  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 pulse = 0;</a:t>
            </a:r>
          </a:p>
          <a:p>
            <a:r>
              <a:rPr lang="en-US" altLang="ko-KR" sz="1600" dirty="0" smtClean="0"/>
              <a:t>  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 </a:t>
            </a:r>
            <a:r>
              <a:rPr lang="en-US" altLang="ko-KR" sz="1600" dirty="0" err="1" smtClean="0"/>
              <a:t>i</a:t>
            </a:r>
            <a:r>
              <a:rPr lang="en-US" altLang="ko-KR" sz="1600" dirty="0" smtClean="0"/>
              <a:t>=0;</a:t>
            </a:r>
          </a:p>
          <a:p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  if(</a:t>
            </a:r>
            <a:r>
              <a:rPr lang="en-US" altLang="ko-KR" sz="1600" dirty="0" err="1" smtClean="0"/>
              <a:t>wiringPiSetup</a:t>
            </a:r>
            <a:r>
              <a:rPr lang="en-US" altLang="ko-KR" sz="1600" dirty="0" smtClean="0"/>
              <a:t>()==-1) return 1;</a:t>
            </a:r>
          </a:p>
          <a:p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  </a:t>
            </a:r>
            <a:r>
              <a:rPr lang="en-US" altLang="ko-KR" sz="1600" dirty="0" err="1" smtClean="0"/>
              <a:t>pinMode</a:t>
            </a:r>
            <a:r>
              <a:rPr lang="en-US" altLang="ko-KR" sz="1600" dirty="0" smtClean="0"/>
              <a:t>(TRIG,OUTPUT);</a:t>
            </a:r>
          </a:p>
          <a:p>
            <a:r>
              <a:rPr lang="en-US" altLang="ko-KR" sz="1600" dirty="0" smtClean="0"/>
              <a:t>  </a:t>
            </a:r>
            <a:r>
              <a:rPr lang="en-US" altLang="ko-KR" sz="1600" dirty="0" err="1" smtClean="0"/>
              <a:t>pinMode</a:t>
            </a:r>
            <a:r>
              <a:rPr lang="en-US" altLang="ko-KR" sz="1600" dirty="0" smtClean="0"/>
              <a:t>(ECHO,INPUT);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707904" y="1652602"/>
            <a:ext cx="4752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  for(;;)</a:t>
            </a:r>
          </a:p>
          <a:p>
            <a:r>
              <a:rPr lang="en-US" altLang="ko-KR" sz="1600" dirty="0"/>
              <a:t>  {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digitalWrite</a:t>
            </a:r>
            <a:r>
              <a:rPr lang="en-US" altLang="ko-KR" sz="1600" dirty="0"/>
              <a:t>(TRIG,LOW);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usleep</a:t>
            </a:r>
            <a:r>
              <a:rPr lang="en-US" altLang="ko-KR" sz="1600" dirty="0"/>
              <a:t>(2);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digitalWrite</a:t>
            </a:r>
            <a:r>
              <a:rPr lang="en-US" altLang="ko-KR" sz="1600" dirty="0"/>
              <a:t>(TRIG,HIGH);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usleep</a:t>
            </a:r>
            <a:r>
              <a:rPr lang="en-US" altLang="ko-KR" sz="1600" dirty="0"/>
              <a:t>(20);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digitalWrite</a:t>
            </a:r>
            <a:r>
              <a:rPr lang="en-US" altLang="ko-KR" sz="1600" dirty="0"/>
              <a:t>(TRIG,LOW);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    while(</a:t>
            </a:r>
            <a:r>
              <a:rPr lang="en-US" altLang="ko-KR" sz="1600" dirty="0" err="1"/>
              <a:t>digitalRead</a:t>
            </a:r>
            <a:r>
              <a:rPr lang="en-US" altLang="ko-KR" sz="1600" dirty="0"/>
              <a:t>(ECHO)==LOW);</a:t>
            </a:r>
          </a:p>
          <a:p>
            <a:r>
              <a:rPr lang="en-US" altLang="ko-KR" sz="1600" dirty="0"/>
              <a:t>    long </a:t>
            </a:r>
            <a:r>
              <a:rPr lang="en-US" altLang="ko-KR" sz="1600" dirty="0" err="1"/>
              <a:t>startTime</a:t>
            </a:r>
            <a:r>
              <a:rPr lang="en-US" altLang="ko-KR" sz="1600" dirty="0"/>
              <a:t> = micros();</a:t>
            </a:r>
          </a:p>
          <a:p>
            <a:r>
              <a:rPr lang="en-US" altLang="ko-KR" sz="1600" dirty="0"/>
              <a:t>    while(</a:t>
            </a:r>
            <a:r>
              <a:rPr lang="en-US" altLang="ko-KR" sz="1600" dirty="0" err="1"/>
              <a:t>digitalRead</a:t>
            </a:r>
            <a:r>
              <a:rPr lang="en-US" altLang="ko-KR" sz="1600" dirty="0"/>
              <a:t>(ECHO)==HIGH);</a:t>
            </a:r>
          </a:p>
          <a:p>
            <a:r>
              <a:rPr lang="en-US" altLang="ko-KR" sz="1600" dirty="0"/>
              <a:t>    long </a:t>
            </a:r>
            <a:r>
              <a:rPr lang="en-US" altLang="ko-KR" sz="1600" dirty="0" err="1"/>
              <a:t>travelTime</a:t>
            </a:r>
            <a:r>
              <a:rPr lang="en-US" altLang="ko-KR" sz="1600" dirty="0"/>
              <a:t> = micros() - </a:t>
            </a:r>
            <a:r>
              <a:rPr lang="en-US" altLang="ko-KR" sz="1600" dirty="0" err="1"/>
              <a:t>startTime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    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 distance = </a:t>
            </a:r>
            <a:r>
              <a:rPr lang="en-US" altLang="ko-KR" sz="1600" dirty="0" err="1"/>
              <a:t>travelTime</a:t>
            </a:r>
            <a:r>
              <a:rPr lang="en-US" altLang="ko-KR" sz="1600" dirty="0"/>
              <a:t> / 58;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printf</a:t>
            </a:r>
            <a:r>
              <a:rPr lang="en-US" altLang="ko-KR" sz="1600" dirty="0"/>
              <a:t>("Distance %3d : %d cm \n", </a:t>
            </a:r>
            <a:r>
              <a:rPr lang="en-US" altLang="ko-KR" sz="1600" dirty="0" err="1"/>
              <a:t>i</a:t>
            </a:r>
            <a:r>
              <a:rPr lang="en-US" altLang="ko-KR" sz="1600" dirty="0"/>
              <a:t>, distance);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i</a:t>
            </a:r>
            <a:r>
              <a:rPr lang="en-US" altLang="ko-KR" sz="1600" dirty="0"/>
              <a:t>++;</a:t>
            </a:r>
          </a:p>
          <a:p>
            <a:r>
              <a:rPr lang="en-US" altLang="ko-KR" sz="1600" dirty="0"/>
              <a:t>    delay(500);</a:t>
            </a:r>
          </a:p>
          <a:p>
            <a:r>
              <a:rPr lang="en-US" altLang="ko-KR" sz="1600" dirty="0"/>
              <a:t>  }</a:t>
            </a:r>
          </a:p>
          <a:p>
            <a:r>
              <a:rPr lang="en-US" altLang="ko-KR" sz="1600" dirty="0"/>
              <a:t>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9329"/>
            <a:ext cx="2660716" cy="300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24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Sonic.js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93351"/>
            <a:ext cx="3543868" cy="225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0712" y="1340768"/>
            <a:ext cx="27373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// sonic.js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wpi</a:t>
            </a:r>
            <a:r>
              <a:rPr lang="en-US" altLang="ko-KR" sz="1200" dirty="0"/>
              <a:t> = require("wiring-pi");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sleep = require("sleep");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microtime</a:t>
            </a:r>
            <a:r>
              <a:rPr lang="en-US" altLang="ko-KR" sz="1200" dirty="0"/>
              <a:t> = require('</a:t>
            </a:r>
            <a:r>
              <a:rPr lang="en-US" altLang="ko-KR" sz="1200" dirty="0" err="1"/>
              <a:t>microtime</a:t>
            </a:r>
            <a:r>
              <a:rPr lang="en-US" altLang="ko-KR" sz="1200" dirty="0"/>
              <a:t>');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TRIG = 5;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ECHO = 4;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wpi.setup</a:t>
            </a:r>
            <a:r>
              <a:rPr lang="en-US" altLang="ko-KR" sz="1200" dirty="0"/>
              <a:t>('</a:t>
            </a:r>
            <a:r>
              <a:rPr lang="en-US" altLang="ko-KR" sz="1200" dirty="0" err="1"/>
              <a:t>gpio</a:t>
            </a:r>
            <a:r>
              <a:rPr lang="en-US" altLang="ko-KR" sz="1200" dirty="0"/>
              <a:t>');</a:t>
            </a:r>
          </a:p>
          <a:p>
            <a:r>
              <a:rPr lang="en-US" altLang="ko-KR" sz="1200" dirty="0" err="1"/>
              <a:t>wpi.wiringPiSetup</a:t>
            </a:r>
            <a:r>
              <a:rPr lang="en-US" altLang="ko-KR" sz="1200" dirty="0"/>
              <a:t>();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wpi.pinMode</a:t>
            </a:r>
            <a:r>
              <a:rPr lang="en-US" altLang="ko-KR" sz="1200" dirty="0"/>
              <a:t>(TRIG, </a:t>
            </a:r>
            <a:r>
              <a:rPr lang="en-US" altLang="ko-KR" sz="1200" dirty="0" err="1"/>
              <a:t>wpi.OUTPUT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wpi.pinMode</a:t>
            </a:r>
            <a:r>
              <a:rPr lang="en-US" altLang="ko-KR" sz="1200" dirty="0"/>
              <a:t>(ECHO, </a:t>
            </a:r>
            <a:r>
              <a:rPr lang="en-US" altLang="ko-KR" sz="1200" dirty="0" err="1"/>
              <a:t>wpi.INPUT</a:t>
            </a:r>
            <a:r>
              <a:rPr lang="en-US" altLang="ko-KR" sz="1200" dirty="0" smtClean="0"/>
              <a:t>);</a:t>
            </a:r>
            <a:endParaRPr lang="en-US" altLang="ko-K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205891" y="1340768"/>
            <a:ext cx="354257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function </a:t>
            </a:r>
            <a:r>
              <a:rPr lang="en-US" altLang="ko-KR" sz="1200" dirty="0" err="1"/>
              <a:t>getDistance</a:t>
            </a:r>
            <a:r>
              <a:rPr lang="en-US" altLang="ko-KR" sz="1200" dirty="0"/>
              <a:t>(TRIG, ECHO) {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wpi.digitalWrite</a:t>
            </a:r>
            <a:r>
              <a:rPr lang="en-US" altLang="ko-KR" sz="1200" dirty="0"/>
              <a:t>(TRIG, </a:t>
            </a:r>
            <a:r>
              <a:rPr lang="en-US" altLang="ko-KR" sz="1200" dirty="0" err="1"/>
              <a:t>wpi.LOW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sleep.usleep</a:t>
            </a:r>
            <a:r>
              <a:rPr lang="en-US" altLang="ko-KR" sz="1200" dirty="0"/>
              <a:t>(2);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wpi.digitalWrite</a:t>
            </a:r>
            <a:r>
              <a:rPr lang="en-US" altLang="ko-KR" sz="1200" dirty="0"/>
              <a:t>(TRIG, </a:t>
            </a:r>
            <a:r>
              <a:rPr lang="en-US" altLang="ko-KR" sz="1200" dirty="0" err="1"/>
              <a:t>wpi.HIGH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sleep.usleep</a:t>
            </a:r>
            <a:r>
              <a:rPr lang="en-US" altLang="ko-KR" sz="1200" dirty="0"/>
              <a:t>(20);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wpi.digitalWrite</a:t>
            </a:r>
            <a:r>
              <a:rPr lang="en-US" altLang="ko-KR" sz="1200" dirty="0"/>
              <a:t>(TRIG, </a:t>
            </a:r>
            <a:r>
              <a:rPr lang="en-US" altLang="ko-KR" sz="1200" dirty="0" err="1"/>
              <a:t>wpi.LOW</a:t>
            </a:r>
            <a:r>
              <a:rPr lang="en-US" altLang="ko-KR" sz="1200" dirty="0" smtClean="0"/>
              <a:t>);</a:t>
            </a:r>
            <a:endParaRPr lang="en-US" altLang="ko-KR" sz="1200" dirty="0"/>
          </a:p>
          <a:p>
            <a:r>
              <a:rPr lang="en-US" altLang="ko-KR" sz="1200" dirty="0"/>
              <a:t>  while(</a:t>
            </a:r>
            <a:r>
              <a:rPr lang="en-US" altLang="ko-KR" sz="1200" dirty="0" err="1"/>
              <a:t>wpi.digitalRead</a:t>
            </a:r>
            <a:r>
              <a:rPr lang="en-US" altLang="ko-KR" sz="1200" dirty="0"/>
              <a:t>(ECHO) == </a:t>
            </a:r>
            <a:r>
              <a:rPr lang="en-US" altLang="ko-KR" sz="1200" dirty="0" err="1"/>
              <a:t>wpi.LOW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startTime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microtime.now</a:t>
            </a:r>
            <a:r>
              <a:rPr lang="en-US" altLang="ko-KR" sz="1200" dirty="0" smtClean="0"/>
              <a:t>();</a:t>
            </a:r>
            <a:endParaRPr lang="en-US" altLang="ko-KR" sz="1200" dirty="0"/>
          </a:p>
          <a:p>
            <a:r>
              <a:rPr lang="en-US" altLang="ko-KR" sz="1200" dirty="0"/>
              <a:t>  while(</a:t>
            </a:r>
            <a:r>
              <a:rPr lang="en-US" altLang="ko-KR" sz="1200" dirty="0" err="1"/>
              <a:t>wpi.digitalRead</a:t>
            </a:r>
            <a:r>
              <a:rPr lang="en-US" altLang="ko-KR" sz="1200" dirty="0"/>
              <a:t>(ECHO) == </a:t>
            </a:r>
            <a:r>
              <a:rPr lang="en-US" altLang="ko-KR" sz="1200" dirty="0" err="1"/>
              <a:t>wpi.HIGH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endTime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microtime.now</a:t>
            </a:r>
            <a:r>
              <a:rPr lang="en-US" altLang="ko-KR" sz="1200" dirty="0" smtClean="0"/>
              <a:t>();</a:t>
            </a:r>
            <a:endParaRPr lang="en-US" altLang="ko-KR" sz="1200" dirty="0"/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travelTime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endTime</a:t>
            </a:r>
            <a:r>
              <a:rPr lang="en-US" altLang="ko-KR" sz="1200" dirty="0"/>
              <a:t> - </a:t>
            </a:r>
            <a:r>
              <a:rPr lang="en-US" altLang="ko-KR" sz="1200" dirty="0" err="1"/>
              <a:t>startTime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var</a:t>
            </a:r>
            <a:r>
              <a:rPr lang="en-US" altLang="ko-KR" sz="1200" dirty="0"/>
              <a:t> distance = </a:t>
            </a:r>
            <a:r>
              <a:rPr lang="en-US" altLang="ko-KR" sz="1200" dirty="0" err="1"/>
              <a:t>travelTime</a:t>
            </a:r>
            <a:r>
              <a:rPr lang="en-US" altLang="ko-KR" sz="1200" dirty="0"/>
              <a:t>/58;</a:t>
            </a:r>
          </a:p>
          <a:p>
            <a:r>
              <a:rPr lang="en-US" altLang="ko-KR" sz="1200" dirty="0"/>
              <a:t>  return distance;</a:t>
            </a:r>
          </a:p>
          <a:p>
            <a:r>
              <a:rPr lang="en-US" altLang="ko-KR" sz="1200" dirty="0"/>
              <a:t>}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 = 0;</a:t>
            </a:r>
          </a:p>
          <a:p>
            <a:endParaRPr lang="en-US" altLang="ko-KR" sz="1200" dirty="0"/>
          </a:p>
          <a:p>
            <a:r>
              <a:rPr lang="en-US" altLang="ko-KR" sz="1200" dirty="0"/>
              <a:t>while(true) {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var</a:t>
            </a:r>
            <a:r>
              <a:rPr lang="en-US" altLang="ko-KR" sz="1200" dirty="0"/>
              <a:t> d = </a:t>
            </a:r>
            <a:r>
              <a:rPr lang="en-US" altLang="ko-KR" sz="1200" dirty="0" err="1"/>
              <a:t>Math.round</a:t>
            </a:r>
            <a:r>
              <a:rPr lang="en-US" altLang="ko-KR" sz="1200" dirty="0"/>
              <a:t>(</a:t>
            </a:r>
            <a:r>
              <a:rPr lang="en-US" altLang="ko-KR" sz="1200" dirty="0" err="1"/>
              <a:t>getDistance</a:t>
            </a:r>
            <a:r>
              <a:rPr lang="en-US" altLang="ko-KR" sz="1200" dirty="0"/>
              <a:t>(TRIG, ECHO));</a:t>
            </a:r>
          </a:p>
          <a:p>
            <a:r>
              <a:rPr lang="en-US" altLang="ko-KR" sz="1200" dirty="0"/>
              <a:t>  console.log("Distance "+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+" : "+ d + " cm");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sleep.sleep</a:t>
            </a:r>
            <a:r>
              <a:rPr lang="en-US" altLang="ko-KR" sz="1200" dirty="0"/>
              <a:t>(1);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++;</a:t>
            </a:r>
          </a:p>
          <a:p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28119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GPIO </a:t>
            </a:r>
            <a:r>
              <a:rPr lang="ko-KR" altLang="en-US" dirty="0" smtClean="0"/>
              <a:t>기본 연결 방법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5" name="내용 개체 틀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8" y="2041375"/>
            <a:ext cx="598764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Sonic.py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8168" y="1340768"/>
            <a:ext cx="24939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import </a:t>
            </a:r>
            <a:r>
              <a:rPr lang="en-US" altLang="ko-KR" sz="1400" dirty="0" err="1"/>
              <a:t>RPi.GPIO</a:t>
            </a:r>
            <a:r>
              <a:rPr lang="en-US" altLang="ko-KR" sz="1400" dirty="0"/>
              <a:t> as GPIO</a:t>
            </a:r>
          </a:p>
          <a:p>
            <a:r>
              <a:rPr lang="en-US" altLang="ko-KR" sz="1400" dirty="0"/>
              <a:t>import time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GPIO.setmode</a:t>
            </a:r>
            <a:r>
              <a:rPr lang="en-US" altLang="ko-KR" sz="1400" dirty="0"/>
              <a:t>(GPIO.BOARD)</a:t>
            </a:r>
          </a:p>
          <a:p>
            <a:r>
              <a:rPr lang="en-US" altLang="ko-KR" sz="1400" dirty="0" smtClean="0"/>
              <a:t>trig </a:t>
            </a:r>
            <a:r>
              <a:rPr lang="en-US" altLang="ko-KR" sz="1400" dirty="0"/>
              <a:t>= 18</a:t>
            </a:r>
          </a:p>
          <a:p>
            <a:r>
              <a:rPr lang="en-US" altLang="ko-KR" sz="1400" dirty="0"/>
              <a:t>echo = 16</a:t>
            </a:r>
          </a:p>
          <a:p>
            <a:endParaRPr lang="en-US" altLang="ko-KR" sz="1400" dirty="0"/>
          </a:p>
          <a:p>
            <a:r>
              <a:rPr lang="en-US" altLang="ko-KR" sz="1400" dirty="0" err="1" smtClean="0"/>
              <a:t>GPIO.setup</a:t>
            </a:r>
            <a:r>
              <a:rPr lang="en-US" altLang="ko-KR" sz="1400" dirty="0" smtClean="0"/>
              <a:t>(trig</a:t>
            </a:r>
            <a:r>
              <a:rPr lang="en-US" altLang="ko-KR" sz="1400" dirty="0"/>
              <a:t>, GPIO.OUT)</a:t>
            </a:r>
          </a:p>
          <a:p>
            <a:r>
              <a:rPr lang="en-US" altLang="ko-KR" sz="1400" dirty="0" err="1"/>
              <a:t>GPIO.setup</a:t>
            </a:r>
            <a:r>
              <a:rPr lang="en-US" altLang="ko-KR" sz="1400" dirty="0"/>
              <a:t>(echo, GPIO.IN)</a:t>
            </a:r>
          </a:p>
          <a:p>
            <a:endParaRPr lang="en-US" altLang="ko-KR" sz="1400" dirty="0"/>
          </a:p>
          <a:p>
            <a:r>
              <a:rPr lang="en-US" altLang="ko-KR" sz="1400" dirty="0"/>
              <a:t>distance = 0</a:t>
            </a:r>
          </a:p>
          <a:p>
            <a:r>
              <a:rPr lang="en-US" altLang="ko-KR" sz="1400" dirty="0" err="1"/>
              <a:t>i</a:t>
            </a:r>
            <a:r>
              <a:rPr lang="en-US" altLang="ko-KR" sz="1400" dirty="0"/>
              <a:t> = </a:t>
            </a:r>
            <a:r>
              <a:rPr lang="en-US" altLang="ko-KR" sz="1400" dirty="0" smtClean="0"/>
              <a:t>0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761367" y="1333212"/>
            <a:ext cx="320312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try</a:t>
            </a:r>
            <a:r>
              <a:rPr lang="en-US" altLang="ko-KR" sz="1400" dirty="0"/>
              <a:t>:</a:t>
            </a:r>
          </a:p>
          <a:p>
            <a:r>
              <a:rPr lang="en-US" altLang="ko-KR" sz="1400" dirty="0"/>
              <a:t>  while True:</a:t>
            </a:r>
          </a:p>
          <a:p>
            <a:r>
              <a:rPr lang="en-US" altLang="ko-KR" sz="1400" dirty="0"/>
              <a:t>    </a:t>
            </a:r>
            <a:r>
              <a:rPr lang="en-US" altLang="ko-KR" sz="1400" dirty="0" err="1"/>
              <a:t>GPIO.output</a:t>
            </a:r>
            <a:r>
              <a:rPr lang="en-US" altLang="ko-KR" sz="1400" dirty="0"/>
              <a:t>(trig, False)</a:t>
            </a:r>
          </a:p>
          <a:p>
            <a:r>
              <a:rPr lang="en-US" altLang="ko-KR" sz="1400" dirty="0"/>
              <a:t>    </a:t>
            </a:r>
            <a:r>
              <a:rPr lang="en-US" altLang="ko-KR" sz="1400" dirty="0" err="1"/>
              <a:t>time.sleep</a:t>
            </a:r>
            <a:r>
              <a:rPr lang="en-US" altLang="ko-KR" sz="1400" dirty="0"/>
              <a:t>(0.5)</a:t>
            </a:r>
          </a:p>
          <a:p>
            <a:r>
              <a:rPr lang="en-US" altLang="ko-KR" sz="1400" dirty="0"/>
              <a:t>    </a:t>
            </a:r>
            <a:r>
              <a:rPr lang="en-US" altLang="ko-KR" sz="1400" dirty="0" err="1"/>
              <a:t>GPIO.output</a:t>
            </a:r>
            <a:r>
              <a:rPr lang="en-US" altLang="ko-KR" sz="1400" dirty="0"/>
              <a:t>(trig, True)</a:t>
            </a:r>
          </a:p>
          <a:p>
            <a:r>
              <a:rPr lang="en-US" altLang="ko-KR" sz="1400" dirty="0"/>
              <a:t>    </a:t>
            </a:r>
            <a:r>
              <a:rPr lang="en-US" altLang="ko-KR" sz="1400" dirty="0" err="1"/>
              <a:t>time.sleep</a:t>
            </a:r>
            <a:r>
              <a:rPr lang="en-US" altLang="ko-KR" sz="1400" dirty="0"/>
              <a:t>(0.00001)</a:t>
            </a:r>
          </a:p>
          <a:p>
            <a:r>
              <a:rPr lang="en-US" altLang="ko-KR" sz="1400" dirty="0"/>
              <a:t>    </a:t>
            </a:r>
            <a:r>
              <a:rPr lang="en-US" altLang="ko-KR" sz="1400" dirty="0" err="1"/>
              <a:t>GPIO.output</a:t>
            </a:r>
            <a:r>
              <a:rPr lang="en-US" altLang="ko-KR" sz="1400" dirty="0"/>
              <a:t>(trig, False)</a:t>
            </a:r>
          </a:p>
          <a:p>
            <a:endParaRPr lang="en-US" altLang="ko-KR" sz="1400" dirty="0"/>
          </a:p>
          <a:p>
            <a:r>
              <a:rPr lang="en-US" altLang="ko-KR" sz="1400" dirty="0"/>
              <a:t>    while </a:t>
            </a:r>
            <a:r>
              <a:rPr lang="en-US" altLang="ko-KR" sz="1400" dirty="0" err="1"/>
              <a:t>GPIO.input</a:t>
            </a:r>
            <a:r>
              <a:rPr lang="en-US" altLang="ko-KR" sz="1400" dirty="0"/>
              <a:t>(echo)==0 :</a:t>
            </a:r>
          </a:p>
          <a:p>
            <a:r>
              <a:rPr lang="en-US" altLang="ko-KR" sz="1400" dirty="0"/>
              <a:t>      </a:t>
            </a:r>
            <a:r>
              <a:rPr lang="en-US" altLang="ko-KR" sz="1400" dirty="0" err="1"/>
              <a:t>timeStart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time.time</a:t>
            </a:r>
            <a:r>
              <a:rPr lang="en-US" altLang="ko-KR" sz="1400" dirty="0"/>
              <a:t>()</a:t>
            </a:r>
          </a:p>
          <a:p>
            <a:endParaRPr lang="en-US" altLang="ko-KR" sz="1400" dirty="0"/>
          </a:p>
          <a:p>
            <a:r>
              <a:rPr lang="en-US" altLang="ko-KR" sz="1400" dirty="0"/>
              <a:t>    while </a:t>
            </a:r>
            <a:r>
              <a:rPr lang="en-US" altLang="ko-KR" sz="1400" dirty="0" err="1"/>
              <a:t>GPIO.input</a:t>
            </a:r>
            <a:r>
              <a:rPr lang="en-US" altLang="ko-KR" sz="1400" dirty="0"/>
              <a:t>(echo)==1 :</a:t>
            </a:r>
          </a:p>
          <a:p>
            <a:r>
              <a:rPr lang="en-US" altLang="ko-KR" sz="1400" dirty="0"/>
              <a:t>      </a:t>
            </a:r>
            <a:r>
              <a:rPr lang="en-US" altLang="ko-KR" sz="1400" dirty="0" err="1"/>
              <a:t>timeEnd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time.time</a:t>
            </a:r>
            <a:r>
              <a:rPr lang="en-US" altLang="ko-KR" sz="1400" dirty="0"/>
              <a:t>()</a:t>
            </a:r>
          </a:p>
          <a:p>
            <a:endParaRPr lang="en-US" altLang="ko-KR" sz="1400" dirty="0"/>
          </a:p>
          <a:p>
            <a:r>
              <a:rPr lang="en-US" altLang="ko-KR" sz="1400" dirty="0"/>
              <a:t>    </a:t>
            </a:r>
            <a:r>
              <a:rPr lang="en-US" altLang="ko-KR" sz="1400" dirty="0" err="1"/>
              <a:t>travelTime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timeEnd</a:t>
            </a:r>
            <a:r>
              <a:rPr lang="en-US" altLang="ko-KR" sz="1400" dirty="0"/>
              <a:t> - </a:t>
            </a:r>
            <a:r>
              <a:rPr lang="en-US" altLang="ko-KR" sz="1400" dirty="0" err="1"/>
              <a:t>timeStart</a:t>
            </a:r>
            <a:endParaRPr lang="en-US" altLang="ko-KR" sz="1400" dirty="0"/>
          </a:p>
          <a:p>
            <a:r>
              <a:rPr lang="en-US" altLang="ko-KR" sz="1400" dirty="0"/>
              <a:t>    distance = </a:t>
            </a:r>
            <a:r>
              <a:rPr lang="en-US" altLang="ko-KR" sz="1400" dirty="0" err="1"/>
              <a:t>travelTime</a:t>
            </a:r>
            <a:r>
              <a:rPr lang="en-US" altLang="ko-KR" sz="1400" dirty="0"/>
              <a:t> * 17000</a:t>
            </a:r>
          </a:p>
          <a:p>
            <a:r>
              <a:rPr lang="en-US" altLang="ko-KR" sz="1400" dirty="0"/>
              <a:t>    distance = round(distance, 2)</a:t>
            </a:r>
          </a:p>
          <a:p>
            <a:r>
              <a:rPr lang="en-US" altLang="ko-KR" sz="1400" dirty="0"/>
              <a:t>    print "Distance : ", distance, " cm"</a:t>
            </a:r>
          </a:p>
          <a:p>
            <a:r>
              <a:rPr lang="en-US" altLang="ko-KR" sz="1400" dirty="0"/>
              <a:t>    </a:t>
            </a:r>
            <a:r>
              <a:rPr lang="en-US" altLang="ko-KR" sz="1400" dirty="0" err="1"/>
              <a:t>time.sleep</a:t>
            </a:r>
            <a:r>
              <a:rPr lang="en-US" altLang="ko-KR" sz="1400" dirty="0"/>
              <a:t>(1)</a:t>
            </a:r>
          </a:p>
          <a:p>
            <a:r>
              <a:rPr lang="en-US" altLang="ko-KR" sz="1400" dirty="0"/>
              <a:t>finally:</a:t>
            </a:r>
          </a:p>
          <a:p>
            <a:r>
              <a:rPr lang="en-US" altLang="ko-KR" sz="1400" dirty="0"/>
              <a:t>  print("Cleaning up")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GPIO.cleanup</a:t>
            </a:r>
            <a:r>
              <a:rPr lang="en-US" altLang="ko-KR" sz="1400" dirty="0" smtClean="0"/>
              <a:t>()</a:t>
            </a:r>
            <a:endParaRPr lang="en-US" altLang="ko-KR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49514"/>
            <a:ext cx="3351085" cy="212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649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초음파센서</a:t>
            </a:r>
            <a:r>
              <a:rPr lang="en-US" altLang="ko-KR" dirty="0" smtClean="0"/>
              <a:t>+LED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초음파센서와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의 결합 활용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접근을 </a:t>
            </a:r>
            <a:r>
              <a:rPr lang="ko-KR" altLang="en-US" dirty="0"/>
              <a:t>감지하면 </a:t>
            </a:r>
            <a:r>
              <a:rPr lang="en-US" altLang="ko-KR" dirty="0"/>
              <a:t>LED</a:t>
            </a:r>
            <a:r>
              <a:rPr lang="ko-KR" altLang="en-US" dirty="0"/>
              <a:t>에 </a:t>
            </a:r>
            <a:r>
              <a:rPr lang="ko-KR" altLang="en-US" dirty="0" smtClean="0"/>
              <a:t>불을 </a:t>
            </a:r>
            <a:r>
              <a:rPr lang="ko-KR" altLang="en-US" dirty="0"/>
              <a:t>켜도록 만들어보자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앞의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두가지</a:t>
            </a:r>
            <a:r>
              <a:rPr lang="ko-KR" altLang="en-US" dirty="0" smtClean="0"/>
              <a:t> 소스를 결합 활용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4448944" cy="333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sonic-</a:t>
            </a:r>
            <a:r>
              <a:rPr lang="en-US" altLang="ko-KR" dirty="0" err="1" smtClean="0"/>
              <a:t>led.c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11560" y="2411591"/>
            <a:ext cx="35795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#include &lt;</a:t>
            </a:r>
            <a:r>
              <a:rPr lang="en-US" altLang="ko-KR" sz="1400" dirty="0" err="1"/>
              <a:t>stdio.h</a:t>
            </a:r>
            <a:r>
              <a:rPr lang="en-US" altLang="ko-KR" sz="1400" dirty="0"/>
              <a:t>&gt;</a:t>
            </a:r>
          </a:p>
          <a:p>
            <a:r>
              <a:rPr lang="en-US" altLang="ko-KR" sz="1400" dirty="0"/>
              <a:t>#include &lt;</a:t>
            </a:r>
            <a:r>
              <a:rPr lang="en-US" altLang="ko-KR" sz="1400" dirty="0" err="1"/>
              <a:t>wiringPi.h</a:t>
            </a:r>
            <a:r>
              <a:rPr lang="en-US" altLang="ko-KR" sz="1400" dirty="0"/>
              <a:t>&gt;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#define TRIG 5 </a:t>
            </a:r>
          </a:p>
          <a:p>
            <a:r>
              <a:rPr lang="en-US" altLang="ko-KR" sz="1400" dirty="0"/>
              <a:t>#define ECHO 4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#define pin 0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 err="1"/>
              <a:t>int</a:t>
            </a:r>
            <a:r>
              <a:rPr lang="en-US" altLang="ko-KR" sz="1400" dirty="0"/>
              <a:t> main(void)</a:t>
            </a:r>
          </a:p>
          <a:p>
            <a:r>
              <a:rPr lang="en-US" altLang="ko-KR" sz="1400" dirty="0"/>
              <a:t>{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 distance = 0;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 pulse = 0;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i</a:t>
            </a:r>
            <a:r>
              <a:rPr lang="en-US" altLang="ko-KR" sz="1400" dirty="0"/>
              <a:t>=0;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if(</a:t>
            </a:r>
            <a:r>
              <a:rPr lang="en-US" altLang="ko-KR" sz="1400" dirty="0" err="1"/>
              <a:t>wiringPiSetup</a:t>
            </a:r>
            <a:r>
              <a:rPr lang="en-US" altLang="ko-KR" sz="1400" dirty="0"/>
              <a:t>()==-1) return 1;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</a:t>
            </a:r>
            <a:r>
              <a:rPr lang="en-US" altLang="ko-KR" sz="1400" dirty="0" err="1"/>
              <a:t>pinMode</a:t>
            </a:r>
            <a:r>
              <a:rPr lang="en-US" altLang="ko-KR" sz="1400" dirty="0"/>
              <a:t>(TRIG,OUTPUT);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pinMode</a:t>
            </a:r>
            <a:r>
              <a:rPr lang="en-US" altLang="ko-KR" sz="1400" dirty="0"/>
              <a:t>(ECHO,INPUT);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pinMode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pin,OUTPUT</a:t>
            </a:r>
            <a:r>
              <a:rPr lang="en-US" altLang="ko-KR" sz="1400" dirty="0" smtClean="0"/>
              <a:t>);</a:t>
            </a:r>
            <a:endParaRPr lang="en-US" altLang="ko-KR" sz="1400" dirty="0"/>
          </a:p>
        </p:txBody>
      </p:sp>
      <p:sp>
        <p:nvSpPr>
          <p:cNvPr id="9" name="직사각형 8"/>
          <p:cNvSpPr/>
          <p:nvPr/>
        </p:nvSpPr>
        <p:spPr>
          <a:xfrm>
            <a:off x="4248472" y="1263526"/>
            <a:ext cx="4499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  for(;;)</a:t>
            </a:r>
          </a:p>
          <a:p>
            <a:r>
              <a:rPr lang="en-US" altLang="ko-KR" sz="1400" dirty="0"/>
              <a:t> 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digitalWrite</a:t>
            </a:r>
            <a:r>
              <a:rPr lang="en-US" altLang="ko-KR" sz="1400" dirty="0"/>
              <a:t>(TRIG,LOW);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usleep</a:t>
            </a:r>
            <a:r>
              <a:rPr lang="en-US" altLang="ko-KR" sz="1400" dirty="0"/>
              <a:t>(2);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digitalWrite</a:t>
            </a:r>
            <a:r>
              <a:rPr lang="en-US" altLang="ko-KR" sz="1400" dirty="0"/>
              <a:t>(TRIG,HIGH);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usleep</a:t>
            </a:r>
            <a:r>
              <a:rPr lang="en-US" altLang="ko-KR" sz="1400" dirty="0"/>
              <a:t>(20);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digitalWrite</a:t>
            </a:r>
            <a:r>
              <a:rPr lang="en-US" altLang="ko-KR" sz="1400" dirty="0"/>
              <a:t>(TRIG,LOW);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  while(</a:t>
            </a:r>
            <a:r>
              <a:rPr lang="en-US" altLang="ko-KR" sz="1400" dirty="0" err="1"/>
              <a:t>digitalRead</a:t>
            </a:r>
            <a:r>
              <a:rPr lang="en-US" altLang="ko-KR" sz="1400" dirty="0"/>
              <a:t>(ECHO)==LOW);</a:t>
            </a:r>
          </a:p>
          <a:p>
            <a:r>
              <a:rPr lang="en-US" altLang="ko-KR" sz="1400" dirty="0"/>
              <a:t>    long </a:t>
            </a:r>
            <a:r>
              <a:rPr lang="en-US" altLang="ko-KR" sz="1400" dirty="0" err="1"/>
              <a:t>startTime</a:t>
            </a:r>
            <a:r>
              <a:rPr lang="en-US" altLang="ko-KR" sz="1400" dirty="0"/>
              <a:t> = micros();</a:t>
            </a:r>
          </a:p>
          <a:p>
            <a:r>
              <a:rPr lang="en-US" altLang="ko-KR" sz="1400" dirty="0"/>
              <a:t>    while(</a:t>
            </a:r>
            <a:r>
              <a:rPr lang="en-US" altLang="ko-KR" sz="1400" dirty="0" err="1"/>
              <a:t>digitalRead</a:t>
            </a:r>
            <a:r>
              <a:rPr lang="en-US" altLang="ko-KR" sz="1400" dirty="0"/>
              <a:t>(ECHO)==HIGH);</a:t>
            </a:r>
          </a:p>
          <a:p>
            <a:r>
              <a:rPr lang="en-US" altLang="ko-KR" sz="1400" dirty="0"/>
              <a:t>    long </a:t>
            </a:r>
            <a:r>
              <a:rPr lang="en-US" altLang="ko-KR" sz="1400" dirty="0" err="1"/>
              <a:t>travelTime</a:t>
            </a:r>
            <a:r>
              <a:rPr lang="en-US" altLang="ko-KR" sz="1400" dirty="0"/>
              <a:t> = micros() - </a:t>
            </a:r>
            <a:r>
              <a:rPr lang="en-US" altLang="ko-KR" sz="1400" dirty="0" err="1"/>
              <a:t>startTime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  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 distance = </a:t>
            </a:r>
            <a:r>
              <a:rPr lang="en-US" altLang="ko-KR" sz="1400" dirty="0" err="1"/>
              <a:t>travelTime</a:t>
            </a:r>
            <a:r>
              <a:rPr lang="en-US" altLang="ko-KR" sz="1400" dirty="0"/>
              <a:t> / 58;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printf</a:t>
            </a:r>
            <a:r>
              <a:rPr lang="en-US" altLang="ko-KR" sz="1400" dirty="0"/>
              <a:t>("Distance %3d : %d cm \n", </a:t>
            </a:r>
            <a:r>
              <a:rPr lang="en-US" altLang="ko-KR" sz="1400" dirty="0" err="1"/>
              <a:t>i</a:t>
            </a:r>
            <a:r>
              <a:rPr lang="en-US" altLang="ko-KR" sz="1400" dirty="0"/>
              <a:t>, distance);</a:t>
            </a:r>
          </a:p>
          <a:p>
            <a:r>
              <a:rPr lang="en-US" altLang="ko-KR" sz="1400" dirty="0"/>
              <a:t>    if (distance &lt; 10) </a:t>
            </a:r>
          </a:p>
          <a:p>
            <a:r>
              <a:rPr lang="en-US" altLang="ko-KR" sz="1400" dirty="0"/>
              <a:t>    {</a:t>
            </a:r>
          </a:p>
          <a:p>
            <a:r>
              <a:rPr lang="en-US" altLang="ko-KR" sz="1400" dirty="0"/>
              <a:t>      </a:t>
            </a:r>
            <a:r>
              <a:rPr lang="en-US" altLang="ko-KR" sz="1400" dirty="0" err="1"/>
              <a:t>digitalWrite</a:t>
            </a:r>
            <a:r>
              <a:rPr lang="en-US" altLang="ko-KR" sz="1400" dirty="0"/>
              <a:t>(pin, HIGH);</a:t>
            </a:r>
          </a:p>
          <a:p>
            <a:r>
              <a:rPr lang="en-US" altLang="ko-KR" sz="1400" dirty="0"/>
              <a:t>      delay(500);</a:t>
            </a:r>
          </a:p>
          <a:p>
            <a:r>
              <a:rPr lang="en-US" altLang="ko-KR" sz="1400" dirty="0"/>
              <a:t>      </a:t>
            </a:r>
            <a:r>
              <a:rPr lang="en-US" altLang="ko-KR" sz="1400" dirty="0" err="1"/>
              <a:t>digitalWrite</a:t>
            </a:r>
            <a:r>
              <a:rPr lang="en-US" altLang="ko-KR" sz="1400" dirty="0"/>
              <a:t>(pin, LOW);</a:t>
            </a:r>
          </a:p>
          <a:p>
            <a:r>
              <a:rPr lang="en-US" altLang="ko-KR" sz="1400" dirty="0"/>
              <a:t>    }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i</a:t>
            </a:r>
            <a:r>
              <a:rPr lang="en-US" altLang="ko-KR" sz="1400" dirty="0"/>
              <a:t>++;</a:t>
            </a:r>
          </a:p>
          <a:p>
            <a:r>
              <a:rPr lang="en-US" altLang="ko-KR" sz="1400" dirty="0"/>
              <a:t>    delay(500);</a:t>
            </a:r>
          </a:p>
          <a:p>
            <a:r>
              <a:rPr lang="en-US" altLang="ko-KR" sz="1400" dirty="0"/>
              <a:t>  }</a:t>
            </a:r>
          </a:p>
          <a:p>
            <a:r>
              <a:rPr lang="en-US" altLang="ko-KR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33639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</a:t>
            </a:r>
            <a:r>
              <a:rPr lang="en-US" altLang="ko-KR" dirty="0" smtClean="0"/>
              <a:t>onic-led.js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39433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5263" y="996399"/>
            <a:ext cx="3318665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// sonic.js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wpi</a:t>
            </a:r>
            <a:r>
              <a:rPr lang="en-US" altLang="ko-KR" sz="1200" dirty="0"/>
              <a:t> = require("wiring-pi");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sleep = require("sleep");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microtime</a:t>
            </a:r>
            <a:r>
              <a:rPr lang="en-US" altLang="ko-KR" sz="1200" dirty="0"/>
              <a:t> = require('</a:t>
            </a:r>
            <a:r>
              <a:rPr lang="en-US" altLang="ko-KR" sz="1200" dirty="0" err="1"/>
              <a:t>microtime</a:t>
            </a:r>
            <a:r>
              <a:rPr lang="en-US" altLang="ko-KR" sz="1200" dirty="0"/>
              <a:t>');</a:t>
            </a:r>
          </a:p>
          <a:p>
            <a:r>
              <a:rPr lang="en-US" altLang="ko-KR" sz="1200" dirty="0" err="1" smtClean="0"/>
              <a:t>var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TRIG = 5;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ECHO = 4;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led = 0;</a:t>
            </a:r>
          </a:p>
          <a:p>
            <a:r>
              <a:rPr lang="en-US" altLang="ko-KR" sz="1200" dirty="0" err="1" smtClean="0"/>
              <a:t>wpi.setup</a:t>
            </a:r>
            <a:r>
              <a:rPr lang="en-US" altLang="ko-KR" sz="1200" dirty="0"/>
              <a:t>('</a:t>
            </a:r>
            <a:r>
              <a:rPr lang="en-US" altLang="ko-KR" sz="1200" dirty="0" err="1"/>
              <a:t>gpio</a:t>
            </a:r>
            <a:r>
              <a:rPr lang="en-US" altLang="ko-KR" sz="1200" dirty="0"/>
              <a:t>');</a:t>
            </a:r>
          </a:p>
          <a:p>
            <a:r>
              <a:rPr lang="en-US" altLang="ko-KR" sz="1200" dirty="0" err="1"/>
              <a:t>wpi.wiringPiSetup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 err="1" smtClean="0"/>
              <a:t>wpi.pinMode</a:t>
            </a:r>
            <a:r>
              <a:rPr lang="en-US" altLang="ko-KR" sz="1200" dirty="0" smtClean="0"/>
              <a:t>(TRIG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wpi.OUTPUT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wpi.pinMode</a:t>
            </a:r>
            <a:r>
              <a:rPr lang="en-US" altLang="ko-KR" sz="1200" dirty="0"/>
              <a:t>(ECHO, </a:t>
            </a:r>
            <a:r>
              <a:rPr lang="en-US" altLang="ko-KR" sz="1200" dirty="0" err="1"/>
              <a:t>wpi.INPUT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wpi.pinMode</a:t>
            </a:r>
            <a:r>
              <a:rPr lang="en-US" altLang="ko-KR" sz="1200" dirty="0"/>
              <a:t>(led, </a:t>
            </a:r>
            <a:r>
              <a:rPr lang="en-US" altLang="ko-KR" sz="1200" dirty="0" err="1"/>
              <a:t>wpi.OUTPUT</a:t>
            </a:r>
            <a:r>
              <a:rPr lang="en-US" altLang="ko-KR" sz="1200" dirty="0"/>
              <a:t>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function </a:t>
            </a:r>
            <a:r>
              <a:rPr lang="en-US" altLang="ko-KR" sz="1200" dirty="0" err="1"/>
              <a:t>getDistance</a:t>
            </a:r>
            <a:r>
              <a:rPr lang="en-US" altLang="ko-KR" sz="1200" dirty="0"/>
              <a:t>(TRIG, ECHO) {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wpi.digitalWrite</a:t>
            </a:r>
            <a:r>
              <a:rPr lang="en-US" altLang="ko-KR" sz="1200" dirty="0"/>
              <a:t>(TRIG, </a:t>
            </a:r>
            <a:r>
              <a:rPr lang="en-US" altLang="ko-KR" sz="1200" dirty="0" err="1"/>
              <a:t>wpi.LOW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sleep.usleep</a:t>
            </a:r>
            <a:r>
              <a:rPr lang="en-US" altLang="ko-KR" sz="1200" dirty="0"/>
              <a:t>(2);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wpi.digitalWrite</a:t>
            </a:r>
            <a:r>
              <a:rPr lang="en-US" altLang="ko-KR" sz="1200" dirty="0"/>
              <a:t>(TRIG, </a:t>
            </a:r>
            <a:r>
              <a:rPr lang="en-US" altLang="ko-KR" sz="1200" dirty="0" err="1"/>
              <a:t>wpi.HIGH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sleep.usleep</a:t>
            </a:r>
            <a:r>
              <a:rPr lang="en-US" altLang="ko-KR" sz="1200" dirty="0"/>
              <a:t>(20);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wpi.digitalWrite</a:t>
            </a:r>
            <a:r>
              <a:rPr lang="en-US" altLang="ko-KR" sz="1200" dirty="0"/>
              <a:t>(TRIG, </a:t>
            </a:r>
            <a:r>
              <a:rPr lang="en-US" altLang="ko-KR" sz="1200" dirty="0" err="1"/>
              <a:t>wpi.LOW</a:t>
            </a:r>
            <a:r>
              <a:rPr lang="en-US" altLang="ko-KR" sz="1200" dirty="0"/>
              <a:t>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  while(</a:t>
            </a:r>
            <a:r>
              <a:rPr lang="en-US" altLang="ko-KR" sz="1200" dirty="0" err="1"/>
              <a:t>wpi.digitalRead</a:t>
            </a:r>
            <a:r>
              <a:rPr lang="en-US" altLang="ko-KR" sz="1200" dirty="0"/>
              <a:t>(ECHO) == </a:t>
            </a:r>
            <a:r>
              <a:rPr lang="en-US" altLang="ko-KR" sz="1200" dirty="0" err="1"/>
              <a:t>wpi.LOW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startTime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microtime.now</a:t>
            </a:r>
            <a:r>
              <a:rPr lang="en-US" altLang="ko-KR" sz="1200" dirty="0"/>
              <a:t>();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  while(</a:t>
            </a:r>
            <a:r>
              <a:rPr lang="en-US" altLang="ko-KR" sz="1200" dirty="0" err="1"/>
              <a:t>wpi.digitalRead</a:t>
            </a:r>
            <a:r>
              <a:rPr lang="en-US" altLang="ko-KR" sz="1200" dirty="0"/>
              <a:t>(ECHO) == </a:t>
            </a:r>
            <a:r>
              <a:rPr lang="en-US" altLang="ko-KR" sz="1200" dirty="0" err="1"/>
              <a:t>wpi.HIGH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endTime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microtime.now</a:t>
            </a:r>
            <a:r>
              <a:rPr lang="en-US" altLang="ko-KR" sz="1200" dirty="0"/>
              <a:t>();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travelTime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endTime</a:t>
            </a:r>
            <a:r>
              <a:rPr lang="en-US" altLang="ko-KR" sz="1200" dirty="0"/>
              <a:t> - </a:t>
            </a:r>
            <a:r>
              <a:rPr lang="en-US" altLang="ko-KR" sz="1200" dirty="0" err="1"/>
              <a:t>startTime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var</a:t>
            </a:r>
            <a:r>
              <a:rPr lang="en-US" altLang="ko-KR" sz="1200" dirty="0"/>
              <a:t> distance = </a:t>
            </a:r>
            <a:r>
              <a:rPr lang="en-US" altLang="ko-KR" sz="1200" dirty="0" err="1"/>
              <a:t>travelTime</a:t>
            </a:r>
            <a:r>
              <a:rPr lang="en-US" altLang="ko-KR" sz="1200" dirty="0"/>
              <a:t>/58;</a:t>
            </a:r>
          </a:p>
          <a:p>
            <a:r>
              <a:rPr lang="en-US" altLang="ko-KR" sz="1200" dirty="0"/>
              <a:t>  return distance;</a:t>
            </a:r>
          </a:p>
          <a:p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3550364"/>
            <a:ext cx="35425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var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 = 0;</a:t>
            </a:r>
          </a:p>
          <a:p>
            <a:r>
              <a:rPr lang="en-US" altLang="ko-KR" sz="1200" dirty="0" err="1"/>
              <a:t>wpi.digitalWrite</a:t>
            </a:r>
            <a:r>
              <a:rPr lang="en-US" altLang="ko-KR" sz="1200" dirty="0"/>
              <a:t>(led, </a:t>
            </a:r>
            <a:r>
              <a:rPr lang="en-US" altLang="ko-KR" sz="1200" dirty="0" err="1"/>
              <a:t>wpi.LOW</a:t>
            </a:r>
            <a:r>
              <a:rPr lang="en-US" altLang="ko-KR" sz="1200" dirty="0"/>
              <a:t>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while(true) {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var</a:t>
            </a:r>
            <a:r>
              <a:rPr lang="en-US" altLang="ko-KR" sz="1200" dirty="0"/>
              <a:t> d = </a:t>
            </a:r>
            <a:r>
              <a:rPr lang="en-US" altLang="ko-KR" sz="1200" dirty="0" err="1"/>
              <a:t>Math.round</a:t>
            </a:r>
            <a:r>
              <a:rPr lang="en-US" altLang="ko-KR" sz="1200" dirty="0"/>
              <a:t>(</a:t>
            </a:r>
            <a:r>
              <a:rPr lang="en-US" altLang="ko-KR" sz="1200" dirty="0" err="1"/>
              <a:t>getDistance</a:t>
            </a:r>
            <a:r>
              <a:rPr lang="en-US" altLang="ko-KR" sz="1200" dirty="0"/>
              <a:t>(TRIG, ECHO));</a:t>
            </a:r>
          </a:p>
          <a:p>
            <a:r>
              <a:rPr lang="en-US" altLang="ko-KR" sz="1200" dirty="0"/>
              <a:t>  console.log("Distance "+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+" : "+ d + " cm");</a:t>
            </a:r>
          </a:p>
          <a:p>
            <a:r>
              <a:rPr lang="en-US" altLang="ko-KR" sz="1200" dirty="0"/>
              <a:t>  if (d &lt; 10) {</a:t>
            </a:r>
          </a:p>
          <a:p>
            <a:r>
              <a:rPr lang="en-US" altLang="ko-KR" sz="1200" dirty="0"/>
              <a:t>    </a:t>
            </a:r>
            <a:r>
              <a:rPr lang="en-US" altLang="ko-KR" sz="1200" dirty="0" err="1"/>
              <a:t>wpi.digitalWrite</a:t>
            </a:r>
            <a:r>
              <a:rPr lang="en-US" altLang="ko-KR" sz="1200" dirty="0"/>
              <a:t>(led, </a:t>
            </a:r>
            <a:r>
              <a:rPr lang="en-US" altLang="ko-KR" sz="1200" dirty="0" err="1"/>
              <a:t>wpi.HIGH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    </a:t>
            </a:r>
            <a:r>
              <a:rPr lang="en-US" altLang="ko-KR" sz="1200" dirty="0" err="1"/>
              <a:t>sleep.sleep</a:t>
            </a:r>
            <a:r>
              <a:rPr lang="en-US" altLang="ko-KR" sz="1200" dirty="0"/>
              <a:t>(1);</a:t>
            </a:r>
          </a:p>
          <a:p>
            <a:r>
              <a:rPr lang="en-US" altLang="ko-KR" sz="1200" dirty="0"/>
              <a:t>    </a:t>
            </a:r>
            <a:r>
              <a:rPr lang="en-US" altLang="ko-KR" sz="1200" dirty="0" err="1"/>
              <a:t>wpi.digitalWrite</a:t>
            </a:r>
            <a:r>
              <a:rPr lang="en-US" altLang="ko-KR" sz="1200" dirty="0"/>
              <a:t>(led, </a:t>
            </a:r>
            <a:r>
              <a:rPr lang="en-US" altLang="ko-KR" sz="1200" dirty="0" err="1"/>
              <a:t>wpi.LOW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    console.log(" - LED on");</a:t>
            </a:r>
          </a:p>
          <a:p>
            <a:r>
              <a:rPr lang="en-US" altLang="ko-KR" sz="1200" dirty="0"/>
              <a:t>  }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sleep.sleep</a:t>
            </a:r>
            <a:r>
              <a:rPr lang="en-US" altLang="ko-KR" sz="1200" dirty="0"/>
              <a:t>(1);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++;</a:t>
            </a:r>
          </a:p>
          <a:p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45136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sonic-led.py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240360" cy="27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81612" y="1340768"/>
            <a:ext cx="21585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import </a:t>
            </a:r>
            <a:r>
              <a:rPr lang="en-US" altLang="ko-KR" sz="1200" dirty="0" err="1"/>
              <a:t>RPi.GPIO</a:t>
            </a:r>
            <a:r>
              <a:rPr lang="en-US" altLang="ko-KR" sz="1200" dirty="0"/>
              <a:t> as GPIO</a:t>
            </a:r>
          </a:p>
          <a:p>
            <a:r>
              <a:rPr lang="en-US" altLang="ko-KR" sz="1200" dirty="0"/>
              <a:t>import time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GPIO.setmode</a:t>
            </a:r>
            <a:r>
              <a:rPr lang="en-US" altLang="ko-KR" sz="1200" dirty="0"/>
              <a:t>(GPIO.BOARD)</a:t>
            </a:r>
          </a:p>
          <a:p>
            <a:r>
              <a:rPr lang="en-US" altLang="ko-KR" sz="1200" dirty="0"/>
              <a:t>led = 11</a:t>
            </a:r>
          </a:p>
          <a:p>
            <a:r>
              <a:rPr lang="en-US" altLang="ko-KR" sz="1200" dirty="0"/>
              <a:t>trig = 18</a:t>
            </a:r>
          </a:p>
          <a:p>
            <a:r>
              <a:rPr lang="en-US" altLang="ko-KR" sz="1200" dirty="0"/>
              <a:t>echo = 16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GPIO.setup</a:t>
            </a:r>
            <a:r>
              <a:rPr lang="en-US" altLang="ko-KR" sz="1200" dirty="0"/>
              <a:t>(led, GPIO.OUT)</a:t>
            </a:r>
          </a:p>
          <a:p>
            <a:r>
              <a:rPr lang="en-US" altLang="ko-KR" sz="1200" dirty="0" err="1"/>
              <a:t>GPIO.setup</a:t>
            </a:r>
            <a:r>
              <a:rPr lang="en-US" altLang="ko-KR" sz="1200" dirty="0"/>
              <a:t>(trig, GPIO.OUT)</a:t>
            </a:r>
          </a:p>
          <a:p>
            <a:r>
              <a:rPr lang="en-US" altLang="ko-KR" sz="1200" dirty="0" err="1"/>
              <a:t>GPIO.setup</a:t>
            </a:r>
            <a:r>
              <a:rPr lang="en-US" altLang="ko-KR" sz="1200" dirty="0"/>
              <a:t>(echo, GPIO.IN)</a:t>
            </a:r>
          </a:p>
          <a:p>
            <a:endParaRPr lang="en-US" altLang="ko-KR" sz="1200" dirty="0"/>
          </a:p>
          <a:p>
            <a:r>
              <a:rPr lang="en-US" altLang="ko-KR" sz="1200" dirty="0"/>
              <a:t>distance = 0</a:t>
            </a:r>
          </a:p>
          <a:p>
            <a:r>
              <a:rPr lang="en-US" altLang="ko-KR" sz="1200" dirty="0" err="1"/>
              <a:t>i</a:t>
            </a:r>
            <a:r>
              <a:rPr lang="en-US" altLang="ko-KR" sz="1200" dirty="0"/>
              <a:t> = </a:t>
            </a:r>
            <a:r>
              <a:rPr lang="en-US" altLang="ko-KR" sz="1200" dirty="0" smtClean="0"/>
              <a:t>0</a:t>
            </a:r>
            <a:endParaRPr lang="en-US" altLang="ko-K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258171" y="1293723"/>
            <a:ext cx="2778325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try</a:t>
            </a:r>
            <a:r>
              <a:rPr lang="en-US" altLang="ko-KR" sz="1200" dirty="0"/>
              <a:t>:</a:t>
            </a:r>
          </a:p>
          <a:p>
            <a:r>
              <a:rPr lang="en-US" altLang="ko-KR" sz="1200" dirty="0"/>
              <a:t>  while True:</a:t>
            </a:r>
          </a:p>
          <a:p>
            <a:r>
              <a:rPr lang="en-US" altLang="ko-KR" sz="1200" dirty="0"/>
              <a:t>    </a:t>
            </a:r>
            <a:r>
              <a:rPr lang="en-US" altLang="ko-KR" sz="1200" dirty="0" err="1"/>
              <a:t>GPIO.output</a:t>
            </a:r>
            <a:r>
              <a:rPr lang="en-US" altLang="ko-KR" sz="1200" dirty="0"/>
              <a:t>(trig, False)</a:t>
            </a:r>
          </a:p>
          <a:p>
            <a:r>
              <a:rPr lang="en-US" altLang="ko-KR" sz="1200" dirty="0"/>
              <a:t>    </a:t>
            </a:r>
            <a:r>
              <a:rPr lang="en-US" altLang="ko-KR" sz="1200" dirty="0" err="1"/>
              <a:t>time.sleep</a:t>
            </a:r>
            <a:r>
              <a:rPr lang="en-US" altLang="ko-KR" sz="1200" dirty="0"/>
              <a:t>(0.5)</a:t>
            </a:r>
          </a:p>
          <a:p>
            <a:r>
              <a:rPr lang="en-US" altLang="ko-KR" sz="1200" dirty="0"/>
              <a:t>    </a:t>
            </a:r>
            <a:r>
              <a:rPr lang="en-US" altLang="ko-KR" sz="1200" dirty="0" err="1"/>
              <a:t>GPIO.output</a:t>
            </a:r>
            <a:r>
              <a:rPr lang="en-US" altLang="ko-KR" sz="1200" dirty="0"/>
              <a:t>(trig, True)</a:t>
            </a:r>
          </a:p>
          <a:p>
            <a:r>
              <a:rPr lang="en-US" altLang="ko-KR" sz="1200" dirty="0"/>
              <a:t>    </a:t>
            </a:r>
            <a:r>
              <a:rPr lang="en-US" altLang="ko-KR" sz="1200" dirty="0" err="1"/>
              <a:t>time.sleep</a:t>
            </a:r>
            <a:r>
              <a:rPr lang="en-US" altLang="ko-KR" sz="1200" dirty="0"/>
              <a:t>(0.00001)</a:t>
            </a:r>
          </a:p>
          <a:p>
            <a:r>
              <a:rPr lang="en-US" altLang="ko-KR" sz="1200" dirty="0"/>
              <a:t>    </a:t>
            </a:r>
            <a:r>
              <a:rPr lang="en-US" altLang="ko-KR" sz="1200" dirty="0" err="1"/>
              <a:t>GPIO.output</a:t>
            </a:r>
            <a:r>
              <a:rPr lang="en-US" altLang="ko-KR" sz="1200" dirty="0"/>
              <a:t>(trig, False)</a:t>
            </a:r>
          </a:p>
          <a:p>
            <a:endParaRPr lang="en-US" altLang="ko-KR" sz="1200" dirty="0"/>
          </a:p>
          <a:p>
            <a:r>
              <a:rPr lang="en-US" altLang="ko-KR" sz="1200" dirty="0"/>
              <a:t>    while </a:t>
            </a:r>
            <a:r>
              <a:rPr lang="en-US" altLang="ko-KR" sz="1200" dirty="0" err="1"/>
              <a:t>GPIO.input</a:t>
            </a:r>
            <a:r>
              <a:rPr lang="en-US" altLang="ko-KR" sz="1200" dirty="0"/>
              <a:t>(echo)==0 :</a:t>
            </a:r>
          </a:p>
          <a:p>
            <a:r>
              <a:rPr lang="en-US" altLang="ko-KR" sz="1200" dirty="0"/>
              <a:t>      </a:t>
            </a:r>
            <a:r>
              <a:rPr lang="en-US" altLang="ko-KR" sz="1200" dirty="0" err="1"/>
              <a:t>timeStart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time.time</a:t>
            </a:r>
            <a:r>
              <a:rPr lang="en-US" altLang="ko-KR" sz="1200" dirty="0"/>
              <a:t>()</a:t>
            </a:r>
          </a:p>
          <a:p>
            <a:endParaRPr lang="en-US" altLang="ko-KR" sz="1200" dirty="0"/>
          </a:p>
          <a:p>
            <a:r>
              <a:rPr lang="en-US" altLang="ko-KR" sz="1200" dirty="0"/>
              <a:t>    while </a:t>
            </a:r>
            <a:r>
              <a:rPr lang="en-US" altLang="ko-KR" sz="1200" dirty="0" err="1"/>
              <a:t>GPIO.input</a:t>
            </a:r>
            <a:r>
              <a:rPr lang="en-US" altLang="ko-KR" sz="1200" dirty="0"/>
              <a:t>(echo)==1 :</a:t>
            </a:r>
          </a:p>
          <a:p>
            <a:r>
              <a:rPr lang="en-US" altLang="ko-KR" sz="1200" dirty="0"/>
              <a:t>      </a:t>
            </a:r>
            <a:r>
              <a:rPr lang="en-US" altLang="ko-KR" sz="1200" dirty="0" err="1"/>
              <a:t>timeEnd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time.time</a:t>
            </a:r>
            <a:r>
              <a:rPr lang="en-US" altLang="ko-KR" sz="1200" dirty="0"/>
              <a:t>()</a:t>
            </a:r>
          </a:p>
          <a:p>
            <a:endParaRPr lang="en-US" altLang="ko-KR" sz="1200" dirty="0"/>
          </a:p>
          <a:p>
            <a:r>
              <a:rPr lang="en-US" altLang="ko-KR" sz="1200" dirty="0"/>
              <a:t>    </a:t>
            </a:r>
            <a:r>
              <a:rPr lang="en-US" altLang="ko-KR" sz="1200" dirty="0" err="1"/>
              <a:t>travelTime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timeEnd</a:t>
            </a:r>
            <a:r>
              <a:rPr lang="en-US" altLang="ko-KR" sz="1200" dirty="0"/>
              <a:t> - </a:t>
            </a:r>
            <a:r>
              <a:rPr lang="en-US" altLang="ko-KR" sz="1200" dirty="0" err="1"/>
              <a:t>timeStart</a:t>
            </a:r>
            <a:endParaRPr lang="en-US" altLang="ko-KR" sz="1200" dirty="0"/>
          </a:p>
          <a:p>
            <a:r>
              <a:rPr lang="en-US" altLang="ko-KR" sz="1200" dirty="0"/>
              <a:t>    distance = </a:t>
            </a:r>
            <a:r>
              <a:rPr lang="en-US" altLang="ko-KR" sz="1200" dirty="0" err="1"/>
              <a:t>travelTime</a:t>
            </a:r>
            <a:r>
              <a:rPr lang="en-US" altLang="ko-KR" sz="1200" dirty="0"/>
              <a:t> * 17000</a:t>
            </a:r>
          </a:p>
          <a:p>
            <a:r>
              <a:rPr lang="en-US" altLang="ko-KR" sz="1200" dirty="0"/>
              <a:t>    distance = round(distance, 2)</a:t>
            </a:r>
          </a:p>
          <a:p>
            <a:r>
              <a:rPr lang="en-US" altLang="ko-KR" sz="1200" dirty="0"/>
              <a:t>    print "Distance : ", distance, " cm"</a:t>
            </a:r>
          </a:p>
          <a:p>
            <a:r>
              <a:rPr lang="en-US" altLang="ko-KR" sz="1200" dirty="0"/>
              <a:t>    if distance &lt; 10 :</a:t>
            </a:r>
          </a:p>
          <a:p>
            <a:r>
              <a:rPr lang="en-US" altLang="ko-KR" sz="1200" dirty="0"/>
              <a:t>      </a:t>
            </a:r>
            <a:r>
              <a:rPr lang="en-US" altLang="ko-KR" sz="1200" dirty="0" err="1"/>
              <a:t>GPIO.output</a:t>
            </a:r>
            <a:r>
              <a:rPr lang="en-US" altLang="ko-KR" sz="1200" dirty="0"/>
              <a:t>(led, True)</a:t>
            </a:r>
          </a:p>
          <a:p>
            <a:r>
              <a:rPr lang="en-US" altLang="ko-KR" sz="1200" dirty="0"/>
              <a:t>      </a:t>
            </a:r>
            <a:r>
              <a:rPr lang="en-US" altLang="ko-KR" sz="1200" dirty="0" err="1"/>
              <a:t>time.sleep</a:t>
            </a:r>
            <a:r>
              <a:rPr lang="en-US" altLang="ko-KR" sz="1200" dirty="0"/>
              <a:t>(0.5)</a:t>
            </a:r>
          </a:p>
          <a:p>
            <a:r>
              <a:rPr lang="en-US" altLang="ko-KR" sz="1200" dirty="0"/>
              <a:t>      </a:t>
            </a:r>
            <a:r>
              <a:rPr lang="en-US" altLang="ko-KR" sz="1200" dirty="0" err="1"/>
              <a:t>GPIO.output</a:t>
            </a:r>
            <a:r>
              <a:rPr lang="en-US" altLang="ko-KR" sz="1200" dirty="0"/>
              <a:t>(led, False)</a:t>
            </a:r>
          </a:p>
          <a:p>
            <a:r>
              <a:rPr lang="en-US" altLang="ko-KR" sz="1200" dirty="0"/>
              <a:t>      print "  -- LED on "</a:t>
            </a:r>
          </a:p>
          <a:p>
            <a:r>
              <a:rPr lang="en-US" altLang="ko-KR" sz="1200" dirty="0"/>
              <a:t>    </a:t>
            </a:r>
            <a:r>
              <a:rPr lang="en-US" altLang="ko-KR" sz="1200" dirty="0" err="1"/>
              <a:t>time.sleep</a:t>
            </a:r>
            <a:r>
              <a:rPr lang="en-US" altLang="ko-KR" sz="1200" dirty="0"/>
              <a:t>(1)</a:t>
            </a:r>
          </a:p>
          <a:p>
            <a:endParaRPr lang="en-US" altLang="ko-KR" sz="1200" dirty="0"/>
          </a:p>
          <a:p>
            <a:r>
              <a:rPr lang="en-US" altLang="ko-KR" sz="1200" dirty="0"/>
              <a:t>finally:</a:t>
            </a:r>
          </a:p>
          <a:p>
            <a:r>
              <a:rPr lang="en-US" altLang="ko-KR" sz="1200" dirty="0"/>
              <a:t>  print("Cleaning up")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GPIO.cleanup</a:t>
            </a:r>
            <a:r>
              <a:rPr lang="en-US" altLang="ko-KR" sz="1200" dirty="0" smtClean="0"/>
              <a:t>()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000626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3.4 </a:t>
            </a:r>
            <a:r>
              <a:rPr lang="ko-KR" altLang="en-US" dirty="0" smtClean="0"/>
              <a:t>적외선 물체감지센서 제어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적외선 물체감지센서 제어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blog.naver.com/elepartsblog/220294594150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적외선을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이용하여 물체 존재를 감지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07" y="3573016"/>
            <a:ext cx="250965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265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적외선 물체감지센서 제어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회로 구성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4459748" cy="465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38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적외선 물체감지센서 제어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$ vi </a:t>
            </a:r>
            <a:r>
              <a:rPr lang="en-US" altLang="ko-KR" dirty="0" err="1" smtClean="0"/>
              <a:t>pir.c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44008" y="1412776"/>
            <a:ext cx="3456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#include &lt;</a:t>
            </a:r>
            <a:r>
              <a:rPr lang="en-US" altLang="ko-KR" sz="1400" dirty="0" err="1"/>
              <a:t>stdio.h</a:t>
            </a:r>
            <a:r>
              <a:rPr lang="en-US" altLang="ko-KR" sz="1400" dirty="0"/>
              <a:t>&gt;</a:t>
            </a:r>
          </a:p>
          <a:p>
            <a:r>
              <a:rPr lang="en-US" altLang="ko-KR" sz="1400" dirty="0"/>
              <a:t>#include &lt;</a:t>
            </a:r>
            <a:r>
              <a:rPr lang="en-US" altLang="ko-KR" sz="1400" dirty="0" err="1"/>
              <a:t>wiringPi.h</a:t>
            </a:r>
            <a:r>
              <a:rPr lang="en-US" altLang="ko-KR" sz="1400" dirty="0"/>
              <a:t>&gt;</a:t>
            </a:r>
          </a:p>
          <a:p>
            <a:endParaRPr lang="en-US" altLang="ko-KR" sz="1400" dirty="0"/>
          </a:p>
          <a:p>
            <a:r>
              <a:rPr lang="en-US" altLang="ko-KR" sz="1400" dirty="0"/>
              <a:t>#define PIR 4   // BCM_GPIO 23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int</a:t>
            </a:r>
            <a:r>
              <a:rPr lang="en-US" altLang="ko-KR" sz="1400" dirty="0"/>
              <a:t> main(void)</a:t>
            </a:r>
          </a:p>
          <a:p>
            <a:r>
              <a:rPr lang="en-US" altLang="ko-KR" sz="1400" dirty="0"/>
              <a:t>{</a:t>
            </a:r>
          </a:p>
          <a:p>
            <a:r>
              <a:rPr lang="en-US" altLang="ko-KR" sz="1400" dirty="0"/>
              <a:t>  if(</a:t>
            </a:r>
            <a:r>
              <a:rPr lang="en-US" altLang="ko-KR" sz="1400" dirty="0" err="1"/>
              <a:t>wiringPiSetup</a:t>
            </a:r>
            <a:r>
              <a:rPr lang="en-US" altLang="ko-KR" sz="1400" dirty="0"/>
              <a:t>()==-1) return 1;</a:t>
            </a:r>
          </a:p>
          <a:p>
            <a:endParaRPr lang="en-US" altLang="ko-KR" sz="1400" dirty="0"/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pinMode</a:t>
            </a:r>
            <a:r>
              <a:rPr lang="en-US" altLang="ko-KR" sz="1400" dirty="0"/>
              <a:t>(PIR, INPUT);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  for(;;)</a:t>
            </a:r>
          </a:p>
          <a:p>
            <a:r>
              <a:rPr lang="en-US" altLang="ko-KR" sz="1400" dirty="0"/>
              <a:t>  {</a:t>
            </a:r>
          </a:p>
          <a:p>
            <a:r>
              <a:rPr lang="en-US" altLang="ko-KR" sz="1400" dirty="0"/>
              <a:t>    if(</a:t>
            </a:r>
            <a:r>
              <a:rPr lang="en-US" altLang="ko-KR" sz="1400" dirty="0" err="1"/>
              <a:t>digitalRead</a:t>
            </a:r>
            <a:r>
              <a:rPr lang="en-US" altLang="ko-KR" sz="1400" dirty="0"/>
              <a:t>(PIR)==0) {</a:t>
            </a:r>
          </a:p>
          <a:p>
            <a:r>
              <a:rPr lang="en-US" altLang="ko-KR" sz="1400" dirty="0"/>
              <a:t>      </a:t>
            </a:r>
            <a:r>
              <a:rPr lang="en-US" altLang="ko-KR" sz="1400" dirty="0" err="1"/>
              <a:t>printf</a:t>
            </a:r>
            <a:r>
              <a:rPr lang="en-US" altLang="ko-KR" sz="1400" dirty="0"/>
              <a:t>("Detected \n");</a:t>
            </a:r>
          </a:p>
          <a:p>
            <a:r>
              <a:rPr lang="en-US" altLang="ko-KR" sz="1400" dirty="0"/>
              <a:t>      delay(1000);</a:t>
            </a:r>
          </a:p>
          <a:p>
            <a:r>
              <a:rPr lang="en-US" altLang="ko-KR" sz="1400" dirty="0"/>
              <a:t>    }</a:t>
            </a:r>
          </a:p>
          <a:p>
            <a:r>
              <a:rPr lang="en-US" altLang="ko-KR" sz="1400" dirty="0"/>
              <a:t>    else {</a:t>
            </a:r>
          </a:p>
          <a:p>
            <a:r>
              <a:rPr lang="en-US" altLang="ko-KR" sz="1400" dirty="0"/>
              <a:t>      </a:t>
            </a:r>
            <a:r>
              <a:rPr lang="en-US" altLang="ko-KR" sz="1400" dirty="0" err="1"/>
              <a:t>printf</a:t>
            </a:r>
            <a:r>
              <a:rPr lang="en-US" altLang="ko-KR" sz="1400" dirty="0"/>
              <a:t>("  -- not detected \n");</a:t>
            </a:r>
          </a:p>
          <a:p>
            <a:r>
              <a:rPr lang="en-US" altLang="ko-KR" sz="1400" dirty="0"/>
              <a:t>      delay(1000);</a:t>
            </a:r>
          </a:p>
          <a:p>
            <a:r>
              <a:rPr lang="en-US" altLang="ko-KR" sz="1400" dirty="0"/>
              <a:t>    }</a:t>
            </a:r>
          </a:p>
          <a:p>
            <a:r>
              <a:rPr lang="en-US" altLang="ko-KR" sz="1400" dirty="0"/>
              <a:t>  }</a:t>
            </a:r>
          </a:p>
          <a:p>
            <a:r>
              <a:rPr lang="en-US" altLang="ko-KR" sz="1400" dirty="0"/>
              <a:t>  return 0;</a:t>
            </a:r>
          </a:p>
          <a:p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486909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3.5 </a:t>
            </a:r>
            <a:r>
              <a:rPr lang="ko-KR" altLang="en-US" dirty="0" err="1" smtClean="0"/>
              <a:t>온습도</a:t>
            </a:r>
            <a:r>
              <a:rPr lang="en-US" altLang="ko-KR" dirty="0" smtClean="0"/>
              <a:t> </a:t>
            </a:r>
            <a:r>
              <a:rPr lang="ko-KR" altLang="en-US" dirty="0" smtClean="0"/>
              <a:t>센서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온습도</a:t>
            </a:r>
            <a:r>
              <a:rPr lang="ko-KR" altLang="en-US" dirty="0" smtClean="0"/>
              <a:t> 센서 </a:t>
            </a:r>
            <a:r>
              <a:rPr lang="en-US" altLang="ko-KR" dirty="0" smtClean="0"/>
              <a:t>DHT11 </a:t>
            </a:r>
          </a:p>
          <a:p>
            <a:pPr lvl="1"/>
            <a:r>
              <a:rPr lang="ko-KR" altLang="en-US" dirty="0" smtClean="0"/>
              <a:t>제품에 따라 핀 배치가 다르므로 주의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10242" name="Picture 2" descr="http://dthumb.phinf.naver.net/?src=%22http%3A%2F%2Fblogthumb2.naver.net%2F20160903_246%2Fchandong83_1472893418186xuW5i_JPEG%2Fimage_9902732111472893405788.jpg%3Ftype%3Dw2%22&amp;type=ff500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28803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341411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807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온습도</a:t>
            </a:r>
            <a:r>
              <a:rPr lang="en-US" altLang="ko-KR" dirty="0"/>
              <a:t> </a:t>
            </a:r>
            <a:r>
              <a:rPr lang="ko-KR" altLang="en-US" dirty="0"/>
              <a:t>센서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회로 연결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VCC </a:t>
            </a:r>
          </a:p>
          <a:p>
            <a:pPr lvl="1"/>
            <a:r>
              <a:rPr lang="en-US" altLang="ko-KR" dirty="0" smtClean="0"/>
              <a:t>GND</a:t>
            </a:r>
          </a:p>
          <a:p>
            <a:pPr lvl="1"/>
            <a:r>
              <a:rPr lang="en-US" altLang="ko-KR" dirty="0" smtClean="0"/>
              <a:t>DOUT: GPIO 23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2" y="2060848"/>
            <a:ext cx="5148064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2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GPIO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5062"/>
            <a:ext cx="77125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9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패키지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Adafruit</a:t>
            </a:r>
            <a:r>
              <a:rPr lang="en-US" altLang="ko-KR" dirty="0" smtClean="0"/>
              <a:t> </a:t>
            </a:r>
            <a:r>
              <a:rPr lang="ko-KR" altLang="en-US" dirty="0" smtClean="0"/>
              <a:t>패키지 설치 </a:t>
            </a:r>
            <a:endParaRPr lang="en-US" altLang="ko-KR" dirty="0" smtClean="0"/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git</a:t>
            </a:r>
            <a:r>
              <a:rPr lang="en-US" altLang="ko-KR" dirty="0"/>
              <a:t> clone https://github.com/adafruit/Adafruit_Python_DHT.git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/>
              <a:t>cd </a:t>
            </a:r>
            <a:r>
              <a:rPr lang="en-US" altLang="ko-KR" dirty="0" err="1"/>
              <a:t>Adafruit_Python_DHT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/>
              <a:t>sudo</a:t>
            </a:r>
            <a:r>
              <a:rPr lang="en-US" altLang="ko-KR" dirty="0"/>
              <a:t> python setup.py </a:t>
            </a:r>
            <a:r>
              <a:rPr lang="en-US" altLang="ko-KR" dirty="0" smtClean="0"/>
              <a:t>install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테스트 </a:t>
            </a:r>
            <a:endParaRPr lang="en-US" altLang="ko-KR" dirty="0" smtClean="0"/>
          </a:p>
          <a:p>
            <a:pPr lvl="1"/>
            <a:r>
              <a:rPr lang="en-US" altLang="ko-KR" dirty="0"/>
              <a:t>$ cd </a:t>
            </a:r>
            <a:r>
              <a:rPr lang="en-US" altLang="ko-KR" dirty="0" err="1"/>
              <a:t>Adafruit_Python_DHT</a:t>
            </a:r>
            <a:r>
              <a:rPr lang="en-US" altLang="ko-KR" dirty="0"/>
              <a:t> #</a:t>
            </a:r>
            <a:r>
              <a:rPr lang="ko-KR" altLang="en-US" dirty="0"/>
              <a:t>소스코드 </a:t>
            </a:r>
            <a:r>
              <a:rPr lang="ko-KR" altLang="en-US" dirty="0" err="1"/>
              <a:t>다운로드한</a:t>
            </a:r>
            <a:r>
              <a:rPr lang="ko-KR" altLang="en-US" dirty="0"/>
              <a:t> 곳으로 이동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/>
              <a:t>cd examples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/>
              <a:t>sudo</a:t>
            </a:r>
            <a:r>
              <a:rPr lang="en-US" altLang="ko-KR" dirty="0"/>
              <a:t> ./AdafruitDHT.py 11</a:t>
            </a:r>
            <a:r>
              <a:rPr lang="ko-KR" altLang="en-US" dirty="0"/>
              <a:t> </a:t>
            </a:r>
            <a:r>
              <a:rPr lang="en-US" altLang="ko-KR" dirty="0" smtClean="0"/>
              <a:t>23</a:t>
            </a:r>
            <a:r>
              <a:rPr lang="ko-KR" altLang="en-US" dirty="0" smtClean="0"/>
              <a:t> </a:t>
            </a:r>
            <a:r>
              <a:rPr lang="en-US" altLang="ko-KR" dirty="0"/>
              <a:t># </a:t>
            </a:r>
            <a:r>
              <a:rPr lang="ko-KR" altLang="en-US" dirty="0"/>
              <a:t>온도센서는 </a:t>
            </a:r>
            <a:r>
              <a:rPr lang="en-US" altLang="ko-KR" dirty="0"/>
              <a:t>DHT11</a:t>
            </a:r>
            <a:r>
              <a:rPr lang="ko-KR" altLang="en-US" dirty="0"/>
              <a:t>이고 </a:t>
            </a:r>
            <a:r>
              <a:rPr lang="en-US" altLang="ko-KR" dirty="0"/>
              <a:t>GPIO </a:t>
            </a:r>
            <a:r>
              <a:rPr lang="ko-KR" altLang="en-US" dirty="0"/>
              <a:t>포트는 </a:t>
            </a:r>
            <a:r>
              <a:rPr lang="en-US" altLang="ko-KR" dirty="0"/>
              <a:t>2</a:t>
            </a:r>
            <a:r>
              <a:rPr lang="ko-KR" altLang="en-US" dirty="0"/>
              <a:t>번으로 설정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445224"/>
            <a:ext cx="7556941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pi@rpi-sultan</a:t>
            </a:r>
            <a:r>
              <a:rPr lang="en-US" altLang="ko-KR" sz="1400" dirty="0"/>
              <a:t>:~/</a:t>
            </a:r>
            <a:r>
              <a:rPr lang="en-US" altLang="ko-KR" sz="1400" dirty="0" err="1"/>
              <a:t>rpi</a:t>
            </a:r>
            <a:r>
              <a:rPr lang="en-US" altLang="ko-KR" sz="1400" dirty="0"/>
              <a:t>/python/</a:t>
            </a:r>
            <a:r>
              <a:rPr lang="en-US" altLang="ko-KR" sz="1400" dirty="0" err="1"/>
              <a:t>Adafruit_Python_DHT</a:t>
            </a:r>
            <a:r>
              <a:rPr lang="en-US" altLang="ko-KR" sz="1400" dirty="0"/>
              <a:t>/examples $ </a:t>
            </a:r>
            <a:r>
              <a:rPr lang="en-US" altLang="ko-KR" sz="1400" dirty="0" err="1"/>
              <a:t>sudo</a:t>
            </a:r>
            <a:r>
              <a:rPr lang="en-US" altLang="ko-KR" sz="1400" dirty="0"/>
              <a:t> ./AdafruitDHT.py 11 23</a:t>
            </a:r>
          </a:p>
          <a:p>
            <a:r>
              <a:rPr lang="en-US" altLang="ko-KR" sz="1400" dirty="0"/>
              <a:t>Temp=31.0*  Humidity=41.0%</a:t>
            </a:r>
          </a:p>
          <a:p>
            <a:r>
              <a:rPr lang="en-US" altLang="ko-KR" sz="1400" dirty="0" err="1"/>
              <a:t>pi@rpi-sultan</a:t>
            </a:r>
            <a:r>
              <a:rPr lang="en-US" altLang="ko-KR" sz="1400" dirty="0"/>
              <a:t>:~/</a:t>
            </a:r>
            <a:r>
              <a:rPr lang="en-US" altLang="ko-KR" sz="1400" dirty="0" err="1"/>
              <a:t>rpi</a:t>
            </a:r>
            <a:r>
              <a:rPr lang="en-US" altLang="ko-KR" sz="1400" dirty="0"/>
              <a:t>/python/</a:t>
            </a:r>
            <a:r>
              <a:rPr lang="en-US" altLang="ko-KR" sz="1400" dirty="0" err="1"/>
              <a:t>Adafruit_Python_DHT</a:t>
            </a:r>
            <a:r>
              <a:rPr lang="en-US" altLang="ko-KR" sz="1400" dirty="0"/>
              <a:t>/examples $ 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694619" y="6165304"/>
            <a:ext cx="118974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실행 파일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536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dht.py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코드 작성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059832" y="1322759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 smtClean="0"/>
              <a:t>$ </a:t>
            </a:r>
            <a:r>
              <a:rPr lang="en-US" altLang="ko-KR" sz="1400" dirty="0"/>
              <a:t>vi dht.py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import </a:t>
            </a:r>
            <a:r>
              <a:rPr lang="en-US" altLang="ko-KR" sz="1400" dirty="0" err="1"/>
              <a:t>Adafruit_DHT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sensor = Adafruit_DHT.DHT11</a:t>
            </a:r>
          </a:p>
          <a:p>
            <a:endParaRPr lang="en-US" altLang="ko-KR" sz="1400" dirty="0"/>
          </a:p>
          <a:p>
            <a:r>
              <a:rPr lang="en-US" altLang="ko-KR" sz="1400" dirty="0"/>
              <a:t># GPIO23 (pin no: #16)</a:t>
            </a:r>
          </a:p>
          <a:p>
            <a:r>
              <a:rPr lang="en-US" altLang="ko-KR" sz="1400" dirty="0"/>
              <a:t>pin = 23</a:t>
            </a:r>
          </a:p>
          <a:p>
            <a:endParaRPr lang="en-US" altLang="ko-KR" sz="1400" dirty="0"/>
          </a:p>
          <a:p>
            <a:r>
              <a:rPr lang="en-US" altLang="ko-KR" sz="1400" dirty="0"/>
              <a:t>humidity, temperature = </a:t>
            </a:r>
            <a:r>
              <a:rPr lang="en-US" altLang="ko-KR" sz="1400" dirty="0" err="1"/>
              <a:t>Adafruit_DHT.read_retry</a:t>
            </a:r>
            <a:r>
              <a:rPr lang="en-US" altLang="ko-KR" sz="1400" dirty="0"/>
              <a:t>(sensor, pin)</a:t>
            </a:r>
          </a:p>
          <a:p>
            <a:endParaRPr lang="en-US" altLang="ko-KR" sz="1400" dirty="0"/>
          </a:p>
          <a:p>
            <a:r>
              <a:rPr lang="en-US" altLang="ko-KR" sz="1400" dirty="0"/>
              <a:t>if humidity is not None and temperature is not None:</a:t>
            </a:r>
          </a:p>
          <a:p>
            <a:r>
              <a:rPr lang="en-US" altLang="ko-KR" sz="1400" dirty="0"/>
              <a:t>    print "Temp={0:0.1f}*C Humidity={1:0.1f}%".format(temperature, humidity)</a:t>
            </a:r>
          </a:p>
          <a:p>
            <a:r>
              <a:rPr lang="en-US" altLang="ko-KR" sz="1400" dirty="0"/>
              <a:t>else:</a:t>
            </a:r>
          </a:p>
          <a:p>
            <a:r>
              <a:rPr lang="en-US" altLang="ko-KR" sz="1400" dirty="0"/>
              <a:t>    print "Failed to get reading."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5498648"/>
            <a:ext cx="6846682" cy="7386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pi@rpi-sultan</a:t>
            </a:r>
            <a:r>
              <a:rPr lang="en-US" altLang="ko-KR" sz="1400" dirty="0"/>
              <a:t>:~/</a:t>
            </a:r>
            <a:r>
              <a:rPr lang="en-US" altLang="ko-KR" sz="1400" dirty="0" err="1"/>
              <a:t>rpi</a:t>
            </a:r>
            <a:r>
              <a:rPr lang="en-US" altLang="ko-KR" sz="1400" dirty="0"/>
              <a:t>/python/</a:t>
            </a:r>
            <a:r>
              <a:rPr lang="en-US" altLang="ko-KR" sz="1400" dirty="0" err="1"/>
              <a:t>Adafruit_Python_DHT</a:t>
            </a:r>
            <a:r>
              <a:rPr lang="en-US" altLang="ko-KR" sz="1400" dirty="0"/>
              <a:t>/examples $ </a:t>
            </a:r>
            <a:r>
              <a:rPr lang="en-US" altLang="ko-KR" sz="1400" dirty="0" err="1"/>
              <a:t>sudo</a:t>
            </a:r>
            <a:r>
              <a:rPr lang="en-US" altLang="ko-KR" sz="1400" dirty="0"/>
              <a:t> python dht.py</a:t>
            </a:r>
          </a:p>
          <a:p>
            <a:r>
              <a:rPr lang="en-US" altLang="ko-KR" sz="1400" dirty="0"/>
              <a:t>Temp=31.0*C Humidity=41.0%</a:t>
            </a:r>
          </a:p>
          <a:p>
            <a:r>
              <a:rPr lang="en-US" altLang="ko-KR" sz="1400" dirty="0" err="1"/>
              <a:t>pi@rpi-sultan</a:t>
            </a:r>
            <a:r>
              <a:rPr lang="en-US" altLang="ko-KR" sz="1400" dirty="0"/>
              <a:t>:~/</a:t>
            </a:r>
            <a:r>
              <a:rPr lang="en-US" altLang="ko-KR" sz="1400" dirty="0" err="1"/>
              <a:t>rpi</a:t>
            </a:r>
            <a:r>
              <a:rPr lang="en-US" altLang="ko-KR" sz="1400" dirty="0"/>
              <a:t>/python/</a:t>
            </a:r>
            <a:r>
              <a:rPr lang="en-US" altLang="ko-KR" sz="1400" dirty="0" err="1"/>
              <a:t>Adafruit_Python_DHT</a:t>
            </a:r>
            <a:r>
              <a:rPr lang="en-US" altLang="ko-KR" sz="1400" dirty="0"/>
              <a:t>/examples </a:t>
            </a:r>
            <a:r>
              <a:rPr lang="en-US" altLang="ko-KR" sz="1400" dirty="0" smtClean="0"/>
              <a:t>$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086485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dht.py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6597" y="2924944"/>
            <a:ext cx="64661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import </a:t>
            </a:r>
            <a:r>
              <a:rPr lang="en-US" altLang="ko-KR" sz="1400" dirty="0" err="1"/>
              <a:t>Adafruit_DHT</a:t>
            </a:r>
            <a:endParaRPr lang="en-US" altLang="ko-KR" sz="1400" dirty="0"/>
          </a:p>
          <a:p>
            <a:r>
              <a:rPr lang="en-US" altLang="ko-KR" sz="1400" dirty="0"/>
              <a:t>import time</a:t>
            </a:r>
          </a:p>
          <a:p>
            <a:endParaRPr lang="en-US" altLang="ko-KR" sz="1400" dirty="0"/>
          </a:p>
          <a:p>
            <a:r>
              <a:rPr lang="en-US" altLang="ko-KR" sz="1400" dirty="0"/>
              <a:t>sensor = Adafruit_DHT.DHT11</a:t>
            </a:r>
          </a:p>
          <a:p>
            <a:endParaRPr lang="en-US" altLang="ko-KR" sz="1400" dirty="0"/>
          </a:p>
          <a:p>
            <a:r>
              <a:rPr lang="en-US" altLang="ko-KR" sz="1400" dirty="0"/>
              <a:t># GPIO23 (pin no: #16)</a:t>
            </a:r>
          </a:p>
          <a:p>
            <a:r>
              <a:rPr lang="en-US" altLang="ko-KR" sz="1400" dirty="0"/>
              <a:t>pin = 23</a:t>
            </a:r>
          </a:p>
          <a:p>
            <a:endParaRPr lang="en-US" altLang="ko-KR" sz="1400" dirty="0"/>
          </a:p>
          <a:p>
            <a:r>
              <a:rPr lang="en-US" altLang="ko-KR" sz="1400" dirty="0"/>
              <a:t>try:</a:t>
            </a:r>
          </a:p>
          <a:p>
            <a:r>
              <a:rPr lang="en-US" altLang="ko-KR" sz="1400" dirty="0"/>
              <a:t>  while True:</a:t>
            </a:r>
          </a:p>
          <a:p>
            <a:r>
              <a:rPr lang="en-US" altLang="ko-KR" sz="1400" dirty="0"/>
              <a:t>    humidity, temperature = </a:t>
            </a:r>
            <a:r>
              <a:rPr lang="en-US" altLang="ko-KR" sz="1400" dirty="0" err="1"/>
              <a:t>Adafruit_DHT.read_retry</a:t>
            </a:r>
            <a:r>
              <a:rPr lang="en-US" altLang="ko-KR" sz="1400" dirty="0"/>
              <a:t>(sensor, pin)</a:t>
            </a:r>
          </a:p>
          <a:p>
            <a:r>
              <a:rPr lang="en-US" altLang="ko-KR" sz="1400" dirty="0"/>
              <a:t>    print "Temp={0:0.1f}*C Humidity={1:0.1f}%".format(temperature, humidity)</a:t>
            </a:r>
          </a:p>
          <a:p>
            <a:r>
              <a:rPr lang="en-US" altLang="ko-KR" sz="1400" dirty="0"/>
              <a:t>    </a:t>
            </a:r>
            <a:r>
              <a:rPr lang="en-US" altLang="ko-KR" sz="1400" dirty="0" err="1" smtClean="0"/>
              <a:t>time.sleep</a:t>
            </a:r>
            <a:r>
              <a:rPr lang="en-US" altLang="ko-KR" sz="1400" dirty="0" smtClean="0"/>
              <a:t>(3)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finally:</a:t>
            </a:r>
          </a:p>
          <a:p>
            <a:r>
              <a:rPr lang="en-US" altLang="ko-KR" sz="1400" dirty="0"/>
              <a:t>  print "Cleaning up</a:t>
            </a:r>
            <a:r>
              <a:rPr lang="en-US" altLang="ko-KR" sz="1400" dirty="0" smtClean="0"/>
              <a:t>"</a:t>
            </a:r>
            <a:endParaRPr lang="en-US" altLang="ko-KR" sz="14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9432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542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GPIO GUI </a:t>
            </a:r>
            <a:r>
              <a:rPr lang="ko-KR" altLang="en-US" dirty="0" smtClean="0"/>
              <a:t>스위치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Raspberry Pi Node.js Server - GPIO </a:t>
            </a:r>
            <a:r>
              <a:rPr lang="en-US" altLang="ko-KR" dirty="0" smtClean="0"/>
              <a:t>GUI </a:t>
            </a:r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www.youtube.com/watch?v=sRuG9X2dEOo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3"/>
              </a:rPr>
              <a:t>https://tutorials-raspberrypi.com/setup-raspberry-pi-node-js-webserver-control-gpios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그래픽</a:t>
            </a:r>
            <a:r>
              <a:rPr lang="en-US" altLang="ko-KR" dirty="0" smtClean="0"/>
              <a:t> UI</a:t>
            </a:r>
            <a:r>
              <a:rPr lang="ko-KR" altLang="en-US" dirty="0" smtClean="0"/>
              <a:t>를 이용한 스위치 조작 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방법 </a:t>
            </a:r>
            <a:endParaRPr lang="en-US" altLang="ko-KR" dirty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en-US" altLang="ko-KR" dirty="0"/>
              <a:t>clone </a:t>
            </a:r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github.com/tutRPi/Raspberry-Pi-Simple-Web-GPIO-GUI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cd Raspberry-Pi-Simple-Web-GPIO-GUI</a:t>
            </a:r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install </a:t>
            </a:r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start  </a:t>
            </a:r>
            <a:r>
              <a:rPr lang="ko-KR" altLang="en-US" dirty="0" smtClean="0"/>
              <a:t>또는 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node ./bin/www 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8987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GPIO GUI </a:t>
            </a:r>
            <a:r>
              <a:rPr lang="ko-KR" altLang="en-US" dirty="0" smtClean="0"/>
              <a:t>스위치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사용된 기술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Node.js </a:t>
            </a:r>
          </a:p>
          <a:p>
            <a:pPr lvl="1"/>
            <a:r>
              <a:rPr lang="en-US" altLang="ko-KR" dirty="0" smtClean="0"/>
              <a:t>Express </a:t>
            </a:r>
          </a:p>
          <a:p>
            <a:pPr lvl="1"/>
            <a:r>
              <a:rPr lang="en-US" altLang="ko-KR" dirty="0" smtClean="0"/>
              <a:t>Ajax </a:t>
            </a:r>
          </a:p>
          <a:p>
            <a:pPr lvl="1"/>
            <a:r>
              <a:rPr lang="en-US" altLang="ko-KR" dirty="0" smtClean="0"/>
              <a:t>Bootstrap </a:t>
            </a:r>
          </a:p>
          <a:p>
            <a:pPr lvl="1"/>
            <a:r>
              <a:rPr lang="en-US" altLang="ko-KR" dirty="0" smtClean="0"/>
              <a:t>Jade 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pic>
        <p:nvPicPr>
          <p:cNvPr id="1026" name="Picture 2" descr="Raspberry Pi GPIO G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08" y="260648"/>
            <a:ext cx="4919264" cy="60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3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GPIO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3074" name="Picture 2" descr="http://raspi.tv/wp-content/uploads/2014/07/Raspberry-Pi-GPIO-pinou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71014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GPIO Extension Board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48" y="1412776"/>
            <a:ext cx="412183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3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$ </a:t>
            </a:r>
            <a:r>
              <a:rPr lang="en-US" altLang="ko-KR" dirty="0" err="1" smtClean="0"/>
              <a:t>gpio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readall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1026" name="Picture 2" descr="Image result for gpio read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556792"/>
            <a:ext cx="664264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센서 종류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00687"/>
            <a:ext cx="4193932" cy="135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6284"/>
            <a:ext cx="3551713" cy="124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5" y="3032956"/>
            <a:ext cx="3446933" cy="134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75" y="3284984"/>
            <a:ext cx="3628053" cy="124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17" y="4797152"/>
            <a:ext cx="4442758" cy="162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1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가지 구현 프로그래밍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C </a:t>
            </a:r>
            <a:r>
              <a:rPr lang="ko-KR" altLang="en-US" dirty="0" smtClean="0"/>
              <a:t>프로그래밍 </a:t>
            </a:r>
            <a:endParaRPr lang="en-US" altLang="ko-KR" dirty="0" smtClean="0"/>
          </a:p>
          <a:p>
            <a:r>
              <a:rPr lang="en-US" altLang="ko-KR" dirty="0" smtClean="0"/>
              <a:t>2. node.js </a:t>
            </a:r>
            <a:r>
              <a:rPr lang="ko-KR" altLang="en-US" dirty="0" smtClean="0"/>
              <a:t>프로그래밍 </a:t>
            </a:r>
            <a:endParaRPr lang="en-US" altLang="ko-KR" dirty="0" smtClean="0"/>
          </a:p>
          <a:p>
            <a:r>
              <a:rPr lang="en-US" altLang="ko-KR" dirty="0" smtClean="0"/>
              <a:t>3. python </a:t>
            </a:r>
            <a:r>
              <a:rPr lang="ko-KR" altLang="en-US" dirty="0" smtClean="0"/>
              <a:t>프로그래밍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루트 폴더에 프로젝트용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하부 폴더 작성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$ </a:t>
            </a:r>
            <a:r>
              <a:rPr lang="en-US" altLang="ko-KR" dirty="0" err="1" smtClean="0"/>
              <a:t>mkdir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rpi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mkdir</a:t>
            </a:r>
            <a:r>
              <a:rPr lang="en-US" altLang="ko-KR" dirty="0" smtClean="0"/>
              <a:t> c</a:t>
            </a:r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mkdir</a:t>
            </a:r>
            <a:r>
              <a:rPr lang="en-US" altLang="ko-KR" dirty="0" smtClean="0"/>
              <a:t> node</a:t>
            </a:r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mkdir</a:t>
            </a:r>
            <a:r>
              <a:rPr lang="en-US" altLang="ko-KR" dirty="0" smtClean="0"/>
              <a:t> python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91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7973</TotalTime>
  <Words>1599</Words>
  <Application>Microsoft Office PowerPoint</Application>
  <PresentationFormat>화면 슬라이드 쇼(4:3)</PresentationFormat>
  <Paragraphs>639</Paragraphs>
  <Slides>44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가을</vt:lpstr>
      <vt:lpstr>3. 라즈베리파이 gpio</vt:lpstr>
      <vt:lpstr>3. 라즈베리파이 GPIO</vt:lpstr>
      <vt:lpstr>GPIO 기본 연결 방법</vt:lpstr>
      <vt:lpstr>GPIO</vt:lpstr>
      <vt:lpstr>GPIO </vt:lpstr>
      <vt:lpstr>GPIO Extension Board</vt:lpstr>
      <vt:lpstr>$ gpio readall</vt:lpstr>
      <vt:lpstr>센서 종류</vt:lpstr>
      <vt:lpstr>3가지 구현 프로그래밍 </vt:lpstr>
      <vt:lpstr>3.1 LED 점등 예제</vt:lpstr>
      <vt:lpstr>Breadboard (빵판)</vt:lpstr>
      <vt:lpstr>저항 (register) </vt:lpstr>
      <vt:lpstr>저항 (register)</vt:lpstr>
      <vt:lpstr>회로 구성</vt:lpstr>
      <vt:lpstr>blink.c - C언어 개발 </vt:lpstr>
      <vt:lpstr>blink.js – node.js 개발  </vt:lpstr>
      <vt:lpstr>blink.py – python 개발 </vt:lpstr>
      <vt:lpstr>Python GPIO 번호 </vt:lpstr>
      <vt:lpstr>LED Blink – node.js 개발 </vt:lpstr>
      <vt:lpstr>회로 구성</vt:lpstr>
      <vt:lpstr>LED 제어 프로그래밍 </vt:lpstr>
      <vt:lpstr>3.2 LED+스위치 활용 </vt:lpstr>
      <vt:lpstr>LED+스위치 활용</vt:lpstr>
      <vt:lpstr>LED+스위치 활용</vt:lpstr>
      <vt:lpstr>LED+스위치 활용</vt:lpstr>
      <vt:lpstr>3.3 초음파 센서 제어</vt:lpstr>
      <vt:lpstr>초음파 센서 제어</vt:lpstr>
      <vt:lpstr>sonic.c  </vt:lpstr>
      <vt:lpstr>Sonic.js</vt:lpstr>
      <vt:lpstr>Sonic.py</vt:lpstr>
      <vt:lpstr>초음파센서+LED</vt:lpstr>
      <vt:lpstr>sonic-led.c</vt:lpstr>
      <vt:lpstr>sonic-led.js</vt:lpstr>
      <vt:lpstr>sonic-led.py</vt:lpstr>
      <vt:lpstr>3.4 적외선 물체감지센서 제어</vt:lpstr>
      <vt:lpstr>적외선 물체감지센서 제어</vt:lpstr>
      <vt:lpstr>적외선 물체감지센서 제어</vt:lpstr>
      <vt:lpstr>3.5 온습도 센서 </vt:lpstr>
      <vt:lpstr>온습도 센서 </vt:lpstr>
      <vt:lpstr>패키지 설치 </vt:lpstr>
      <vt:lpstr>dht.py </vt:lpstr>
      <vt:lpstr>dht.py </vt:lpstr>
      <vt:lpstr>GPIO GUI 스위치  </vt:lpstr>
      <vt:lpstr>GPIO GUI 스위치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326</cp:revision>
  <dcterms:created xsi:type="dcterms:W3CDTF">2011-08-27T14:53:28Z</dcterms:created>
  <dcterms:modified xsi:type="dcterms:W3CDTF">2017-07-10T02:28:06Z</dcterms:modified>
</cp:coreProperties>
</file>