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4"/>
  </p:notesMasterIdLst>
  <p:sldIdLst>
    <p:sldId id="256" r:id="rId2"/>
    <p:sldId id="309" r:id="rId3"/>
    <p:sldId id="318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10" r:id="rId13"/>
    <p:sldId id="311" r:id="rId14"/>
    <p:sldId id="312" r:id="rId15"/>
    <p:sldId id="351" r:id="rId16"/>
    <p:sldId id="320" r:id="rId17"/>
    <p:sldId id="325" r:id="rId18"/>
    <p:sldId id="326" r:id="rId19"/>
    <p:sldId id="348" r:id="rId20"/>
    <p:sldId id="352" r:id="rId21"/>
    <p:sldId id="353" r:id="rId22"/>
    <p:sldId id="349" r:id="rId23"/>
    <p:sldId id="350" r:id="rId24"/>
    <p:sldId id="313" r:id="rId25"/>
    <p:sldId id="314" r:id="rId26"/>
    <p:sldId id="316" r:id="rId27"/>
    <p:sldId id="319" r:id="rId28"/>
    <p:sldId id="315" r:id="rId29"/>
    <p:sldId id="317" r:id="rId30"/>
    <p:sldId id="328" r:id="rId31"/>
    <p:sldId id="354" r:id="rId32"/>
    <p:sldId id="335" r:id="rId33"/>
    <p:sldId id="336" r:id="rId34"/>
    <p:sldId id="355" r:id="rId35"/>
    <p:sldId id="334" r:id="rId36"/>
    <p:sldId id="356" r:id="rId37"/>
    <p:sldId id="357" r:id="rId38"/>
    <p:sldId id="358" r:id="rId39"/>
    <p:sldId id="359" r:id="rId40"/>
    <p:sldId id="360" r:id="rId41"/>
    <p:sldId id="361" r:id="rId42"/>
    <p:sldId id="362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3" autoAdjust="0"/>
    <p:restoredTop sz="94625" autoAdjust="0"/>
  </p:normalViewPr>
  <p:slideViewPr>
    <p:cSldViewPr>
      <p:cViewPr varScale="1">
        <p:scale>
          <a:sx n="102" d="100"/>
          <a:sy n="102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2017-07-06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2017-07-06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2017-07-06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2017-07-06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2017-07-06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2017-07-06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2017-07-06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spberrypi.org/downloads/" TargetMode="External"/><Relationship Id="rId2" Type="http://schemas.openxmlformats.org/officeDocument/2006/relationships/hyperlink" Target="https://www.raspberryp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ourceforge.net/projects/win32diskimag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B%AF%B8%EA%B5%AD_%EC%A0%84%EC%9E%90_%EC%82%B0%EC%97%85_%ED%98%91%ED%9A%8C" TargetMode="External"/><Relationship Id="rId2" Type="http://schemas.openxmlformats.org/officeDocument/2006/relationships/hyperlink" Target="https://ko.wikipedia.org/wiki/%EC%BB%B4%ED%93%A8%ED%84%B0_%ED%95%98%EB%93%9C%EC%9B%A8%EC%96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RS-485" TargetMode="External"/><Relationship Id="rId5" Type="http://schemas.openxmlformats.org/officeDocument/2006/relationships/hyperlink" Target="https://ko.wikipedia.org/wiki/RS-422" TargetMode="External"/><Relationship Id="rId4" Type="http://schemas.openxmlformats.org/officeDocument/2006/relationships/hyperlink" Target="https://ko.wikipedia.org/wiki/RS-23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eleparts.co.kr/EPXGJHL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eleparts.co.kr/EPXDTWP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hyperlink" Target="http://www.eleparts.co.kr/EPXDTWR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eleparts.co.kr/EPXDTWR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naver.com/elepartsblog/220294594150" TargetMode="External"/><Relationship Id="rId3" Type="http://schemas.openxmlformats.org/officeDocument/2006/relationships/hyperlink" Target="http://blog.naver.com/elepartsblog/220179879204" TargetMode="External"/><Relationship Id="rId7" Type="http://schemas.openxmlformats.org/officeDocument/2006/relationships/hyperlink" Target="http://blog.naver.com/elepartsblog/220288246775" TargetMode="External"/><Relationship Id="rId2" Type="http://schemas.openxmlformats.org/officeDocument/2006/relationships/hyperlink" Target="http://blog.naver.com/elepartsblo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naver.com/elepartsblog/220285369508/" TargetMode="External"/><Relationship Id="rId11" Type="http://schemas.openxmlformats.org/officeDocument/2006/relationships/hyperlink" Target="http://www.rasplay.org/" TargetMode="External"/><Relationship Id="rId5" Type="http://schemas.openxmlformats.org/officeDocument/2006/relationships/hyperlink" Target="http://blog.naver.com/elepartsblog/220284169123" TargetMode="External"/><Relationship Id="rId10" Type="http://schemas.openxmlformats.org/officeDocument/2006/relationships/hyperlink" Target="http://wiki.rasplay.org/doku.php" TargetMode="External"/><Relationship Id="rId4" Type="http://schemas.openxmlformats.org/officeDocument/2006/relationships/hyperlink" Target="http://blog.naver.com/elepartsblog/220283101448" TargetMode="External"/><Relationship Id="rId9" Type="http://schemas.openxmlformats.org/officeDocument/2006/relationships/hyperlink" Target="http://blog.naver.com/elepartsblog/220676088511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iringpi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node-arm.herokuapp.com/node_latest_armhf.deb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iringPi/WiringPi-Node/blob/master/DOCUMENTATION.m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aspberrypi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1538" y="4038600"/>
            <a:ext cx="7767662" cy="1828800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준비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82300" y="2073042"/>
            <a:ext cx="49904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 err="1" smtClean="0"/>
              <a:t>IoT</a:t>
            </a:r>
            <a:r>
              <a:rPr lang="en-US" altLang="ko-KR" sz="4000" dirty="0" smtClean="0"/>
              <a:t>(</a:t>
            </a:r>
            <a:r>
              <a:rPr lang="ko-KR" altLang="en-US" sz="4000" dirty="0" smtClean="0"/>
              <a:t>사물인터넷</a:t>
            </a:r>
            <a:r>
              <a:rPr lang="en-US" altLang="ko-KR" sz="4000" dirty="0" smtClean="0"/>
              <a:t>) </a:t>
            </a:r>
            <a:r>
              <a:rPr lang="ko-KR" altLang="en-US" sz="4000" dirty="0" smtClean="0"/>
              <a:t>보안</a:t>
            </a:r>
            <a:endParaRPr lang="en-US" altLang="ko-KR" sz="4000" dirty="0" smtClean="0"/>
          </a:p>
          <a:p>
            <a:pPr algn="ctr"/>
            <a:endParaRPr lang="en-US" altLang="ko-KR" sz="4000" dirty="0"/>
          </a:p>
          <a:p>
            <a:pPr algn="ctr"/>
            <a:r>
              <a:rPr lang="en-US" altLang="ko-KR" sz="2800" dirty="0" smtClean="0"/>
              <a:t>2016</a:t>
            </a:r>
            <a:r>
              <a:rPr lang="ko-KR" altLang="en-US" sz="2800" dirty="0" smtClean="0"/>
              <a:t>년 </a:t>
            </a:r>
            <a:r>
              <a:rPr lang="en-US" altLang="ko-KR" sz="2800" dirty="0" smtClean="0"/>
              <a:t>2</a:t>
            </a:r>
            <a:r>
              <a:rPr lang="ko-KR" altLang="en-US" sz="2800" dirty="0" smtClean="0"/>
              <a:t>학기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588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라즈베리파이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활용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오락실 게임기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6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192688" cy="41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라즈베리파이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활용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스마트카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7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54560"/>
            <a:ext cx="588132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준비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라즈베리파이</a:t>
            </a:r>
            <a:r>
              <a:rPr lang="ko-KR" altLang="en-US" dirty="0" smtClean="0"/>
              <a:t> 공식 사이트에서 </a:t>
            </a:r>
            <a:r>
              <a:rPr lang="ko-KR" altLang="en-US" dirty="0" err="1" smtClean="0"/>
              <a:t>라즈비안</a:t>
            </a:r>
            <a:r>
              <a:rPr lang="ko-KR" altLang="en-US" dirty="0" smtClean="0"/>
              <a:t> 다운로드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https://www.raspberrypi.org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>
                <a:hlinkClick r:id="rId3"/>
              </a:rPr>
              <a:t>https</a:t>
            </a:r>
            <a:r>
              <a:rPr lang="en-US" altLang="ko-KR" dirty="0">
                <a:hlinkClick r:id="rId3"/>
              </a:rPr>
              <a:t>://www.raspberrypi.org/downloads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9" y="2564904"/>
            <a:ext cx="5256584" cy="382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68" y="3378325"/>
            <a:ext cx="5230738" cy="3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4977"/>
            <a:ext cx="426720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97422" y="3665313"/>
            <a:ext cx="78579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1.4GB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2705" y="4797152"/>
            <a:ext cx="206178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Zip</a:t>
            </a:r>
            <a:r>
              <a:rPr lang="ko-KR" altLang="en-US" dirty="0" smtClean="0"/>
              <a:t>파일 압축 해제</a:t>
            </a:r>
            <a:endParaRPr lang="en-US" altLang="ko-KR" dirty="0" smtClean="0"/>
          </a:p>
          <a:p>
            <a:r>
              <a:rPr lang="en-US" altLang="ko-KR" dirty="0" smtClean="0"/>
              <a:t>-&gt;</a:t>
            </a:r>
            <a:r>
              <a:rPr lang="en-US" altLang="ko-KR" dirty="0" err="1" smtClean="0"/>
              <a:t>img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생성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0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라즈비안</a:t>
            </a:r>
            <a:r>
              <a:rPr lang="ko-KR" altLang="en-US" dirty="0" smtClean="0"/>
              <a:t> 운영체제 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Win32DiskImager (Image</a:t>
            </a:r>
            <a:r>
              <a:rPr lang="ko-KR" altLang="en-US" dirty="0" smtClean="0"/>
              <a:t> </a:t>
            </a:r>
            <a:r>
              <a:rPr lang="en-US" altLang="ko-KR" dirty="0" smtClean="0"/>
              <a:t>writing tool)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https://sourceforge.net/projects/win32diskimager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r>
              <a:rPr lang="en-US" altLang="ko-KR" dirty="0"/>
              <a:t>SD</a:t>
            </a:r>
            <a:r>
              <a:rPr lang="ko-KR" altLang="en-US" dirty="0"/>
              <a:t>카드에 </a:t>
            </a:r>
            <a:r>
              <a:rPr lang="ko-KR" altLang="en-US" dirty="0" err="1"/>
              <a:t>라즈비안</a:t>
            </a:r>
            <a:r>
              <a:rPr lang="ko-KR" altLang="en-US" dirty="0"/>
              <a:t> </a:t>
            </a:r>
            <a:r>
              <a:rPr lang="ko-KR" altLang="en-US" dirty="0" smtClean="0"/>
              <a:t>이미지 굽기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DiskImager</a:t>
            </a:r>
            <a:r>
              <a:rPr lang="ko-KR" altLang="en-US" dirty="0" smtClean="0"/>
              <a:t>를 관리자 권한으로 실행 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635732"/>
            <a:ext cx="57531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5084" y="4490536"/>
            <a:ext cx="188224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이미지파일 위치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4499828"/>
            <a:ext cx="147989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SD</a:t>
            </a:r>
            <a:r>
              <a:rPr lang="ko-KR" altLang="en-US" dirty="0" smtClean="0"/>
              <a:t>카드 위치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6156012"/>
            <a:ext cx="64633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쓰기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2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연결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SD</a:t>
            </a:r>
            <a:r>
              <a:rPr lang="ko-KR" altLang="en-US" dirty="0" smtClean="0"/>
              <a:t>카드를 </a:t>
            </a:r>
            <a:r>
              <a:rPr lang="ko-KR" altLang="en-US" dirty="0" err="1" smtClean="0"/>
              <a:t>라즈베리파이에</a:t>
            </a:r>
            <a:r>
              <a:rPr lang="ko-KR" altLang="en-US" dirty="0" smtClean="0"/>
              <a:t> 장착</a:t>
            </a:r>
            <a:endParaRPr lang="en-US" altLang="ko-KR" dirty="0" smtClean="0"/>
          </a:p>
          <a:p>
            <a:r>
              <a:rPr lang="ko-KR" altLang="en-US" dirty="0" smtClean="0"/>
              <a:t>모니터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키보드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마우스 케이블 연결 </a:t>
            </a:r>
            <a:endParaRPr lang="en-US" altLang="ko-KR" dirty="0" smtClean="0"/>
          </a:p>
          <a:p>
            <a:r>
              <a:rPr lang="ko-KR" altLang="en-US" dirty="0" smtClean="0"/>
              <a:t>전원 케이블 연결하면 부팅 시작</a:t>
            </a:r>
            <a:r>
              <a:rPr lang="en-US" altLang="ko-KR" dirty="0" smtClean="0"/>
              <a:t> (</a:t>
            </a:r>
            <a:r>
              <a:rPr lang="ko-KR" altLang="en-US" dirty="0" smtClean="0"/>
              <a:t>별도 전원버튼 없음</a:t>
            </a:r>
            <a:r>
              <a:rPr lang="en-US" altLang="ko-KR" dirty="0" smtClean="0"/>
              <a:t>)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5147235" cy="34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4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네트워크 연결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IP</a:t>
            </a:r>
            <a:r>
              <a:rPr lang="ko-KR" altLang="en-US" dirty="0"/>
              <a:t>주소</a:t>
            </a:r>
            <a:r>
              <a:rPr lang="en-US" altLang="ko-KR" dirty="0"/>
              <a:t>/</a:t>
            </a:r>
            <a:r>
              <a:rPr lang="ko-KR" altLang="en-US" dirty="0" err="1"/>
              <a:t>맥주소</a:t>
            </a:r>
            <a:r>
              <a:rPr lang="ko-KR" altLang="en-US" dirty="0"/>
              <a:t> 확인 </a:t>
            </a:r>
            <a:endParaRPr lang="en-US" altLang="ko-KR" dirty="0"/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ifconfig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/>
              <a:t>eth0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/>
              <a:t>WIFI</a:t>
            </a:r>
            <a:r>
              <a:rPr lang="ko-KR" altLang="en-US" dirty="0"/>
              <a:t>로 네트워크</a:t>
            </a:r>
            <a:r>
              <a:rPr lang="en-US" altLang="ko-KR" dirty="0"/>
              <a:t> </a:t>
            </a:r>
            <a:r>
              <a:rPr lang="ko-KR" altLang="en-US" dirty="0" smtClean="0"/>
              <a:t>연결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ifconfig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lvl="1"/>
            <a:r>
              <a:rPr lang="en-US" altLang="ko-KR" dirty="0" smtClean="0"/>
              <a:t>Wlan0</a:t>
            </a:r>
          </a:p>
          <a:p>
            <a:pPr lvl="1"/>
            <a:endParaRPr lang="ko-KR" altLang="en-US" dirty="0"/>
          </a:p>
          <a:p>
            <a:r>
              <a:rPr lang="ko-KR" altLang="en-US" dirty="0" smtClean="0"/>
              <a:t>고정</a:t>
            </a:r>
            <a:r>
              <a:rPr lang="en-US" altLang="ko-KR" dirty="0" smtClean="0"/>
              <a:t> IP </a:t>
            </a:r>
            <a:r>
              <a:rPr lang="ko-KR" altLang="en-US" dirty="0" smtClean="0"/>
              <a:t>설정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필요시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/>
              <a:t>설정 </a:t>
            </a:r>
            <a:r>
              <a:rPr lang="ko-KR" altLang="en-US" dirty="0" smtClean="0"/>
              <a:t>변경 </a:t>
            </a:r>
            <a:r>
              <a:rPr lang="en-US" altLang="ko-KR" dirty="0"/>
              <a:t>$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</a:t>
            </a:r>
            <a:r>
              <a:rPr lang="en-US" altLang="ko-KR" dirty="0" err="1"/>
              <a:t>nano</a:t>
            </a:r>
            <a:r>
              <a:rPr lang="en-US" altLang="ko-KR" dirty="0"/>
              <a:t> /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/network/interfaces</a:t>
            </a:r>
          </a:p>
          <a:p>
            <a:pPr lvl="1"/>
            <a:r>
              <a:rPr lang="ko-KR" altLang="en-US" dirty="0" smtClean="0"/>
              <a:t>네트워크 </a:t>
            </a:r>
            <a:r>
              <a:rPr lang="ko-KR" altLang="en-US" dirty="0" err="1" smtClean="0"/>
              <a:t>재시작</a:t>
            </a:r>
            <a:r>
              <a:rPr lang="ko-KR" altLang="en-US" dirty="0" smtClean="0"/>
              <a:t> </a:t>
            </a:r>
            <a:r>
              <a:rPr lang="en-US" altLang="ko-KR" dirty="0" smtClean="0"/>
              <a:t>$ </a:t>
            </a:r>
            <a:r>
              <a:rPr lang="en-US" altLang="ko-KR" dirty="0"/>
              <a:t>/</a:t>
            </a:r>
            <a:r>
              <a:rPr lang="en-US" altLang="ko-KR" dirty="0" err="1"/>
              <a:t>etc</a:t>
            </a:r>
            <a:r>
              <a:rPr lang="en-US" altLang="ko-KR" dirty="0"/>
              <a:t>/</a:t>
            </a:r>
            <a:r>
              <a:rPr lang="en-US" altLang="ko-KR" dirty="0" err="1"/>
              <a:t>init.d</a:t>
            </a:r>
            <a:r>
              <a:rPr lang="en-US" altLang="ko-KR" dirty="0"/>
              <a:t>/networking restart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1146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2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Putty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SSH </a:t>
            </a:r>
            <a:r>
              <a:rPr lang="ko-KR" altLang="en-US" dirty="0" smtClean="0"/>
              <a:t>연결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PC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putty </a:t>
            </a:r>
            <a:r>
              <a:rPr lang="ko-KR" altLang="en-US" dirty="0" smtClean="0"/>
              <a:t>실행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Hostname: </a:t>
            </a:r>
            <a:r>
              <a:rPr lang="ko-KR" altLang="en-US" dirty="0" err="1" smtClean="0"/>
              <a:t>라즈베리파이의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주소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Port: 22</a:t>
            </a:r>
          </a:p>
          <a:p>
            <a:pPr lvl="1"/>
            <a:r>
              <a:rPr lang="en-US" altLang="ko-KR" dirty="0" smtClean="0"/>
              <a:t>Connection type: SSH </a:t>
            </a:r>
          </a:p>
          <a:p>
            <a:pPr lvl="1"/>
            <a:r>
              <a:rPr lang="en-US" altLang="ko-KR" dirty="0" smtClean="0"/>
              <a:t>ID: pi (</a:t>
            </a:r>
            <a:r>
              <a:rPr lang="ko-KR" altLang="en-US" dirty="0" smtClean="0"/>
              <a:t>기본 아이디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Password: raspberry (</a:t>
            </a:r>
            <a:r>
              <a:rPr lang="ko-KR" altLang="en-US" dirty="0" smtClean="0"/>
              <a:t>공장설정 기본 패스워드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8497" y="4161854"/>
            <a:ext cx="723787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SSH </a:t>
            </a:r>
            <a:r>
              <a:rPr lang="ko-KR" altLang="en-US" dirty="0"/>
              <a:t>접속 프로그램 한글 </a:t>
            </a:r>
            <a:r>
              <a:rPr lang="en-US" altLang="ko-KR" dirty="0"/>
              <a:t>Putty </a:t>
            </a:r>
            <a:r>
              <a:rPr lang="ko-KR" altLang="en-US" dirty="0"/>
              <a:t>설치하기 </a:t>
            </a:r>
            <a:endParaRPr lang="en-US" altLang="ko-KR" dirty="0" smtClean="0"/>
          </a:p>
          <a:p>
            <a:r>
              <a:rPr lang="en-US" altLang="ko-KR" dirty="0" smtClean="0"/>
              <a:t>  HangulPuTTY-0.60.h1a2.exe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en-US" altLang="ko-KR" dirty="0" smtClean="0"/>
          </a:p>
          <a:p>
            <a:r>
              <a:rPr lang="ko-KR" altLang="en-US" dirty="0" smtClean="0"/>
              <a:t>한글코드를 </a:t>
            </a:r>
            <a:r>
              <a:rPr lang="en-US" altLang="ko-KR" dirty="0"/>
              <a:t>UTF-8</a:t>
            </a:r>
            <a:r>
              <a:rPr lang="ko-KR" altLang="en-US" dirty="0"/>
              <a:t>로 설정하기</a:t>
            </a:r>
            <a:r>
              <a:rPr lang="en-US" altLang="ko-KR" dirty="0"/>
              <a:t>: </a:t>
            </a:r>
            <a:r>
              <a:rPr lang="ko-KR" altLang="en-US" dirty="0"/>
              <a:t>창 </a:t>
            </a:r>
            <a:r>
              <a:rPr lang="en-US" altLang="ko-KR" dirty="0"/>
              <a:t>&gt; </a:t>
            </a:r>
            <a:r>
              <a:rPr lang="ko-KR" altLang="en-US" dirty="0"/>
              <a:t>변환 </a:t>
            </a:r>
            <a:r>
              <a:rPr lang="en-US" altLang="ko-KR" dirty="0"/>
              <a:t>&gt; </a:t>
            </a:r>
            <a:r>
              <a:rPr lang="ko-KR" altLang="en-US" dirty="0" err="1"/>
              <a:t>문자셋을</a:t>
            </a:r>
            <a:r>
              <a:rPr lang="ko-KR" altLang="en-US" dirty="0"/>
              <a:t> </a:t>
            </a:r>
            <a:r>
              <a:rPr lang="en-US" altLang="ko-KR" dirty="0"/>
              <a:t>UTF-8</a:t>
            </a:r>
            <a:r>
              <a:rPr lang="ko-KR" altLang="en-US" dirty="0"/>
              <a:t>로 선택 </a:t>
            </a:r>
          </a:p>
        </p:txBody>
      </p:sp>
    </p:spTree>
    <p:extLst>
      <p:ext uri="{BB962C8B-B14F-4D97-AF65-F5344CB8AC3E}">
        <p14:creationId xmlns:p14="http://schemas.microsoft.com/office/powerpoint/2010/main" val="40470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UART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</a:t>
            </a:r>
            <a:r>
              <a:rPr lang="en-US" altLang="ko-KR" dirty="0" smtClean="0"/>
              <a:t> USB </a:t>
            </a:r>
            <a:r>
              <a:rPr lang="ko-KR" altLang="en-US" dirty="0" smtClean="0"/>
              <a:t>포트 연결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UART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UART</a:t>
            </a:r>
            <a:r>
              <a:rPr lang="ko-KR" altLang="en-US" dirty="0" smtClean="0"/>
              <a:t> </a:t>
            </a:r>
            <a:r>
              <a:rPr lang="en-US" altLang="ko-KR" dirty="0"/>
              <a:t>(</a:t>
            </a:r>
            <a:r>
              <a:rPr lang="ko-KR" altLang="en-US" dirty="0" smtClean="0"/>
              <a:t>범용 </a:t>
            </a:r>
            <a:r>
              <a:rPr lang="ko-KR" altLang="en-US" dirty="0" err="1"/>
              <a:t>비동기화</a:t>
            </a:r>
            <a:r>
              <a:rPr lang="ko-KR" altLang="en-US" dirty="0"/>
              <a:t> </a:t>
            </a:r>
            <a:r>
              <a:rPr lang="ko-KR" altLang="en-US" dirty="0" smtClean="0"/>
              <a:t>송수신기</a:t>
            </a:r>
            <a:r>
              <a:rPr lang="en-US" altLang="ko-KR" dirty="0" smtClean="0"/>
              <a:t>, </a:t>
            </a:r>
            <a:r>
              <a:rPr lang="en-US" altLang="ko-KR" dirty="0"/>
              <a:t>Universal asynchronous </a:t>
            </a:r>
            <a:r>
              <a:rPr lang="en-US" altLang="ko-KR" dirty="0" smtClean="0"/>
              <a:t>receiver/transmitter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병렬 </a:t>
            </a:r>
            <a:r>
              <a:rPr lang="ko-KR" altLang="en-US" dirty="0"/>
              <a:t>데이터의 형태를 직렬 방식으로 전환하여 데이터를 전송하는 </a:t>
            </a:r>
            <a:r>
              <a:rPr lang="ko-KR" altLang="en-US" dirty="0">
                <a:hlinkClick r:id="rId2" tooltip="컴퓨터 하드웨어"/>
              </a:rPr>
              <a:t>컴퓨터 하드웨어</a:t>
            </a:r>
            <a:r>
              <a:rPr lang="ko-KR" altLang="en-US" dirty="0"/>
              <a:t>의 </a:t>
            </a:r>
            <a:r>
              <a:rPr lang="ko-KR" altLang="en-US" dirty="0" smtClean="0"/>
              <a:t>일종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UART</a:t>
            </a:r>
            <a:r>
              <a:rPr lang="ko-KR" altLang="en-US" dirty="0"/>
              <a:t>는 일반적으로 </a:t>
            </a:r>
            <a:r>
              <a:rPr lang="en-US" altLang="ko-KR" dirty="0">
                <a:hlinkClick r:id="rId3" tooltip="미국 전자 산업 협회"/>
              </a:rPr>
              <a:t>EIA</a:t>
            </a:r>
            <a:r>
              <a:rPr lang="ko-KR" altLang="en-US" dirty="0"/>
              <a:t> </a:t>
            </a:r>
            <a:r>
              <a:rPr lang="en-US" altLang="ko-KR" dirty="0">
                <a:hlinkClick r:id="rId4" tooltip="RS-232"/>
              </a:rPr>
              <a:t>RS-232</a:t>
            </a:r>
            <a:r>
              <a:rPr lang="en-US" altLang="ko-KR" dirty="0"/>
              <a:t>, </a:t>
            </a:r>
            <a:r>
              <a:rPr lang="en-US" altLang="ko-KR" dirty="0">
                <a:hlinkClick r:id="rId5" tooltip="RS-422"/>
              </a:rPr>
              <a:t>RS-422</a:t>
            </a:r>
            <a:r>
              <a:rPr lang="en-US" altLang="ko-KR" dirty="0"/>
              <a:t>, </a:t>
            </a:r>
            <a:r>
              <a:rPr lang="en-US" altLang="ko-KR" dirty="0">
                <a:hlinkClick r:id="rId6" tooltip="RS-485"/>
              </a:rPr>
              <a:t>RS-485</a:t>
            </a:r>
            <a:r>
              <a:rPr lang="ko-KR" altLang="en-US" dirty="0"/>
              <a:t>와 같은 통신 표준과 함께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74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UART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이용한</a:t>
            </a:r>
            <a:r>
              <a:rPr lang="en-US" altLang="ko-KR" dirty="0"/>
              <a:t> USB </a:t>
            </a:r>
            <a:r>
              <a:rPr lang="ko-KR" altLang="en-US" dirty="0"/>
              <a:t>포트 연결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grpSp>
        <p:nvGrpSpPr>
          <p:cNvPr id="19" name="그룹 18"/>
          <p:cNvGrpSpPr/>
          <p:nvPr/>
        </p:nvGrpSpPr>
        <p:grpSpPr>
          <a:xfrm>
            <a:off x="683568" y="1793554"/>
            <a:ext cx="8011814" cy="3992050"/>
            <a:chOff x="540689" y="1037967"/>
            <a:chExt cx="11539069" cy="4819136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689" y="1297460"/>
              <a:ext cx="6531548" cy="4559643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3"/>
            <a:srcRect l="27176"/>
            <a:stretch/>
          </p:blipFill>
          <p:spPr>
            <a:xfrm>
              <a:off x="8921578" y="1037967"/>
              <a:ext cx="3158180" cy="1503405"/>
            </a:xfrm>
            <a:prstGeom prst="rect">
              <a:avLst/>
            </a:prstGeom>
          </p:spPr>
        </p:pic>
        <p:cxnSp>
          <p:nvCxnSpPr>
            <p:cNvPr id="22" name="연결선: 꺾임 6"/>
            <p:cNvCxnSpPr/>
            <p:nvPr/>
          </p:nvCxnSpPr>
          <p:spPr>
            <a:xfrm flipV="1">
              <a:off x="5671751" y="1989438"/>
              <a:ext cx="3336325" cy="551934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연결선: 꺾임 8"/>
            <p:cNvCxnSpPr/>
            <p:nvPr/>
          </p:nvCxnSpPr>
          <p:spPr>
            <a:xfrm flipV="1">
              <a:off x="5684108" y="1816443"/>
              <a:ext cx="3744097" cy="1112108"/>
            </a:xfrm>
            <a:prstGeom prst="bent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5671751" y="2187146"/>
              <a:ext cx="3323968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871254" y="3768811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GND</a:t>
              </a:r>
              <a:endParaRPr lang="ko-KR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91831" y="4217084"/>
              <a:ext cx="446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TX</a:t>
              </a:r>
              <a:endParaRPr lang="ko-KR" altLang="en-US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982661" y="4660685"/>
              <a:ext cx="465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/>
                <a:t>RX</a:t>
              </a: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478857" y="3768811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GND</a:t>
              </a:r>
              <a:endParaRPr lang="ko-KR" alt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99434" y="4217084"/>
              <a:ext cx="446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TX</a:t>
              </a:r>
              <a:endParaRPr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9590264" y="4660685"/>
              <a:ext cx="465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/>
                <a:t>RX</a:t>
              </a:r>
              <a:endParaRPr lang="ko-KR" altLang="en-US" dirty="0"/>
            </a:p>
          </p:txBody>
        </p:sp>
        <p:cxnSp>
          <p:nvCxnSpPr>
            <p:cNvPr id="31" name="직선 연결선 30"/>
            <p:cNvCxnSpPr>
              <a:stCxn id="25" idx="3"/>
              <a:endCxn id="28" idx="1"/>
            </p:cNvCxnSpPr>
            <p:nvPr/>
          </p:nvCxnSpPr>
          <p:spPr>
            <a:xfrm>
              <a:off x="8559263" y="3953477"/>
              <a:ext cx="9195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>
              <a:stCxn id="26" idx="3"/>
              <a:endCxn id="30" idx="1"/>
            </p:cNvCxnSpPr>
            <p:nvPr/>
          </p:nvCxnSpPr>
          <p:spPr>
            <a:xfrm>
              <a:off x="8438685" y="4401750"/>
              <a:ext cx="1151579" cy="4436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>
              <a:stCxn id="27" idx="3"/>
              <a:endCxn id="29" idx="1"/>
            </p:cNvCxnSpPr>
            <p:nvPr/>
          </p:nvCxnSpPr>
          <p:spPr>
            <a:xfrm flipV="1">
              <a:off x="8447853" y="4401750"/>
              <a:ext cx="1151581" cy="4436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80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$ 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raspi-config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5122" name="Picture 2" descr="raspi-config 2014-03-31 00-09-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4" y="2051306"/>
            <a:ext cx="56388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준비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9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라즈베리파이</a:t>
            </a:r>
            <a:r>
              <a:rPr lang="ko-KR" altLang="en-US" dirty="0"/>
              <a:t> 설정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Expand Filesystem (</a:t>
            </a:r>
            <a:r>
              <a:rPr lang="ko-KR" altLang="en-US" dirty="0" smtClean="0"/>
              <a:t>파일시스템 확장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err="1" smtClean="0"/>
              <a:t>라즈비안</a:t>
            </a:r>
            <a:r>
              <a:rPr lang="ko-KR" altLang="en-US" dirty="0" smtClean="0"/>
              <a:t> 초기 </a:t>
            </a:r>
            <a:r>
              <a:rPr lang="ko-KR" altLang="en-US" dirty="0" err="1" smtClean="0"/>
              <a:t>설치시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2G </a:t>
            </a:r>
            <a:r>
              <a:rPr lang="ko-KR" altLang="en-US" dirty="0" smtClean="0"/>
              <a:t>정도의 용량만 사용하도록 설정됨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SD </a:t>
            </a:r>
            <a:r>
              <a:rPr lang="ko-KR" altLang="en-US" dirty="0"/>
              <a:t>전체를 사용하기 위해서는 이 메뉴</a:t>
            </a:r>
            <a:r>
              <a:rPr lang="en-US" altLang="ko-KR" dirty="0"/>
              <a:t>(Expand </a:t>
            </a:r>
            <a:r>
              <a:rPr lang="en-US" altLang="ko-KR" dirty="0" err="1"/>
              <a:t>FileSystem</a:t>
            </a:r>
            <a:r>
              <a:rPr lang="en-US" altLang="ko-KR" dirty="0"/>
              <a:t>)</a:t>
            </a:r>
            <a:r>
              <a:rPr lang="ko-KR" altLang="en-US" dirty="0"/>
              <a:t>를 실행해야 </a:t>
            </a:r>
            <a:r>
              <a:rPr lang="ko-KR" altLang="en-US" dirty="0" smtClean="0"/>
              <a:t>함</a:t>
            </a:r>
            <a:r>
              <a:rPr lang="en-US" altLang="ko-KR" dirty="0" smtClean="0"/>
              <a:t>.  </a:t>
            </a:r>
          </a:p>
          <a:p>
            <a:pPr lvl="1"/>
            <a:r>
              <a:rPr lang="ko-KR" altLang="en-US" dirty="0" err="1" smtClean="0"/>
              <a:t>리부팅</a:t>
            </a:r>
            <a:r>
              <a:rPr lang="ko-KR" altLang="en-US" dirty="0" smtClean="0"/>
              <a:t> 후 용량 확인 </a:t>
            </a:r>
            <a:r>
              <a:rPr lang="en-US" altLang="ko-KR" dirty="0" smtClean="0"/>
              <a:t>$ </a:t>
            </a:r>
            <a:r>
              <a:rPr lang="en-US" altLang="ko-KR" dirty="0" err="1" smtClean="0"/>
              <a:t>df</a:t>
            </a:r>
            <a:r>
              <a:rPr lang="en-US" altLang="ko-KR" dirty="0" smtClean="0"/>
              <a:t> -h</a:t>
            </a:r>
          </a:p>
          <a:p>
            <a:r>
              <a:rPr lang="en-US" altLang="ko-KR" dirty="0" smtClean="0"/>
              <a:t>2. </a:t>
            </a:r>
            <a:r>
              <a:rPr lang="en-US" altLang="ko-KR" dirty="0" smtClean="0"/>
              <a:t>Change</a:t>
            </a:r>
            <a:r>
              <a:rPr lang="ko-KR" altLang="en-US" dirty="0" smtClean="0"/>
              <a:t> </a:t>
            </a:r>
            <a:r>
              <a:rPr lang="en-US" altLang="ko-KR" dirty="0" smtClean="0"/>
              <a:t>User Password (</a:t>
            </a:r>
            <a:r>
              <a:rPr lang="ko-KR" altLang="en-US" dirty="0" smtClean="0"/>
              <a:t>사용자 패스워드 변경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smtClean="0"/>
              <a:t>공장설정 기본 패스워드는 해킹 위험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반드시 변경 요망  </a:t>
            </a:r>
            <a:endParaRPr lang="en-US" altLang="ko-KR" dirty="0"/>
          </a:p>
          <a:p>
            <a:pPr lvl="1"/>
            <a:r>
              <a:rPr lang="ko-KR" altLang="en-US" dirty="0" smtClean="0"/>
              <a:t>터미널 상에서 패스워드 </a:t>
            </a:r>
            <a:r>
              <a:rPr lang="ko-KR" altLang="en-US" dirty="0"/>
              <a:t>변경 </a:t>
            </a:r>
            <a:r>
              <a:rPr lang="ko-KR" altLang="en-US" dirty="0" smtClean="0"/>
              <a:t>명령 사용 가능 </a:t>
            </a:r>
            <a:endParaRPr lang="en-US" altLang="ko-KR" dirty="0"/>
          </a:p>
          <a:p>
            <a:pPr lvl="2"/>
            <a:r>
              <a:rPr lang="en-US" altLang="ko-KR" dirty="0"/>
              <a:t>$ </a:t>
            </a:r>
            <a:r>
              <a:rPr lang="en-US" altLang="ko-KR" dirty="0" err="1"/>
              <a:t>passwd</a:t>
            </a:r>
            <a:r>
              <a:rPr lang="en-US" altLang="ko-KR" dirty="0"/>
              <a:t> </a:t>
            </a:r>
          </a:p>
          <a:p>
            <a:pPr lvl="2"/>
            <a:r>
              <a:rPr lang="ko-KR" altLang="en-US" dirty="0"/>
              <a:t>이전 패스워드 입력</a:t>
            </a:r>
            <a:endParaRPr lang="en-US" altLang="ko-KR" dirty="0"/>
          </a:p>
          <a:p>
            <a:pPr lvl="2"/>
            <a:r>
              <a:rPr lang="ko-KR" altLang="en-US" dirty="0"/>
              <a:t>새로운 패스워드 입력 </a:t>
            </a:r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1027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라즈베리파이</a:t>
            </a:r>
            <a:r>
              <a:rPr lang="ko-KR" altLang="en-US" dirty="0"/>
              <a:t> 설정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Hostname </a:t>
            </a:r>
            <a:r>
              <a:rPr lang="ko-KR" altLang="en-US" dirty="0" smtClean="0"/>
              <a:t>설정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9. advanced</a:t>
            </a:r>
            <a:r>
              <a:rPr lang="ko-KR" altLang="en-US" dirty="0" smtClean="0"/>
              <a:t> </a:t>
            </a:r>
            <a:r>
              <a:rPr lang="en-US" altLang="ko-KR" dirty="0" smtClean="0"/>
              <a:t>option -&gt; Hostname </a:t>
            </a:r>
            <a:r>
              <a:rPr lang="ko-KR" altLang="en-US" dirty="0" smtClean="0"/>
              <a:t>선택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프롬프트가 바뀜 </a:t>
            </a:r>
            <a:endParaRPr lang="en-US" altLang="ko-KR" dirty="0" smtClean="0"/>
          </a:p>
          <a:p>
            <a:r>
              <a:rPr lang="en-US" altLang="ko-KR" dirty="0" smtClean="0"/>
              <a:t>4. SSH </a:t>
            </a:r>
            <a:r>
              <a:rPr lang="ko-KR" altLang="en-US" dirty="0" smtClean="0"/>
              <a:t>허용 설정 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기본 설정은 허용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/>
              <a:t>9. advanced</a:t>
            </a:r>
            <a:r>
              <a:rPr lang="ko-KR" altLang="en-US" dirty="0"/>
              <a:t> </a:t>
            </a:r>
            <a:r>
              <a:rPr lang="en-US" altLang="ko-KR" dirty="0"/>
              <a:t>option </a:t>
            </a:r>
            <a:r>
              <a:rPr lang="en-US" altLang="ko-KR" dirty="0" smtClean="0"/>
              <a:t>-&gt; SSH </a:t>
            </a:r>
            <a:r>
              <a:rPr lang="ko-KR" altLang="en-US" dirty="0" smtClean="0"/>
              <a:t>선택 </a:t>
            </a:r>
            <a:endParaRPr lang="en-US" altLang="ko-KR" dirty="0" smtClean="0"/>
          </a:p>
          <a:p>
            <a:r>
              <a:rPr lang="en-US" altLang="ko-KR" dirty="0" smtClean="0"/>
              <a:t>5. </a:t>
            </a:r>
            <a:r>
              <a:rPr lang="ko-KR" altLang="en-US" dirty="0" smtClean="0"/>
              <a:t>국가별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Internationalisation</a:t>
            </a:r>
            <a:r>
              <a:rPr lang="en-US" altLang="ko-KR" dirty="0" smtClean="0"/>
              <a:t> </a:t>
            </a:r>
            <a:r>
              <a:rPr lang="en-US" altLang="ko-KR" dirty="0"/>
              <a:t>Options </a:t>
            </a:r>
            <a:r>
              <a:rPr lang="ko-KR" altLang="en-US" dirty="0" smtClean="0"/>
              <a:t>선택</a:t>
            </a:r>
            <a:endParaRPr lang="en-US" altLang="ko-KR" dirty="0" smtClean="0"/>
          </a:p>
          <a:p>
            <a:pPr lvl="2"/>
            <a:r>
              <a:rPr lang="en-US" altLang="ko-KR" dirty="0"/>
              <a:t>I1 Change Locale : 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en_GB.UTF-8 </a:t>
            </a:r>
            <a:r>
              <a:rPr lang="en-US" altLang="ko-KR" dirty="0"/>
              <a:t>UTF-8, </a:t>
            </a:r>
            <a:r>
              <a:rPr lang="en-US" altLang="ko-KR" dirty="0" smtClean="0"/>
              <a:t>en_US.UTF-8 </a:t>
            </a:r>
            <a:r>
              <a:rPr lang="en-US" altLang="ko-KR" dirty="0"/>
              <a:t>UTF-8, 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ko_kr.UTF-8 </a:t>
            </a:r>
            <a:r>
              <a:rPr lang="en-US" altLang="ko-KR" dirty="0"/>
              <a:t>UTF-8, </a:t>
            </a:r>
            <a:r>
              <a:rPr lang="en-US" altLang="ko-KR" dirty="0" err="1" smtClean="0"/>
              <a:t>ko_kr.EUC</a:t>
            </a:r>
            <a:r>
              <a:rPr lang="en-US" altLang="ko-KR" dirty="0" smtClean="0"/>
              <a:t>-KR </a:t>
            </a:r>
            <a:r>
              <a:rPr lang="en-US" altLang="ko-KR" dirty="0"/>
              <a:t>EUC-KR 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default</a:t>
            </a:r>
            <a:r>
              <a:rPr lang="en-US" altLang="ko-KR" dirty="0"/>
              <a:t>: </a:t>
            </a:r>
            <a:r>
              <a:rPr lang="en-US" altLang="ko-KR" dirty="0" smtClean="0"/>
              <a:t>ko_KR.UTF-8 </a:t>
            </a:r>
            <a:endParaRPr lang="ko-KR" altLang="en-US" dirty="0"/>
          </a:p>
          <a:p>
            <a:pPr lvl="2"/>
            <a:r>
              <a:rPr lang="en-US" altLang="ko-KR" dirty="0" smtClean="0"/>
              <a:t>I2 </a:t>
            </a:r>
            <a:r>
              <a:rPr lang="en-US" altLang="ko-KR" dirty="0"/>
              <a:t>Change </a:t>
            </a:r>
            <a:r>
              <a:rPr lang="en-US" altLang="ko-KR" dirty="0" err="1"/>
              <a:t>Timezone</a:t>
            </a:r>
            <a:r>
              <a:rPr lang="en-US" altLang="ko-KR" dirty="0"/>
              <a:t> : Asia/Seoul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I3 </a:t>
            </a:r>
            <a:r>
              <a:rPr lang="en-US" altLang="ko-KR" dirty="0"/>
              <a:t>Change Keyboard Layout : Generic 105 key (Intl) PC - Korean, </a:t>
            </a:r>
            <a:r>
              <a:rPr lang="ko-KR" altLang="en-US" dirty="0"/>
              <a:t>이하 </a:t>
            </a:r>
            <a:r>
              <a:rPr lang="en-US" altLang="ko-KR" dirty="0"/>
              <a:t>default </a:t>
            </a:r>
            <a:r>
              <a:rPr lang="ko-KR" altLang="en-US" dirty="0" smtClean="0"/>
              <a:t>선택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6237312"/>
            <a:ext cx="173316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저장 후 </a:t>
            </a:r>
            <a:r>
              <a:rPr lang="ko-KR" altLang="en-US" dirty="0" err="1" smtClean="0"/>
              <a:t>리부팅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198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한글폰트 설치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시스템 전체의 한글 지원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폰트 설치 </a:t>
            </a:r>
            <a:endParaRPr lang="en-US" altLang="ko-KR" dirty="0"/>
          </a:p>
          <a:p>
            <a:pPr lvl="2"/>
            <a:r>
              <a:rPr lang="en-US" altLang="ko-KR" dirty="0" err="1" smtClean="0"/>
              <a:t>sudo</a:t>
            </a:r>
            <a:r>
              <a:rPr lang="en-US" altLang="ko-KR" dirty="0" smtClean="0"/>
              <a:t> </a:t>
            </a:r>
            <a:r>
              <a:rPr lang="en-US" altLang="ko-KR" dirty="0"/>
              <a:t>apt-get install </a:t>
            </a:r>
            <a:r>
              <a:rPr lang="en-US" altLang="ko-KR" dirty="0" err="1" smtClean="0"/>
              <a:t>ttf</a:t>
            </a:r>
            <a:r>
              <a:rPr lang="en-US" altLang="ko-KR" dirty="0" smtClean="0"/>
              <a:t>-</a:t>
            </a:r>
            <a:r>
              <a:rPr lang="en-US" altLang="ko-KR" dirty="0" err="1" smtClean="0"/>
              <a:t>unfonts</a:t>
            </a:r>
            <a:r>
              <a:rPr lang="en-US" altLang="ko-KR" dirty="0" smtClean="0"/>
              <a:t>-core </a:t>
            </a:r>
          </a:p>
          <a:p>
            <a:pPr lvl="1"/>
            <a:r>
              <a:rPr lang="ko-KR" altLang="en-US" dirty="0" err="1" smtClean="0"/>
              <a:t>재부팅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한글입력기</a:t>
            </a:r>
            <a:r>
              <a:rPr lang="ko-KR" altLang="en-US" dirty="0" smtClean="0"/>
              <a:t> 설치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한글 입력 가능하게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/>
              <a:t>sudo</a:t>
            </a:r>
            <a:r>
              <a:rPr lang="en-US" altLang="ko-KR" dirty="0"/>
              <a:t> apt-get install </a:t>
            </a:r>
            <a:r>
              <a:rPr lang="en-US" altLang="ko-KR" dirty="0" err="1"/>
              <a:t>ibus</a:t>
            </a:r>
            <a:r>
              <a:rPr lang="en-US" altLang="ko-KR" dirty="0"/>
              <a:t> </a:t>
            </a:r>
            <a:r>
              <a:rPr lang="en-US" altLang="ko-KR" dirty="0" err="1" smtClean="0"/>
              <a:t>ibus-hangul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메뉴 </a:t>
            </a:r>
            <a:r>
              <a:rPr lang="en-US" altLang="ko-KR" dirty="0" smtClean="0"/>
              <a:t>/ Preferences / </a:t>
            </a:r>
            <a:r>
              <a:rPr lang="en-US" altLang="ko-KR" dirty="0" err="1" smtClean="0"/>
              <a:t>iBus</a:t>
            </a:r>
            <a:r>
              <a:rPr lang="en-US" altLang="ko-KR" dirty="0" smtClean="0"/>
              <a:t> Preferences / Input Method 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Korean </a:t>
            </a:r>
            <a:r>
              <a:rPr lang="ko-KR" altLang="en-US" dirty="0" smtClean="0"/>
              <a:t>추가 </a:t>
            </a:r>
            <a:endParaRPr lang="en-US" altLang="ko-KR" dirty="0" smtClean="0"/>
          </a:p>
          <a:p>
            <a:pPr lvl="1"/>
            <a:r>
              <a:rPr lang="ko-KR" altLang="en-US" dirty="0"/>
              <a:t>메뉴 </a:t>
            </a:r>
            <a:r>
              <a:rPr lang="en-US" altLang="ko-KR" dirty="0"/>
              <a:t>/ Preferences / </a:t>
            </a:r>
            <a:r>
              <a:rPr lang="en-US" altLang="ko-KR" dirty="0" err="1"/>
              <a:t>iBus</a:t>
            </a:r>
            <a:r>
              <a:rPr lang="en-US" altLang="ko-KR" dirty="0"/>
              <a:t> Preferences </a:t>
            </a:r>
            <a:r>
              <a:rPr lang="en-US" altLang="ko-KR" dirty="0" smtClean="0"/>
              <a:t>/ General 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keyboard shortcuts </a:t>
            </a:r>
            <a:r>
              <a:rPr lang="ko-KR" altLang="en-US" dirty="0" smtClean="0"/>
              <a:t>설정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1938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라즈베리파이</a:t>
            </a:r>
            <a:r>
              <a:rPr lang="ko-KR" altLang="en-US" dirty="0" smtClean="0"/>
              <a:t> </a:t>
            </a:r>
            <a:r>
              <a:rPr lang="ko-KR" altLang="en-US" dirty="0"/>
              <a:t>설정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루트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패스워드 변경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passwd</a:t>
            </a:r>
            <a:r>
              <a:rPr lang="en-US" altLang="ko-KR" dirty="0" smtClean="0"/>
              <a:t> root </a:t>
            </a:r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su</a:t>
            </a:r>
            <a:r>
              <a:rPr lang="en-US" altLang="ko-KR" dirty="0" smtClean="0"/>
              <a:t> - </a:t>
            </a:r>
          </a:p>
          <a:p>
            <a:r>
              <a:rPr lang="ko-KR" altLang="en-US" dirty="0" smtClean="0"/>
              <a:t>새로운</a:t>
            </a:r>
            <a:r>
              <a:rPr lang="en-US" altLang="ko-KR" dirty="0" smtClean="0"/>
              <a:t> </a:t>
            </a:r>
            <a:r>
              <a:rPr lang="ko-KR" altLang="en-US" dirty="0" smtClean="0"/>
              <a:t>아이디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패스워드 설정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useradd</a:t>
            </a:r>
            <a:r>
              <a:rPr lang="en-US" altLang="ko-KR" dirty="0" smtClean="0"/>
              <a:t> ID</a:t>
            </a:r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passwd</a:t>
            </a:r>
            <a:r>
              <a:rPr lang="en-US" altLang="ko-KR" dirty="0" smtClean="0"/>
              <a:t> ID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788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라즈베리파이용</a:t>
            </a:r>
            <a:r>
              <a:rPr lang="ko-KR" altLang="en-US" dirty="0" smtClean="0"/>
              <a:t> 키트 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스타트키트</a:t>
            </a:r>
            <a:r>
              <a:rPr lang="ko-KR" altLang="en-US" dirty="0" smtClean="0"/>
              <a:t>  입출력키트  센서키트  미디어키트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816424" cy="19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97562"/>
            <a:ext cx="3960440" cy="150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7" y="4405571"/>
            <a:ext cx="384016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900872" cy="163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03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스타트</a:t>
            </a:r>
            <a:r>
              <a:rPr lang="ko-KR" altLang="en-US" dirty="0" smtClean="0"/>
              <a:t> 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www.eleparts.co.kr/EPXGJHLM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/>
              <a:t>라즈베리파이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</a:p>
          <a:p>
            <a:pPr lvl="1"/>
            <a:r>
              <a:rPr lang="ko-KR" altLang="en-US" dirty="0" smtClean="0"/>
              <a:t>어댑터 </a:t>
            </a:r>
            <a:r>
              <a:rPr lang="en-US" altLang="ko-KR" dirty="0" smtClean="0"/>
              <a:t>5V</a:t>
            </a:r>
          </a:p>
          <a:p>
            <a:pPr lvl="1"/>
            <a:r>
              <a:rPr lang="ko-KR" altLang="en-US" dirty="0" err="1" smtClean="0"/>
              <a:t>방열판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MicroSD </a:t>
            </a:r>
            <a:r>
              <a:rPr lang="ko-KR" altLang="en-US" dirty="0" smtClean="0"/>
              <a:t>카드</a:t>
            </a:r>
            <a:r>
              <a:rPr lang="en-US" altLang="ko-KR" dirty="0" smtClean="0"/>
              <a:t>, 16GB</a:t>
            </a:r>
          </a:p>
          <a:p>
            <a:pPr lvl="1"/>
            <a:r>
              <a:rPr lang="en-US" altLang="ko-KR" dirty="0" smtClean="0"/>
              <a:t>LAN </a:t>
            </a:r>
            <a:r>
              <a:rPr lang="ko-KR" altLang="en-US" dirty="0" smtClean="0"/>
              <a:t>케이블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HDMI </a:t>
            </a:r>
            <a:r>
              <a:rPr lang="ko-KR" altLang="en-US" dirty="0" smtClean="0"/>
              <a:t>케이블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카드리더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케이스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키트 케이스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5122" name="Picture 2" descr="product_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61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입출력 키트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eleparts.co.kr/EPXDTWPM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소켓점퍼케이블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GPIO 40</a:t>
            </a:r>
            <a:r>
              <a:rPr lang="ko-KR" altLang="en-US" dirty="0" smtClean="0"/>
              <a:t>핀 확장 모듈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브레드보드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LED</a:t>
            </a:r>
          </a:p>
          <a:p>
            <a:pPr lvl="1"/>
            <a:r>
              <a:rPr lang="ko-KR" altLang="en-US" dirty="0" smtClean="0"/>
              <a:t>저항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3074" name="Picture 2" descr="product_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37" y="2724339"/>
            <a:ext cx="4497457" cy="142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48" y="4390039"/>
            <a:ext cx="3854946" cy="125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88620"/>
            <a:ext cx="4285282" cy="184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102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라즈베리파이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GPIO </a:t>
            </a:r>
            <a:r>
              <a:rPr lang="ko-KR" altLang="en-US" dirty="0" smtClean="0"/>
              <a:t>구성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388424" cy="342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05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센서 키트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http://www.eleparts.co.kr/EPXDTWR8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/>
              <a:t>초음파센서</a:t>
            </a:r>
            <a:r>
              <a:rPr lang="en-US" altLang="ko-KR" dirty="0"/>
              <a:t>, </a:t>
            </a:r>
            <a:r>
              <a:rPr lang="ko-KR" altLang="en-US" dirty="0"/>
              <a:t>디지털 적외선 물체감지센서</a:t>
            </a:r>
            <a:r>
              <a:rPr lang="en-US" altLang="ko-KR" dirty="0"/>
              <a:t>, </a:t>
            </a:r>
            <a:r>
              <a:rPr lang="ko-KR" altLang="en-US" dirty="0" err="1"/>
              <a:t>온습도센서</a:t>
            </a:r>
            <a:r>
              <a:rPr lang="en-US" altLang="ko-KR" dirty="0"/>
              <a:t>, </a:t>
            </a:r>
            <a:r>
              <a:rPr lang="ko-KR" altLang="en-US" dirty="0"/>
              <a:t>아날로그 사운드 센서</a:t>
            </a:r>
            <a:r>
              <a:rPr lang="en-US" altLang="ko-KR" dirty="0"/>
              <a:t>, </a:t>
            </a:r>
            <a:r>
              <a:rPr lang="ko-KR" altLang="en-US" dirty="0"/>
              <a:t>디지털 </a:t>
            </a:r>
            <a:r>
              <a:rPr lang="ko-KR" altLang="en-US" dirty="0" err="1"/>
              <a:t>접촉식</a:t>
            </a:r>
            <a:r>
              <a:rPr lang="ko-KR" altLang="en-US" dirty="0"/>
              <a:t> 터치 센서 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7" y="2636912"/>
            <a:ext cx="386442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668961"/>
            <a:ext cx="3701653" cy="11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6542"/>
            <a:ext cx="3196375" cy="122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72" y="3896748"/>
            <a:ext cx="3508686" cy="11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11980"/>
            <a:ext cx="3334367" cy="125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406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미디어 키트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www.eleparts.co.kr/EPXDTWR9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3.5</a:t>
            </a:r>
            <a:r>
              <a:rPr lang="ko-KR" altLang="en-US" dirty="0" smtClean="0"/>
              <a:t>인치 터치 </a:t>
            </a:r>
            <a:r>
              <a:rPr lang="en-US" altLang="ko-KR" dirty="0" smtClean="0"/>
              <a:t>LCD</a:t>
            </a:r>
          </a:p>
          <a:p>
            <a:pPr lvl="1"/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카메라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040560" cy="296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59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 사이트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엘레파츠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블로그</a:t>
            </a:r>
            <a:r>
              <a:rPr lang="ko-KR" altLang="en-US" dirty="0" smtClean="0"/>
              <a:t> </a:t>
            </a:r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blog.naver.com/elepartsblog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>
                <a:hlinkClick r:id="rId3"/>
              </a:rPr>
              <a:t>라즈베리파이</a:t>
            </a:r>
            <a:r>
              <a:rPr lang="ko-KR" altLang="en-US" dirty="0" smtClean="0">
                <a:hlinkClick r:id="rId3"/>
              </a:rPr>
              <a:t> </a:t>
            </a:r>
            <a:r>
              <a:rPr lang="en-US" altLang="ko-KR" dirty="0">
                <a:hlinkClick r:id="rId3"/>
              </a:rPr>
              <a:t>OS </a:t>
            </a:r>
            <a:r>
              <a:rPr lang="ko-KR" altLang="en-US" dirty="0">
                <a:hlinkClick r:id="rId3"/>
              </a:rPr>
              <a:t>설치하기</a:t>
            </a:r>
            <a:endParaRPr lang="ko-KR" altLang="en-US" dirty="0"/>
          </a:p>
          <a:p>
            <a:pPr lvl="1"/>
            <a:r>
              <a:rPr lang="ko-KR" altLang="en-US" dirty="0" err="1">
                <a:hlinkClick r:id="rId4"/>
              </a:rPr>
              <a:t>라즈베리파이</a:t>
            </a:r>
            <a:r>
              <a:rPr lang="ko-KR" altLang="en-US" dirty="0">
                <a:hlinkClick r:id="rId4"/>
              </a:rPr>
              <a:t> </a:t>
            </a:r>
            <a:r>
              <a:rPr lang="ko-KR" altLang="en-US" dirty="0" err="1">
                <a:hlinkClick r:id="rId4"/>
              </a:rPr>
              <a:t>스타트키트</a:t>
            </a:r>
            <a:r>
              <a:rPr lang="ko-KR" altLang="en-US" dirty="0">
                <a:hlinkClick r:id="rId4"/>
              </a:rPr>
              <a:t> 시작하기</a:t>
            </a:r>
            <a:endParaRPr lang="ko-KR" altLang="en-US" dirty="0"/>
          </a:p>
          <a:p>
            <a:pPr lvl="1"/>
            <a:r>
              <a:rPr lang="ko-KR" altLang="en-US" dirty="0" err="1">
                <a:hlinkClick r:id="rId5"/>
              </a:rPr>
              <a:t>라즈베리파이</a:t>
            </a:r>
            <a:r>
              <a:rPr lang="ko-KR" altLang="en-US" dirty="0">
                <a:hlinkClick r:id="rId5"/>
              </a:rPr>
              <a:t> 입출력키트 </a:t>
            </a:r>
            <a:r>
              <a:rPr lang="en-US" altLang="ko-KR" dirty="0">
                <a:hlinkClick r:id="rId5"/>
              </a:rPr>
              <a:t>GPIO </a:t>
            </a:r>
            <a:r>
              <a:rPr lang="ko-KR" altLang="en-US" dirty="0">
                <a:hlinkClick r:id="rId5"/>
              </a:rPr>
              <a:t>제어하기 </a:t>
            </a:r>
            <a:r>
              <a:rPr lang="en-US" altLang="ko-KR" dirty="0">
                <a:hlinkClick r:id="rId5"/>
              </a:rPr>
              <a:t>-1</a:t>
            </a:r>
            <a:endParaRPr lang="ko-KR" altLang="en-US" dirty="0"/>
          </a:p>
          <a:p>
            <a:pPr lvl="1"/>
            <a:r>
              <a:rPr lang="ko-KR" altLang="en-US" dirty="0" err="1">
                <a:hlinkClick r:id="rId6"/>
              </a:rPr>
              <a:t>라즈베리파이</a:t>
            </a:r>
            <a:r>
              <a:rPr lang="ko-KR" altLang="en-US" dirty="0">
                <a:hlinkClick r:id="rId6"/>
              </a:rPr>
              <a:t> 입출력키트 </a:t>
            </a:r>
            <a:r>
              <a:rPr lang="en-US" altLang="ko-KR" dirty="0">
                <a:hlinkClick r:id="rId6"/>
              </a:rPr>
              <a:t>GPIO </a:t>
            </a:r>
            <a:r>
              <a:rPr lang="ko-KR" altLang="en-US" dirty="0">
                <a:hlinkClick r:id="rId6"/>
              </a:rPr>
              <a:t>제어하기 </a:t>
            </a:r>
            <a:r>
              <a:rPr lang="en-US" altLang="ko-KR" dirty="0">
                <a:hlinkClick r:id="rId6"/>
              </a:rPr>
              <a:t>-2</a:t>
            </a:r>
            <a:endParaRPr lang="ko-KR" altLang="en-US" dirty="0"/>
          </a:p>
          <a:p>
            <a:pPr lvl="1"/>
            <a:r>
              <a:rPr lang="ko-KR" altLang="en-US" dirty="0" err="1">
                <a:hlinkClick r:id="rId7"/>
              </a:rPr>
              <a:t>라즈베리파이</a:t>
            </a:r>
            <a:r>
              <a:rPr lang="ko-KR" altLang="en-US" dirty="0">
                <a:hlinkClick r:id="rId7"/>
              </a:rPr>
              <a:t> 센서키트 </a:t>
            </a:r>
            <a:r>
              <a:rPr lang="en-US" altLang="ko-KR" dirty="0">
                <a:hlinkClick r:id="rId7"/>
              </a:rPr>
              <a:t>- </a:t>
            </a:r>
            <a:r>
              <a:rPr lang="ko-KR" altLang="en-US" dirty="0">
                <a:hlinkClick r:id="rId7"/>
              </a:rPr>
              <a:t>초음파센서 제어하기</a:t>
            </a:r>
            <a:endParaRPr lang="ko-KR" altLang="en-US" dirty="0"/>
          </a:p>
          <a:p>
            <a:pPr lvl="1"/>
            <a:r>
              <a:rPr lang="ko-KR" altLang="en-US" dirty="0" err="1">
                <a:hlinkClick r:id="rId8"/>
              </a:rPr>
              <a:t>라즈베리파이</a:t>
            </a:r>
            <a:r>
              <a:rPr lang="ko-KR" altLang="en-US" dirty="0">
                <a:hlinkClick r:id="rId8"/>
              </a:rPr>
              <a:t> 센서키트 </a:t>
            </a:r>
            <a:r>
              <a:rPr lang="en-US" altLang="ko-KR" dirty="0">
                <a:hlinkClick r:id="rId8"/>
              </a:rPr>
              <a:t>- </a:t>
            </a:r>
            <a:r>
              <a:rPr lang="ko-KR" altLang="en-US" dirty="0">
                <a:hlinkClick r:id="rId8"/>
              </a:rPr>
              <a:t>적외선 물체 감지 센서 제어하기</a:t>
            </a:r>
            <a:endParaRPr lang="ko-KR" altLang="en-US" dirty="0"/>
          </a:p>
          <a:p>
            <a:pPr lvl="1"/>
            <a:r>
              <a:rPr lang="ko-KR" altLang="en-US" dirty="0" err="1">
                <a:hlinkClick r:id="rId9"/>
              </a:rPr>
              <a:t>라즈베리파이</a:t>
            </a:r>
            <a:r>
              <a:rPr lang="ko-KR" altLang="en-US" dirty="0">
                <a:hlinkClick r:id="rId9"/>
              </a:rPr>
              <a:t> </a:t>
            </a:r>
            <a:r>
              <a:rPr lang="en-US" altLang="ko-KR" dirty="0">
                <a:hlinkClick r:id="rId9"/>
              </a:rPr>
              <a:t>3 </a:t>
            </a:r>
            <a:r>
              <a:rPr lang="ko-KR" altLang="en-US" dirty="0" smtClean="0">
                <a:hlinkClick r:id="rId9"/>
              </a:rPr>
              <a:t>시작하기</a:t>
            </a:r>
            <a:endParaRPr lang="en-US" altLang="ko-KR" dirty="0" smtClean="0"/>
          </a:p>
          <a:p>
            <a:r>
              <a:rPr lang="ko-KR" altLang="en-US" dirty="0" err="1" smtClean="0"/>
              <a:t>라즈베리파이</a:t>
            </a:r>
            <a:r>
              <a:rPr lang="ko-KR" altLang="en-US" dirty="0" smtClean="0"/>
              <a:t> 활용법 주요 포스트 </a:t>
            </a:r>
            <a:r>
              <a:rPr lang="en-US" altLang="ko-KR" dirty="0">
                <a:hlinkClick r:id="rId10"/>
              </a:rPr>
              <a:t>http://</a:t>
            </a:r>
            <a:r>
              <a:rPr lang="en-US" altLang="ko-KR" dirty="0" smtClean="0">
                <a:hlinkClick r:id="rId10"/>
              </a:rPr>
              <a:t>wiki.rasplay.org/doku.php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산딸기마을</a:t>
            </a:r>
            <a:r>
              <a:rPr lang="en-US" altLang="ko-KR" dirty="0"/>
              <a:t> </a:t>
            </a:r>
            <a:r>
              <a:rPr lang="en-US" altLang="ko-KR" dirty="0">
                <a:hlinkClick r:id="rId11"/>
              </a:rPr>
              <a:t>http://www.rasplay.org</a:t>
            </a:r>
            <a:r>
              <a:rPr lang="en-US" altLang="ko-KR" dirty="0" smtClean="0">
                <a:hlinkClick r:id="rId11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19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err="1" smtClean="0"/>
              <a:t>웹서버</a:t>
            </a:r>
            <a:r>
              <a:rPr lang="ko-KR" altLang="en-US" dirty="0" smtClean="0"/>
              <a:t> 설치 및 운영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웹서버</a:t>
            </a:r>
            <a:r>
              <a:rPr lang="ko-KR" altLang="en-US" dirty="0" smtClean="0"/>
              <a:t> 설치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확인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988840"/>
            <a:ext cx="5838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$ </a:t>
            </a:r>
            <a:r>
              <a:rPr lang="en-US" altLang="ko-KR" dirty="0" err="1">
                <a:latin typeface="Consolas" panose="020B0609020204030204" pitchFamily="49" charset="0"/>
              </a:rPr>
              <a:t>sudo</a:t>
            </a:r>
            <a:r>
              <a:rPr lang="en-US" altLang="ko-KR" dirty="0">
                <a:latin typeface="Consolas" panose="020B0609020204030204" pitchFamily="49" charset="0"/>
              </a:rPr>
              <a:t> apt-get update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$ </a:t>
            </a:r>
            <a:r>
              <a:rPr lang="en-US" altLang="ko-KR" dirty="0" err="1">
                <a:latin typeface="Consolas" panose="020B0609020204030204" pitchFamily="49" charset="0"/>
              </a:rPr>
              <a:t>sudo</a:t>
            </a:r>
            <a:r>
              <a:rPr lang="en-US" altLang="ko-KR" dirty="0">
                <a:latin typeface="Consolas" panose="020B0609020204030204" pitchFamily="49" charset="0"/>
              </a:rPr>
              <a:t> apt-get install </a:t>
            </a:r>
            <a:r>
              <a:rPr lang="en-US" altLang="ko-KR" dirty="0" smtClean="0">
                <a:latin typeface="Consolas" panose="020B0609020204030204" pitchFamily="49" charset="0"/>
              </a:rPr>
              <a:t>apache2 (apache2 </a:t>
            </a:r>
            <a:r>
              <a:rPr lang="ko-KR" altLang="en-US" dirty="0" smtClean="0">
                <a:latin typeface="Consolas" panose="020B0609020204030204" pitchFamily="49" charset="0"/>
              </a:rPr>
              <a:t>설치</a:t>
            </a:r>
            <a:r>
              <a:rPr lang="en-US" altLang="ko-KR" dirty="0" smtClean="0">
                <a:latin typeface="Consolas" panose="020B0609020204030204" pitchFamily="49" charset="0"/>
              </a:rPr>
              <a:t>)</a:t>
            </a:r>
            <a:endParaRPr lang="en-US" altLang="ko-KR" dirty="0">
              <a:latin typeface="Consolas" panose="020B0609020204030204" pitchFamily="49" charset="0"/>
            </a:endParaRPr>
          </a:p>
          <a:p>
            <a:r>
              <a:rPr lang="en-US" altLang="ko-KR" dirty="0">
                <a:latin typeface="Consolas" panose="020B0609020204030204" pitchFamily="49" charset="0"/>
              </a:rPr>
              <a:t>$ cd /</a:t>
            </a:r>
            <a:r>
              <a:rPr lang="en-US" altLang="ko-KR" dirty="0" err="1" smtClean="0">
                <a:latin typeface="Consolas" panose="020B0609020204030204" pitchFamily="49" charset="0"/>
              </a:rPr>
              <a:t>var</a:t>
            </a:r>
            <a:r>
              <a:rPr lang="en-US" altLang="ko-KR" dirty="0" smtClean="0">
                <a:latin typeface="Consolas" panose="020B0609020204030204" pitchFamily="49" charset="0"/>
              </a:rPr>
              <a:t>/www/html  (</a:t>
            </a:r>
            <a:r>
              <a:rPr lang="ko-KR" altLang="en-US" dirty="0" err="1" smtClean="0">
                <a:latin typeface="Consolas" panose="020B0609020204030204" pitchFamily="49" charset="0"/>
              </a:rPr>
              <a:t>웹문서</a:t>
            </a:r>
            <a:r>
              <a:rPr lang="ko-KR" altLang="en-US" dirty="0" smtClean="0">
                <a:latin typeface="Consolas" panose="020B0609020204030204" pitchFamily="49" charset="0"/>
              </a:rPr>
              <a:t> 폴더</a:t>
            </a:r>
            <a:r>
              <a:rPr lang="en-US" altLang="ko-KR" dirty="0" smtClean="0">
                <a:latin typeface="Consolas" panose="020B0609020204030204" pitchFamily="49" charset="0"/>
              </a:rPr>
              <a:t>)</a:t>
            </a:r>
            <a:endParaRPr lang="en-US" altLang="ko-KR" dirty="0">
              <a:latin typeface="Consolas" panose="020B0609020204030204" pitchFamily="49" charset="0"/>
            </a:endParaRPr>
          </a:p>
          <a:p>
            <a:r>
              <a:rPr lang="en-US" altLang="ko-KR" dirty="0">
                <a:latin typeface="Consolas" panose="020B0609020204030204" pitchFamily="49" charset="0"/>
              </a:rPr>
              <a:t>$ </a:t>
            </a:r>
            <a:r>
              <a:rPr lang="en-US" altLang="ko-KR" dirty="0" err="1">
                <a:latin typeface="Consolas" panose="020B0609020204030204" pitchFamily="49" charset="0"/>
              </a:rPr>
              <a:t>sudo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rm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</a:rPr>
              <a:t>index.html  (</a:t>
            </a:r>
            <a:r>
              <a:rPr lang="ko-KR" altLang="en-US" dirty="0" smtClean="0">
                <a:latin typeface="Consolas" panose="020B0609020204030204" pitchFamily="49" charset="0"/>
              </a:rPr>
              <a:t>기본 </a:t>
            </a:r>
            <a:r>
              <a:rPr lang="ko-KR" altLang="en-US" dirty="0" err="1" smtClean="0">
                <a:latin typeface="Consolas" panose="020B0609020204030204" pitchFamily="49" charset="0"/>
              </a:rPr>
              <a:t>웹문서</a:t>
            </a:r>
            <a:r>
              <a:rPr lang="ko-KR" altLang="en-US" dirty="0" smtClean="0">
                <a:latin typeface="Consolas" panose="020B0609020204030204" pitchFamily="49" charset="0"/>
              </a:rPr>
              <a:t> 삭제</a:t>
            </a:r>
            <a:r>
              <a:rPr lang="en-US" altLang="ko-KR" dirty="0" smtClean="0">
                <a:latin typeface="Consolas" panose="020B0609020204030204" pitchFamily="49" charset="0"/>
              </a:rPr>
              <a:t>)</a:t>
            </a:r>
            <a:endParaRPr lang="en-US" altLang="ko-KR" dirty="0">
              <a:latin typeface="Consolas" panose="020B0609020204030204" pitchFamily="49" charset="0"/>
            </a:endParaRPr>
          </a:p>
          <a:p>
            <a:r>
              <a:rPr lang="en-US" altLang="ko-KR" dirty="0">
                <a:latin typeface="Consolas" panose="020B0609020204030204" pitchFamily="49" charset="0"/>
              </a:rPr>
              <a:t>$ </a:t>
            </a:r>
            <a:r>
              <a:rPr lang="en-US" altLang="ko-KR" dirty="0" err="1">
                <a:latin typeface="Consolas" panose="020B0609020204030204" pitchFamily="49" charset="0"/>
              </a:rPr>
              <a:t>sudo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nano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</a:rPr>
              <a:t>index.html  (</a:t>
            </a:r>
            <a:r>
              <a:rPr lang="ko-KR" altLang="en-US" dirty="0" smtClean="0">
                <a:latin typeface="Consolas" panose="020B0609020204030204" pitchFamily="49" charset="0"/>
              </a:rPr>
              <a:t>새 </a:t>
            </a:r>
            <a:r>
              <a:rPr lang="ko-KR" altLang="en-US" dirty="0" err="1" smtClean="0">
                <a:latin typeface="Consolas" panose="020B0609020204030204" pitchFamily="49" charset="0"/>
              </a:rPr>
              <a:t>웹문서</a:t>
            </a:r>
            <a:r>
              <a:rPr lang="ko-KR" altLang="en-US" dirty="0" smtClean="0">
                <a:latin typeface="Consolas" panose="020B0609020204030204" pitchFamily="49" charset="0"/>
              </a:rPr>
              <a:t> 작성</a:t>
            </a:r>
            <a:r>
              <a:rPr lang="en-US" altLang="ko-KR" dirty="0" smtClean="0">
                <a:latin typeface="Consolas" panose="020B0609020204030204" pitchFamily="49" charset="0"/>
              </a:rPr>
              <a:t>) 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59632" y="4654877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웹브라우저로</a:t>
            </a:r>
            <a:r>
              <a:rPr lang="ko-KR" altLang="en-US" dirty="0" smtClean="0"/>
              <a:t> </a:t>
            </a:r>
            <a:r>
              <a:rPr lang="ko-KR" altLang="en-US" dirty="0"/>
              <a:t>접속하여 </a:t>
            </a:r>
            <a:r>
              <a:rPr lang="ko-KR" altLang="en-US" dirty="0" err="1"/>
              <a:t>웹서비스</a:t>
            </a:r>
            <a:r>
              <a:rPr lang="ko-KR" altLang="en-US" dirty="0"/>
              <a:t> 확인 </a:t>
            </a:r>
            <a:endParaRPr lang="en-US" altLang="ko-KR" dirty="0"/>
          </a:p>
          <a:p>
            <a:r>
              <a:rPr lang="en-US" altLang="ko-KR" dirty="0"/>
              <a:t>http://localhost   </a:t>
            </a:r>
            <a:r>
              <a:rPr lang="ko-KR" altLang="en-US" dirty="0"/>
              <a:t>또는 </a:t>
            </a:r>
            <a:r>
              <a:rPr lang="en-US" altLang="ko-KR" dirty="0"/>
              <a:t>http://IP</a:t>
            </a:r>
            <a:r>
              <a:rPr lang="ko-KR" altLang="en-US" dirty="0" smtClean="0"/>
              <a:t>주소 </a:t>
            </a:r>
            <a:endParaRPr lang="en-US" altLang="ko-KR" dirty="0" smtClean="0"/>
          </a:p>
          <a:p>
            <a:r>
              <a:rPr lang="ko-KR" altLang="en-US" dirty="0" smtClean="0"/>
              <a:t>외부에서 </a:t>
            </a:r>
            <a:r>
              <a:rPr lang="ko-KR" altLang="en-US" dirty="0" err="1" smtClean="0"/>
              <a:t>웹브라우저를</a:t>
            </a:r>
            <a:r>
              <a:rPr lang="ko-KR" altLang="en-US" dirty="0" smtClean="0"/>
              <a:t> 이용하여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주소로 접속하여 확인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7192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GPIO </a:t>
            </a:r>
            <a:r>
              <a:rPr lang="ko-KR" altLang="en-US" dirty="0" smtClean="0"/>
              <a:t>입출력 개발 환경 구축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GPIO</a:t>
            </a:r>
            <a:r>
              <a:rPr lang="en-US" altLang="ko-KR" dirty="0"/>
              <a:t> (General Purpose Input / Output)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범용적인 </a:t>
            </a:r>
            <a:r>
              <a:rPr lang="ko-KR" altLang="en-US" dirty="0"/>
              <a:t>목적으로 입</a:t>
            </a:r>
            <a:r>
              <a:rPr lang="en-US" altLang="ko-KR" dirty="0"/>
              <a:t>/</a:t>
            </a:r>
            <a:r>
              <a:rPr lang="ko-KR" altLang="en-US" dirty="0"/>
              <a:t>출력을 </a:t>
            </a:r>
            <a:r>
              <a:rPr lang="ko-KR" altLang="en-US" dirty="0" smtClean="0"/>
              <a:t>담당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개발환경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</a:t>
            </a:r>
            <a:r>
              <a:rPr lang="ko-KR" altLang="en-US" dirty="0" smtClean="0"/>
              <a:t>언어 환경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Node.js </a:t>
            </a:r>
            <a:r>
              <a:rPr lang="ko-KR" altLang="en-US" dirty="0" smtClean="0"/>
              <a:t>환경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Python </a:t>
            </a:r>
            <a:r>
              <a:rPr lang="ko-KR" altLang="en-US" dirty="0" smtClean="0"/>
              <a:t>환</a:t>
            </a:r>
            <a:r>
              <a:rPr lang="ko-KR" altLang="en-US" dirty="0"/>
              <a:t>경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246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GPIO </a:t>
            </a:r>
            <a:r>
              <a:rPr lang="ko-KR" altLang="en-US" dirty="0" smtClean="0"/>
              <a:t>핀</a:t>
            </a:r>
            <a:r>
              <a:rPr lang="en-US" altLang="ko-KR" dirty="0" smtClean="0"/>
              <a:t> </a:t>
            </a:r>
            <a:r>
              <a:rPr lang="ko-KR" altLang="en-US" dirty="0" smtClean="0"/>
              <a:t>번호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2052" name="Picture 4" descr="Image result for raspberry pi 3 gp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77383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02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GPIO </a:t>
            </a:r>
            <a:r>
              <a:rPr lang="ko-KR" altLang="en-US" dirty="0"/>
              <a:t>핀</a:t>
            </a:r>
            <a:r>
              <a:rPr lang="en-US" altLang="ko-KR" dirty="0"/>
              <a:t> </a:t>
            </a:r>
            <a:r>
              <a:rPr lang="ko-KR" altLang="en-US" dirty="0"/>
              <a:t>번호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5" name="Picture 2" descr="Image result for raspberry pi 3 gp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25758"/>
            <a:ext cx="469252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14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GPIO </a:t>
            </a:r>
            <a:r>
              <a:rPr lang="ko-KR" altLang="en-US" dirty="0" smtClean="0"/>
              <a:t>활용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GPIO </a:t>
            </a:r>
            <a:r>
              <a:rPr lang="ko-KR" altLang="en-US" dirty="0" smtClean="0"/>
              <a:t>키트의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기본 활용법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Breadboard</a:t>
            </a:r>
            <a:r>
              <a:rPr lang="ko-KR" altLang="en-US" dirty="0" smtClean="0"/>
              <a:t>에 회로 </a:t>
            </a:r>
            <a:r>
              <a:rPr lang="ko-KR" altLang="en-US" dirty="0" smtClean="0"/>
              <a:t>구성하는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방법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5" name="내용 개체 틀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564904"/>
            <a:ext cx="5445021" cy="347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27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WiringPI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b="1" dirty="0"/>
              <a:t>Wiring Pi</a:t>
            </a:r>
          </a:p>
          <a:p>
            <a:pPr lvl="1" fontAlgn="base"/>
            <a:r>
              <a:rPr lang="ko-KR" altLang="en-US" dirty="0" err="1" smtClean="0"/>
              <a:t>라즈베리파이를</a:t>
            </a:r>
            <a:r>
              <a:rPr lang="ko-KR" altLang="en-US" dirty="0" smtClean="0"/>
              <a:t> 위한 </a:t>
            </a:r>
            <a:r>
              <a:rPr lang="en-US" altLang="ko-KR" dirty="0" smtClean="0"/>
              <a:t>GPIO </a:t>
            </a:r>
            <a:r>
              <a:rPr lang="en-US" altLang="ko-KR" dirty="0"/>
              <a:t>Interface library </a:t>
            </a:r>
            <a:r>
              <a:rPr lang="en-US" altLang="ko-KR" dirty="0" smtClean="0"/>
              <a:t> </a:t>
            </a:r>
          </a:p>
          <a:p>
            <a:pPr lvl="1" fontAlgn="base"/>
            <a:r>
              <a:rPr lang="en-US" altLang="ko-KR" i="1" dirty="0">
                <a:hlinkClick r:id="rId2"/>
              </a:rPr>
              <a:t>http://wiringpi.com</a:t>
            </a:r>
            <a:r>
              <a:rPr lang="en-US" altLang="ko-KR" i="1" dirty="0" smtClean="0">
                <a:hlinkClick r:id="rId2"/>
              </a:rPr>
              <a:t>/</a:t>
            </a:r>
            <a:r>
              <a:rPr lang="en-US" altLang="ko-KR" i="1" dirty="0" smtClean="0"/>
              <a:t> </a:t>
            </a:r>
          </a:p>
          <a:p>
            <a:pPr lvl="1" fontAlgn="base"/>
            <a:r>
              <a:rPr lang="ko-KR" altLang="en-US" dirty="0" smtClean="0">
                <a:latin typeface="Consolas" panose="020B0609020204030204" pitchFamily="49" charset="0"/>
              </a:rPr>
              <a:t>설치</a:t>
            </a:r>
            <a:r>
              <a:rPr lang="en-US" altLang="ko-KR" dirty="0" smtClean="0">
                <a:latin typeface="Consolas" panose="020B0609020204030204" pitchFamily="49" charset="0"/>
              </a:rPr>
              <a:t>: &gt; </a:t>
            </a:r>
            <a:r>
              <a:rPr lang="en-US" altLang="ko-KR" dirty="0" err="1" smtClean="0">
                <a:latin typeface="Consolas" panose="020B0609020204030204" pitchFamily="49" charset="0"/>
              </a:rPr>
              <a:t>sudo</a:t>
            </a:r>
            <a:r>
              <a:rPr lang="en-US" altLang="ko-KR" dirty="0" smtClean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apt-get install </a:t>
            </a:r>
            <a:r>
              <a:rPr lang="en-US" altLang="ko-KR" dirty="0" err="1">
                <a:latin typeface="Consolas" panose="020B0609020204030204" pitchFamily="49" charset="0"/>
              </a:rPr>
              <a:t>wiringpi</a:t>
            </a:r>
            <a:endParaRPr lang="en-US" altLang="ko-KR" dirty="0">
              <a:latin typeface="Consolas" panose="020B0609020204030204" pitchFamily="49" charset="0"/>
            </a:endParaRPr>
          </a:p>
          <a:p>
            <a:pPr lvl="1" fontAlgn="base"/>
            <a:endParaRPr lang="en-US" altLang="ko-KR" i="1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5976664" cy="344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523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</a:t>
            </a:r>
            <a:r>
              <a:rPr lang="ko-KR" altLang="en-US" dirty="0" smtClean="0"/>
              <a:t>언어 개발 환경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wiringPi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gcc</a:t>
            </a:r>
            <a:r>
              <a:rPr lang="ko-KR" altLang="en-US" dirty="0" smtClean="0"/>
              <a:t>를 이용한 컴파일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15616" y="1973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latin typeface="Consolas" panose="020B0609020204030204" pitchFamily="49" charset="0"/>
              </a:rPr>
              <a:t>$ </a:t>
            </a:r>
            <a:r>
              <a:rPr lang="en-US" altLang="ko-KR" dirty="0" err="1" smtClean="0">
                <a:latin typeface="Consolas" panose="020B0609020204030204" pitchFamily="49" charset="0"/>
              </a:rPr>
              <a:t>sudo</a:t>
            </a:r>
            <a:r>
              <a:rPr lang="en-US" altLang="ko-KR" dirty="0" smtClean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apt-get install </a:t>
            </a:r>
            <a:r>
              <a:rPr lang="en-US" altLang="ko-KR" dirty="0" err="1" smtClean="0">
                <a:latin typeface="Consolas" panose="020B0609020204030204" pitchFamily="49" charset="0"/>
              </a:rPr>
              <a:t>wiringpi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52128" y="3429000"/>
            <a:ext cx="514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Consolas" panose="020B0609020204030204" pitchFamily="49" charset="0"/>
              </a:rPr>
              <a:t>$ </a:t>
            </a:r>
            <a:r>
              <a:rPr lang="en-US" altLang="ko-KR" dirty="0" err="1" smtClean="0">
                <a:latin typeface="Consolas" panose="020B0609020204030204" pitchFamily="49" charset="0"/>
              </a:rPr>
              <a:t>nano</a:t>
            </a:r>
            <a:r>
              <a:rPr lang="en-US" altLang="ko-KR" dirty="0" smtClean="0"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blink.c</a:t>
            </a:r>
            <a:endParaRPr lang="en-US" altLang="ko-KR" dirty="0">
              <a:latin typeface="Consolas" panose="020B0609020204030204" pitchFamily="49" charset="0"/>
            </a:endParaRPr>
          </a:p>
          <a:p>
            <a:r>
              <a:rPr lang="en-US" altLang="ko-KR" dirty="0">
                <a:latin typeface="Consolas" panose="020B0609020204030204" pitchFamily="49" charset="0"/>
              </a:rPr>
              <a:t>$ </a:t>
            </a:r>
            <a:r>
              <a:rPr lang="en-US" altLang="ko-KR" dirty="0" err="1" smtClean="0">
                <a:latin typeface="Consolas" panose="020B0609020204030204" pitchFamily="49" charset="0"/>
              </a:rPr>
              <a:t>gcc</a:t>
            </a:r>
            <a:r>
              <a:rPr lang="en-US" altLang="ko-KR" dirty="0" smtClean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-Wall -o blink </a:t>
            </a:r>
            <a:r>
              <a:rPr lang="en-US" altLang="ko-KR" dirty="0" err="1">
                <a:latin typeface="Consolas" panose="020B0609020204030204" pitchFamily="49" charset="0"/>
              </a:rPr>
              <a:t>blink.c</a:t>
            </a:r>
            <a:r>
              <a:rPr lang="en-US" altLang="ko-KR" dirty="0">
                <a:latin typeface="Consolas" panose="020B0609020204030204" pitchFamily="49" charset="0"/>
              </a:rPr>
              <a:t> -</a:t>
            </a:r>
            <a:r>
              <a:rPr lang="en-US" altLang="ko-KR" dirty="0" err="1">
                <a:latin typeface="Consolas" panose="020B0609020204030204" pitchFamily="49" charset="0"/>
              </a:rPr>
              <a:t>lwiringPi</a:t>
            </a:r>
            <a:endParaRPr lang="en-US" altLang="ko-KR" dirty="0">
              <a:latin typeface="Consolas" panose="020B0609020204030204" pitchFamily="49" charset="0"/>
            </a:endParaRPr>
          </a:p>
          <a:p>
            <a:r>
              <a:rPr lang="en-US" altLang="ko-KR" dirty="0">
                <a:latin typeface="Consolas" panose="020B0609020204030204" pitchFamily="49" charset="0"/>
              </a:rPr>
              <a:t>$ </a:t>
            </a:r>
            <a:r>
              <a:rPr lang="en-US" altLang="ko-KR" dirty="0" err="1" smtClean="0">
                <a:latin typeface="Consolas" panose="020B0609020204030204" pitchFamily="49" charset="0"/>
              </a:rPr>
              <a:t>sudo</a:t>
            </a:r>
            <a:r>
              <a:rPr lang="en-US" altLang="ko-KR" dirty="0" smtClean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./blink</a:t>
            </a:r>
            <a:endParaRPr lang="ko-KR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24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 smtClean="0"/>
              <a:t>개발 환경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Node.js </a:t>
            </a:r>
            <a:r>
              <a:rPr lang="ko-KR" altLang="en-US" dirty="0" smtClean="0"/>
              <a:t>기본 설치 </a:t>
            </a:r>
            <a:endParaRPr lang="en-US" altLang="ko-KR" dirty="0"/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sudo</a:t>
            </a:r>
            <a:r>
              <a:rPr lang="en-US" altLang="ko-KR" dirty="0"/>
              <a:t> apt-get install </a:t>
            </a:r>
            <a:r>
              <a:rPr lang="en-US" altLang="ko-KR" dirty="0" err="1"/>
              <a:t>nodejs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/>
              <a:t>$ node -v : node.js</a:t>
            </a:r>
            <a:r>
              <a:rPr lang="ko-KR" altLang="en-US" dirty="0"/>
              <a:t>의 버전 확인 </a:t>
            </a:r>
            <a:r>
              <a:rPr lang="en-US" altLang="ko-KR" dirty="0"/>
              <a:t>(v0.10.29)</a:t>
            </a:r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npm</a:t>
            </a:r>
            <a:r>
              <a:rPr lang="en-US" altLang="ko-KR" dirty="0"/>
              <a:t> –v : </a:t>
            </a:r>
            <a:r>
              <a:rPr lang="ko-KR" altLang="en-US" dirty="0" err="1"/>
              <a:t>노드</a:t>
            </a:r>
            <a:r>
              <a:rPr lang="ko-KR" altLang="en-US" dirty="0"/>
              <a:t> 설치 관리자 </a:t>
            </a:r>
            <a:r>
              <a:rPr lang="en-US" altLang="ko-KR" dirty="0" err="1"/>
              <a:t>npm</a:t>
            </a:r>
            <a:r>
              <a:rPr lang="ko-KR" altLang="en-US" dirty="0"/>
              <a:t>의 버전 확인 </a:t>
            </a:r>
            <a:r>
              <a:rPr lang="en-US" altLang="ko-KR" dirty="0"/>
              <a:t>(1.4.21) </a:t>
            </a:r>
          </a:p>
          <a:p>
            <a:pPr lvl="1"/>
            <a:r>
              <a:rPr lang="ko-KR" altLang="en-US" dirty="0"/>
              <a:t>오래된 버전이 설치됨 </a:t>
            </a:r>
            <a:endParaRPr lang="en-US" altLang="ko-KR" dirty="0"/>
          </a:p>
          <a:p>
            <a:r>
              <a:rPr lang="ko-KR" altLang="en-US" dirty="0" smtClean="0"/>
              <a:t>설치된 </a:t>
            </a:r>
            <a:r>
              <a:rPr lang="en-US" altLang="ko-KR" dirty="0" smtClean="0"/>
              <a:t>Node.js </a:t>
            </a:r>
            <a:r>
              <a:rPr lang="ko-KR" altLang="en-US" dirty="0"/>
              <a:t>지우기 </a:t>
            </a:r>
            <a:endParaRPr lang="en-US" altLang="ko-KR" dirty="0"/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sudo</a:t>
            </a:r>
            <a:r>
              <a:rPr lang="en-US" altLang="ko-KR" dirty="0"/>
              <a:t> apt-get remove </a:t>
            </a:r>
            <a:r>
              <a:rPr lang="en-US" altLang="ko-KR" dirty="0" err="1"/>
              <a:t>nodejs</a:t>
            </a:r>
            <a:r>
              <a:rPr lang="en-US" altLang="ko-KR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7452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 smtClean="0"/>
              <a:t>개발 환경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최신버전 </a:t>
            </a:r>
            <a:r>
              <a:rPr lang="ko-KR" altLang="en-US" dirty="0"/>
              <a:t>패키지</a:t>
            </a:r>
            <a:r>
              <a:rPr lang="en-US" altLang="ko-KR" dirty="0"/>
              <a:t> </a:t>
            </a:r>
            <a:r>
              <a:rPr lang="ko-KR" altLang="en-US" dirty="0"/>
              <a:t>다운로드 </a:t>
            </a:r>
            <a:endParaRPr lang="en-US" altLang="ko-KR" dirty="0"/>
          </a:p>
          <a:p>
            <a:pPr lvl="1"/>
            <a:r>
              <a:rPr lang="en-US" altLang="ko-KR" dirty="0"/>
              <a:t>$ </a:t>
            </a:r>
            <a:r>
              <a:rPr lang="en-US" altLang="ko-KR" dirty="0" err="1"/>
              <a:t>wget</a:t>
            </a:r>
            <a:r>
              <a:rPr lang="en-US" altLang="ko-KR" dirty="0"/>
              <a:t> </a:t>
            </a:r>
            <a:r>
              <a:rPr lang="en-US" altLang="ko-KR" dirty="0">
                <a:hlinkClick r:id="rId2"/>
              </a:rPr>
              <a:t>http://node-arm.herokuapp.com/node_latest_armhf.deb</a:t>
            </a:r>
            <a:endParaRPr lang="en-US" altLang="ko-KR" dirty="0"/>
          </a:p>
          <a:p>
            <a:r>
              <a:rPr lang="ko-KR" altLang="en-US" dirty="0" smtClean="0"/>
              <a:t>최신버전 설치 </a:t>
            </a:r>
            <a:endParaRPr lang="en-US" altLang="ko-KR" dirty="0"/>
          </a:p>
          <a:p>
            <a:pPr lvl="1"/>
            <a:r>
              <a:rPr lang="en-US" altLang="ko-KR" dirty="0"/>
              <a:t>$ </a:t>
            </a:r>
            <a:r>
              <a:rPr lang="en-US" altLang="ko-KR" dirty="0" err="1"/>
              <a:t>sudo</a:t>
            </a:r>
            <a:r>
              <a:rPr lang="en-US" altLang="ko-KR" dirty="0"/>
              <a:t> </a:t>
            </a:r>
            <a:r>
              <a:rPr lang="en-US" altLang="ko-KR" dirty="0" err="1"/>
              <a:t>dpkg</a:t>
            </a:r>
            <a:r>
              <a:rPr lang="en-US" altLang="ko-KR" dirty="0"/>
              <a:t> -</a:t>
            </a:r>
            <a:r>
              <a:rPr lang="en-US" altLang="ko-KR" dirty="0" err="1"/>
              <a:t>i</a:t>
            </a:r>
            <a:r>
              <a:rPr lang="en-US" altLang="ko-KR" dirty="0"/>
              <a:t> </a:t>
            </a:r>
            <a:r>
              <a:rPr lang="en-US" altLang="ko-KR" dirty="0" err="1"/>
              <a:t>node_latest_armhf.deb</a:t>
            </a:r>
            <a:endParaRPr lang="en-US" altLang="ko-KR" dirty="0"/>
          </a:p>
          <a:p>
            <a:pPr lvl="1"/>
            <a:r>
              <a:rPr lang="ko-KR" altLang="en-US" dirty="0"/>
              <a:t>설치 후 로그아웃 후 다시 로그인</a:t>
            </a:r>
            <a:endParaRPr lang="en-US" altLang="ko-KR" dirty="0"/>
          </a:p>
          <a:p>
            <a:r>
              <a:rPr lang="ko-KR" altLang="en-US" dirty="0"/>
              <a:t>버전 확인 </a:t>
            </a:r>
            <a:endParaRPr lang="en-US" altLang="ko-KR" dirty="0"/>
          </a:p>
          <a:p>
            <a:pPr lvl="1"/>
            <a:r>
              <a:rPr lang="en-US" altLang="ko-KR" dirty="0"/>
              <a:t>$ node –v (v4.2.1</a:t>
            </a:r>
            <a:r>
              <a:rPr lang="en-US" altLang="ko-KR" dirty="0" smtClean="0"/>
              <a:t>)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프로그램 실행 </a:t>
            </a:r>
            <a:endParaRPr lang="en-US" altLang="ko-KR" dirty="0"/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npm</a:t>
            </a:r>
            <a:r>
              <a:rPr lang="en-US" altLang="ko-KR" dirty="0"/>
              <a:t> –v (2.14.7)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노드</a:t>
            </a:r>
            <a:r>
              <a:rPr lang="ko-KR" altLang="en-US" dirty="0" smtClean="0"/>
              <a:t> 패키지 매니저 </a:t>
            </a:r>
            <a:r>
              <a:rPr lang="en-US" altLang="ko-KR" dirty="0" smtClean="0"/>
              <a:t>(</a:t>
            </a:r>
            <a:r>
              <a:rPr lang="ko-KR" altLang="en-US" dirty="0" smtClean="0"/>
              <a:t>패키지 설치</a:t>
            </a:r>
            <a:r>
              <a:rPr lang="en-US" altLang="ko-KR" dirty="0" smtClean="0"/>
              <a:t>)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4782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Node.js </a:t>
            </a:r>
            <a:r>
              <a:rPr lang="ko-KR" altLang="en-US" dirty="0"/>
              <a:t>개발 환경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Wiring-pi </a:t>
            </a:r>
            <a:r>
              <a:rPr lang="ko-KR" altLang="en-US" dirty="0"/>
              <a:t>설치 </a:t>
            </a:r>
            <a:endParaRPr lang="en-US" altLang="ko-KR" dirty="0"/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npm</a:t>
            </a:r>
            <a:r>
              <a:rPr lang="en-US" altLang="ko-KR" dirty="0"/>
              <a:t> install wiring-pi </a:t>
            </a:r>
          </a:p>
          <a:p>
            <a:r>
              <a:rPr lang="en-US" altLang="ko-KR" dirty="0"/>
              <a:t>Wiring-pi</a:t>
            </a:r>
            <a:r>
              <a:rPr lang="ko-KR" altLang="en-US" dirty="0"/>
              <a:t>의 활용 </a:t>
            </a:r>
            <a:endParaRPr lang="en-US" altLang="ko-KR" dirty="0"/>
          </a:p>
          <a:p>
            <a:pPr lvl="1"/>
            <a:r>
              <a:rPr lang="en-US" altLang="ko-KR" dirty="0"/>
              <a:t>Node.js </a:t>
            </a:r>
            <a:r>
              <a:rPr lang="ko-KR" altLang="en-US" dirty="0" smtClean="0"/>
              <a:t>자바스크립트 프로그램에서 </a:t>
            </a:r>
            <a:r>
              <a:rPr lang="ko-KR" altLang="en-US" dirty="0"/>
              <a:t>활용 </a:t>
            </a:r>
            <a:endParaRPr lang="en-US" altLang="ko-KR" dirty="0"/>
          </a:p>
          <a:p>
            <a:pPr lvl="1"/>
            <a:r>
              <a:rPr lang="en-US" altLang="ko-KR" dirty="0" err="1"/>
              <a:t>var</a:t>
            </a:r>
            <a:r>
              <a:rPr lang="en-US" altLang="ko-KR" dirty="0"/>
              <a:t> </a:t>
            </a:r>
            <a:r>
              <a:rPr lang="en-US" altLang="ko-KR" dirty="0" err="1"/>
              <a:t>wpi</a:t>
            </a:r>
            <a:r>
              <a:rPr lang="en-US" altLang="ko-KR" dirty="0"/>
              <a:t> </a:t>
            </a:r>
            <a:r>
              <a:rPr lang="en-US" altLang="ko-KR" b="1" dirty="0"/>
              <a:t>=</a:t>
            </a:r>
            <a:r>
              <a:rPr lang="en-US" altLang="ko-KR" dirty="0"/>
              <a:t> require('wiring-pi');</a:t>
            </a:r>
          </a:p>
          <a:p>
            <a:r>
              <a:rPr lang="en-US" altLang="ko-KR" dirty="0"/>
              <a:t>API </a:t>
            </a:r>
            <a:r>
              <a:rPr lang="ko-KR" altLang="en-US" dirty="0"/>
              <a:t>문서 참조 </a:t>
            </a:r>
            <a:endParaRPr lang="en-US" altLang="ko-KR" dirty="0"/>
          </a:p>
          <a:p>
            <a:pPr lvl="1"/>
            <a:r>
              <a:rPr lang="en-US" altLang="ko-KR" dirty="0">
                <a:hlinkClick r:id="rId2"/>
              </a:rPr>
              <a:t>https://github.com/WiringPi/WiringPi-Node/blob/master/DOCUMENTATION.md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소스 작성 </a:t>
            </a:r>
            <a:endParaRPr lang="en-US" altLang="ko-KR" dirty="0"/>
          </a:p>
          <a:p>
            <a:pPr lvl="1"/>
            <a:r>
              <a:rPr lang="en-US" altLang="ko-KR" dirty="0"/>
              <a:t>$ vi led.js </a:t>
            </a:r>
          </a:p>
          <a:p>
            <a:r>
              <a:rPr lang="ko-KR" altLang="en-US" dirty="0"/>
              <a:t>실행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sudo</a:t>
            </a:r>
            <a:r>
              <a:rPr lang="en-US" altLang="ko-KR" dirty="0"/>
              <a:t> node led.js </a:t>
            </a:r>
          </a:p>
          <a:p>
            <a:pPr lvl="1"/>
            <a:r>
              <a:rPr lang="ko-KR" altLang="en-US" dirty="0"/>
              <a:t>루트 권한이어야 실행 가능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1556792"/>
            <a:ext cx="2622962" cy="44012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// led.js </a:t>
            </a:r>
          </a:p>
          <a:p>
            <a:endParaRPr lang="en-US" altLang="ko-KR" sz="1400" dirty="0" smtClean="0"/>
          </a:p>
          <a:p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wpi</a:t>
            </a:r>
            <a:r>
              <a:rPr lang="en-US" altLang="ko-KR" sz="1400" dirty="0"/>
              <a:t> = require('wiring-pi');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sleep = require('sleep');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 err="1" smtClean="0"/>
              <a:t>wpi.setup</a:t>
            </a:r>
            <a:r>
              <a:rPr lang="en-US" altLang="ko-KR" sz="1400" dirty="0"/>
              <a:t>('</a:t>
            </a:r>
            <a:r>
              <a:rPr lang="en-US" altLang="ko-KR" sz="1400" dirty="0" err="1"/>
              <a:t>gpio</a:t>
            </a:r>
            <a:r>
              <a:rPr lang="en-US" altLang="ko-KR" sz="1400" dirty="0"/>
              <a:t>');</a:t>
            </a:r>
          </a:p>
          <a:p>
            <a:r>
              <a:rPr lang="en-US" altLang="ko-KR" sz="1400" dirty="0" err="1"/>
              <a:t>wpi.wiringPiSetup</a:t>
            </a:r>
            <a:r>
              <a:rPr lang="en-US" altLang="ko-KR" sz="1400" dirty="0"/>
              <a:t>();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wpi.pinMode</a:t>
            </a:r>
            <a:r>
              <a:rPr lang="en-US" altLang="ko-KR" sz="1400" dirty="0"/>
              <a:t>(3, </a:t>
            </a:r>
            <a:r>
              <a:rPr lang="en-US" altLang="ko-KR" sz="1400" dirty="0" err="1"/>
              <a:t>wpi.OUTPUT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wpi.pinMode</a:t>
            </a:r>
            <a:r>
              <a:rPr lang="en-US" altLang="ko-KR" sz="1400" dirty="0"/>
              <a:t>(4, </a:t>
            </a:r>
            <a:r>
              <a:rPr lang="en-US" altLang="ko-KR" sz="1400" dirty="0" err="1"/>
              <a:t>wpi.OUTPUT</a:t>
            </a:r>
            <a:r>
              <a:rPr lang="en-US" altLang="ko-KR" sz="1400" dirty="0"/>
              <a:t>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while(true) {</a:t>
            </a:r>
          </a:p>
          <a:p>
            <a:r>
              <a:rPr lang="en-US" altLang="ko-KR" sz="1400" dirty="0"/>
              <a:t> </a:t>
            </a:r>
            <a:r>
              <a:rPr lang="en-US" altLang="ko-KR" sz="1400" dirty="0" err="1"/>
              <a:t>wpi.digitalWrite</a:t>
            </a:r>
            <a:r>
              <a:rPr lang="en-US" altLang="ko-KR" sz="1400" dirty="0"/>
              <a:t>(3, </a:t>
            </a:r>
            <a:r>
              <a:rPr lang="en-US" altLang="ko-KR" sz="1400" dirty="0" err="1"/>
              <a:t>wpi.LOW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</a:t>
            </a:r>
            <a:r>
              <a:rPr lang="en-US" altLang="ko-KR" sz="1400" dirty="0" err="1"/>
              <a:t>wpi.digitalWrite</a:t>
            </a:r>
            <a:r>
              <a:rPr lang="en-US" altLang="ko-KR" sz="1400" dirty="0"/>
              <a:t>(4, </a:t>
            </a:r>
            <a:r>
              <a:rPr lang="en-US" altLang="ko-KR" sz="1400" dirty="0" err="1"/>
              <a:t>wpi.HIGH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</a:t>
            </a:r>
            <a:r>
              <a:rPr lang="en-US" altLang="ko-KR" sz="1400" dirty="0" err="1"/>
              <a:t>sleep.sleep</a:t>
            </a:r>
            <a:r>
              <a:rPr lang="en-US" altLang="ko-KR" sz="1400" dirty="0"/>
              <a:t>(1);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 </a:t>
            </a:r>
            <a:r>
              <a:rPr lang="en-US" altLang="ko-KR" sz="1400" dirty="0" err="1"/>
              <a:t>wpi.digitalWrite</a:t>
            </a:r>
            <a:r>
              <a:rPr lang="en-US" altLang="ko-KR" sz="1400" dirty="0"/>
              <a:t>(4, </a:t>
            </a:r>
            <a:r>
              <a:rPr lang="en-US" altLang="ko-KR" sz="1400" dirty="0" err="1"/>
              <a:t>wpi.LOW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</a:t>
            </a:r>
            <a:r>
              <a:rPr lang="en-US" altLang="ko-KR" sz="1400" dirty="0" err="1"/>
              <a:t>wpi.digitalWrite</a:t>
            </a:r>
            <a:r>
              <a:rPr lang="en-US" altLang="ko-KR" sz="1400" dirty="0"/>
              <a:t>(3, </a:t>
            </a:r>
            <a:r>
              <a:rPr lang="en-US" altLang="ko-KR" sz="1400" dirty="0" err="1"/>
              <a:t>wpi.HIGH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</a:t>
            </a:r>
            <a:r>
              <a:rPr lang="en-US" altLang="ko-KR" sz="1400" dirty="0" err="1"/>
              <a:t>sleep.sleep</a:t>
            </a:r>
            <a:r>
              <a:rPr lang="en-US" altLang="ko-KR" sz="1400" dirty="0"/>
              <a:t>(1);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514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라즈베리파이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라즈베리파이</a:t>
            </a:r>
            <a:r>
              <a:rPr lang="en-US" altLang="ko-KR" dirty="0" smtClean="0"/>
              <a:t>(</a:t>
            </a:r>
            <a:r>
              <a:rPr lang="en-US" altLang="ko-KR" dirty="0"/>
              <a:t>Raspberry </a:t>
            </a:r>
            <a:r>
              <a:rPr lang="en-US" altLang="ko-KR" dirty="0" smtClean="0"/>
              <a:t>Pi)</a:t>
            </a:r>
          </a:p>
          <a:p>
            <a:pPr lvl="1"/>
            <a:r>
              <a:rPr lang="ko-KR" altLang="en-US" dirty="0" smtClean="0"/>
              <a:t>영국</a:t>
            </a:r>
            <a:r>
              <a:rPr lang="ko-KR" altLang="en-US" dirty="0"/>
              <a:t> 잉글랜드의 </a:t>
            </a:r>
            <a:r>
              <a:rPr lang="ko-KR" altLang="en-US" dirty="0" err="1" smtClean="0"/>
              <a:t>라즈베리파이</a:t>
            </a:r>
            <a:r>
              <a:rPr lang="ko-KR" altLang="en-US" dirty="0" smtClean="0"/>
              <a:t> </a:t>
            </a:r>
            <a:r>
              <a:rPr lang="ko-KR" altLang="en-US" dirty="0"/>
              <a:t>재단이 학교와 개발도상국에서 기초 컴퓨터 과학의 교육을 증진시키기 위해 개발한 신용카드 크기의 </a:t>
            </a:r>
            <a:r>
              <a:rPr lang="ko-KR" altLang="en-US" dirty="0" err="1"/>
              <a:t>싱글</a:t>
            </a:r>
            <a:r>
              <a:rPr lang="ko-KR" altLang="en-US" dirty="0"/>
              <a:t> 보드 </a:t>
            </a:r>
            <a:r>
              <a:rPr lang="ko-KR" altLang="en-US" dirty="0" smtClean="0"/>
              <a:t>컴퓨터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2012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월에 </a:t>
            </a:r>
            <a:r>
              <a:rPr lang="ko-KR" altLang="en-US" dirty="0" smtClean="0"/>
              <a:t>출시</a:t>
            </a:r>
            <a:endParaRPr lang="en-US" altLang="ko-KR" dirty="0" smtClean="0"/>
          </a:p>
          <a:p>
            <a:pPr lvl="1"/>
            <a:r>
              <a:rPr lang="ko-KR" altLang="en-US" dirty="0"/>
              <a:t>초소형</a:t>
            </a:r>
            <a:r>
              <a:rPr lang="en-US" altLang="ko-KR" dirty="0"/>
              <a:t>/</a:t>
            </a:r>
            <a:r>
              <a:rPr lang="ko-KR" altLang="en-US" dirty="0"/>
              <a:t>초저가 </a:t>
            </a:r>
            <a:r>
              <a:rPr lang="en-US" altLang="ko-KR" dirty="0" smtClean="0"/>
              <a:t>PC</a:t>
            </a:r>
            <a:r>
              <a:rPr lang="en-US" altLang="ko-KR" dirty="0"/>
              <a:t> </a:t>
            </a:r>
            <a:r>
              <a:rPr lang="en-US" altLang="ko-KR" dirty="0" smtClean="0"/>
              <a:t>– 35</a:t>
            </a:r>
            <a:r>
              <a:rPr lang="ko-KR" altLang="en-US" dirty="0" smtClean="0"/>
              <a:t>불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 </a:t>
            </a:r>
            <a:r>
              <a:rPr lang="ko-KR" altLang="en-US" dirty="0"/>
              <a:t>보드의 저가화와 대중화의 시대를 연 </a:t>
            </a:r>
            <a:r>
              <a:rPr lang="ko-KR" altLang="en-US" dirty="0" smtClean="0"/>
              <a:t>주역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사물인터넷에 활용 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5" name="내용 개체 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9080"/>
            <a:ext cx="1877745" cy="19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Python </a:t>
            </a:r>
            <a:r>
              <a:rPr lang="ko-KR" altLang="en-US" dirty="0" smtClean="0"/>
              <a:t>개발 환경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파이썬</a:t>
            </a:r>
            <a:r>
              <a:rPr lang="ko-KR" altLang="en-US" dirty="0" smtClean="0"/>
              <a:t> 개발 패키지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셋업툴</a:t>
            </a:r>
            <a:r>
              <a:rPr lang="ko-KR" altLang="en-US" dirty="0" smtClean="0"/>
              <a:t> 설치</a:t>
            </a:r>
            <a:endParaRPr lang="en-US" altLang="ko-KR" dirty="0" smtClean="0"/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sudo</a:t>
            </a:r>
            <a:r>
              <a:rPr lang="en-US" altLang="ko-KR" dirty="0"/>
              <a:t> apt-get install -y python-dev </a:t>
            </a:r>
            <a:r>
              <a:rPr lang="en-US" altLang="ko-KR" dirty="0" smtClean="0"/>
              <a:t>python-</a:t>
            </a:r>
            <a:r>
              <a:rPr lang="en-US" altLang="ko-KR" dirty="0" err="1" smtClean="0"/>
              <a:t>setuptools</a:t>
            </a:r>
            <a:endParaRPr lang="en-US" altLang="ko-KR" dirty="0" smtClean="0"/>
          </a:p>
          <a:p>
            <a:r>
              <a:rPr lang="en-US" altLang="ko-KR" dirty="0" err="1"/>
              <a:t>wiringPi</a:t>
            </a:r>
            <a:r>
              <a:rPr lang="en-US" altLang="ko-KR" dirty="0"/>
              <a:t> </a:t>
            </a:r>
            <a:r>
              <a:rPr lang="ko-KR" altLang="en-US" dirty="0" smtClean="0"/>
              <a:t>다운로드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다운로드 </a:t>
            </a:r>
            <a:r>
              <a:rPr lang="en-US" altLang="ko-KR" dirty="0"/>
              <a:t>$ </a:t>
            </a:r>
            <a:r>
              <a:rPr lang="en-US" altLang="ko-KR" dirty="0" err="1"/>
              <a:t>git</a:t>
            </a:r>
            <a:r>
              <a:rPr lang="en-US" altLang="ko-KR" dirty="0"/>
              <a:t> clone git://</a:t>
            </a:r>
            <a:r>
              <a:rPr lang="en-US" altLang="ko-KR" dirty="0" smtClean="0"/>
              <a:t>git.drogon.net/wiringPi</a:t>
            </a:r>
          </a:p>
          <a:p>
            <a:r>
              <a:rPr lang="en-US" altLang="ko-KR" dirty="0" err="1"/>
              <a:t>WiringPi</a:t>
            </a:r>
            <a:r>
              <a:rPr lang="en-US" altLang="ko-KR" dirty="0"/>
              <a:t> module </a:t>
            </a:r>
            <a:r>
              <a:rPr lang="ko-KR" altLang="en-US" dirty="0" smtClean="0"/>
              <a:t>업데이트</a:t>
            </a:r>
            <a:endParaRPr lang="en-US" altLang="ko-KR" dirty="0" smtClean="0"/>
          </a:p>
          <a:p>
            <a:pPr lvl="1"/>
            <a:r>
              <a:rPr lang="en-US" altLang="ko-KR" dirty="0"/>
              <a:t>$ cd </a:t>
            </a:r>
            <a:r>
              <a:rPr lang="en-US" altLang="ko-KR" dirty="0" err="1" smtClean="0"/>
              <a:t>wiringPi</a:t>
            </a:r>
            <a:r>
              <a:rPr lang="en-US" altLang="ko-KR" dirty="0" smtClean="0"/>
              <a:t>  (</a:t>
            </a:r>
            <a:r>
              <a:rPr lang="ko-KR" altLang="en-US" dirty="0" smtClean="0"/>
              <a:t>폴더로 이동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$</a:t>
            </a:r>
            <a:r>
              <a:rPr lang="en-US" altLang="ko-KR" dirty="0"/>
              <a:t> </a:t>
            </a:r>
            <a:r>
              <a:rPr lang="en-US" altLang="ko-KR" dirty="0" err="1"/>
              <a:t>git</a:t>
            </a:r>
            <a:r>
              <a:rPr lang="en-US" altLang="ko-KR" dirty="0"/>
              <a:t> pull </a:t>
            </a:r>
            <a:r>
              <a:rPr lang="en-US" altLang="ko-KR" dirty="0" smtClean="0"/>
              <a:t>origin </a:t>
            </a:r>
          </a:p>
          <a:p>
            <a:r>
              <a:rPr lang="en-US" altLang="ko-KR" dirty="0"/>
              <a:t> </a:t>
            </a:r>
            <a:r>
              <a:rPr lang="en-US" altLang="ko-KR" dirty="0" err="1"/>
              <a:t>WiringPi</a:t>
            </a:r>
            <a:r>
              <a:rPr lang="en-US" altLang="ko-KR" dirty="0"/>
              <a:t>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pPr lvl="1"/>
            <a:r>
              <a:rPr lang="en-US" altLang="ko-KR" dirty="0"/>
              <a:t>$ ./</a:t>
            </a:r>
            <a:r>
              <a:rPr lang="en-US" altLang="ko-KR" dirty="0" smtClean="0"/>
              <a:t>build</a:t>
            </a:r>
          </a:p>
          <a:p>
            <a:r>
              <a:rPr lang="en-US" altLang="ko-KR" dirty="0" err="1"/>
              <a:t>WiringPi</a:t>
            </a:r>
            <a:r>
              <a:rPr lang="en-US" altLang="ko-KR" dirty="0"/>
              <a:t>-Python GPIO </a:t>
            </a:r>
            <a:r>
              <a:rPr lang="ko-KR" altLang="en-US" dirty="0" smtClean="0"/>
              <a:t>테스트</a:t>
            </a:r>
            <a:endParaRPr lang="en-US" altLang="ko-KR" dirty="0" smtClean="0"/>
          </a:p>
          <a:p>
            <a:pPr lvl="1"/>
            <a:r>
              <a:rPr lang="en-US" altLang="ko-KR" dirty="0"/>
              <a:t>$ </a:t>
            </a:r>
            <a:r>
              <a:rPr lang="en-US" altLang="ko-KR" dirty="0" err="1"/>
              <a:t>gpio</a:t>
            </a:r>
            <a:r>
              <a:rPr lang="en-US" altLang="ko-KR" dirty="0"/>
              <a:t> </a:t>
            </a:r>
            <a:r>
              <a:rPr lang="en-US" altLang="ko-KR" dirty="0" smtClean="0"/>
              <a:t>–v  </a:t>
            </a:r>
          </a:p>
          <a:p>
            <a:pPr lvl="1"/>
            <a:r>
              <a:rPr lang="en-US" altLang="ko-KR" dirty="0"/>
              <a:t>$ </a:t>
            </a:r>
            <a:r>
              <a:rPr lang="en-US" altLang="ko-KR" dirty="0" err="1"/>
              <a:t>gpio</a:t>
            </a:r>
            <a:r>
              <a:rPr lang="en-US" altLang="ko-KR" dirty="0"/>
              <a:t> </a:t>
            </a:r>
            <a:r>
              <a:rPr lang="en-US" altLang="ko-KR" dirty="0" err="1"/>
              <a:t>readall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7991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Python </a:t>
            </a:r>
            <a:r>
              <a:rPr lang="ko-KR" altLang="en-US" dirty="0"/>
              <a:t>개발 환경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WiringPi2-Python </a:t>
            </a:r>
            <a:r>
              <a:rPr lang="ko-KR" altLang="en-US" dirty="0" smtClean="0"/>
              <a:t>다운로드 </a:t>
            </a:r>
            <a:endParaRPr lang="en-US" altLang="ko-KR" dirty="0" smtClean="0"/>
          </a:p>
          <a:p>
            <a:pPr lvl="1"/>
            <a:r>
              <a:rPr lang="en-US" altLang="ko-KR" dirty="0"/>
              <a:t>$ cd </a:t>
            </a:r>
            <a:r>
              <a:rPr lang="en-US" altLang="ko-KR" dirty="0" smtClean="0"/>
              <a:t>~  (</a:t>
            </a:r>
            <a:r>
              <a:rPr lang="ko-KR" altLang="en-US" dirty="0" smtClean="0"/>
              <a:t>루트 폴더로 이동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/>
              <a:t>$ </a:t>
            </a:r>
            <a:r>
              <a:rPr lang="en-US" altLang="ko-KR" dirty="0" err="1"/>
              <a:t>git</a:t>
            </a:r>
            <a:r>
              <a:rPr lang="en-US" altLang="ko-KR" dirty="0"/>
              <a:t> clone https://</a:t>
            </a:r>
            <a:r>
              <a:rPr lang="en-US" altLang="ko-KR" dirty="0" smtClean="0"/>
              <a:t>github.com/Gadgetoid/WiringPi2-Python.git  (</a:t>
            </a:r>
            <a:r>
              <a:rPr lang="ko-KR" altLang="en-US" dirty="0" smtClean="0"/>
              <a:t>다운로드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WiringPi2-Python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pPr lvl="1"/>
            <a:r>
              <a:rPr lang="en-US" altLang="ko-KR" dirty="0"/>
              <a:t>$ cd </a:t>
            </a:r>
            <a:r>
              <a:rPr lang="en-US" altLang="ko-KR" dirty="0" smtClean="0"/>
              <a:t>WiringPi2-Python  (</a:t>
            </a:r>
            <a:r>
              <a:rPr lang="ko-KR" altLang="en-US" dirty="0" smtClean="0"/>
              <a:t>폴더로 이동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/>
              <a:t>$ </a:t>
            </a:r>
            <a:r>
              <a:rPr lang="en-US" altLang="ko-KR" dirty="0" err="1"/>
              <a:t>sudo</a:t>
            </a:r>
            <a:r>
              <a:rPr lang="en-US" altLang="ko-KR" dirty="0"/>
              <a:t> python setup.py </a:t>
            </a:r>
            <a:r>
              <a:rPr lang="en-US" altLang="ko-KR" dirty="0" smtClean="0"/>
              <a:t>install  (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Python</a:t>
            </a:r>
            <a:r>
              <a:rPr lang="ko-KR" altLang="en-US" dirty="0" smtClean="0"/>
              <a:t>은 운영체제 </a:t>
            </a:r>
            <a:r>
              <a:rPr lang="ko-KR" altLang="en-US" dirty="0" err="1" smtClean="0"/>
              <a:t>설치시</a:t>
            </a:r>
            <a:r>
              <a:rPr lang="ko-KR" altLang="en-US" dirty="0" smtClean="0"/>
              <a:t> 기본 설치되어 있음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파이썬</a:t>
            </a:r>
            <a:r>
              <a:rPr lang="ko-KR" altLang="en-US" dirty="0" smtClean="0"/>
              <a:t> 실행 </a:t>
            </a:r>
            <a:r>
              <a:rPr lang="en-US" altLang="ko-KR" dirty="0" smtClean="0"/>
              <a:t>$ python </a:t>
            </a:r>
          </a:p>
          <a:p>
            <a:pPr lvl="1"/>
            <a:r>
              <a:rPr lang="ko-KR" altLang="en-US" dirty="0" smtClean="0"/>
              <a:t>종료 </a:t>
            </a:r>
            <a:r>
              <a:rPr lang="en-US" altLang="ko-KR" dirty="0" smtClean="0"/>
              <a:t>&gt;&gt;&gt; ctrl + D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0143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Python </a:t>
            </a:r>
            <a:r>
              <a:rPr lang="ko-KR" altLang="en-US" dirty="0"/>
              <a:t>개발 환경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파이썬</a:t>
            </a:r>
            <a:r>
              <a:rPr lang="ko-KR" altLang="en-US" dirty="0" smtClean="0"/>
              <a:t> 프로그램 작성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vi hello.py </a:t>
            </a:r>
          </a:p>
          <a:p>
            <a:pPr lvl="2"/>
            <a:r>
              <a:rPr lang="en-US" altLang="ko-KR" dirty="0" smtClean="0"/>
              <a:t>print(‘Hello world!’)</a:t>
            </a:r>
          </a:p>
          <a:p>
            <a:r>
              <a:rPr lang="ko-KR" altLang="en-US" dirty="0" smtClean="0"/>
              <a:t>실행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python hello.py</a:t>
            </a:r>
          </a:p>
          <a:p>
            <a:r>
              <a:rPr lang="en-US" altLang="ko-KR" dirty="0" smtClean="0"/>
              <a:t>GPIO </a:t>
            </a:r>
            <a:r>
              <a:rPr lang="ko-KR" altLang="en-US" dirty="0" smtClean="0"/>
              <a:t>테스트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vi gpio-test.py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</a:t>
            </a:r>
            <a:r>
              <a:rPr lang="en-US" altLang="ko-KR" dirty="0"/>
              <a:t>python </a:t>
            </a:r>
            <a:r>
              <a:rPr lang="en-US" altLang="ko-KR" dirty="0" smtClean="0"/>
              <a:t>gpio-test.py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32194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45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라즈베리파이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재단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://www.raspberrypi.org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64" y="2321091"/>
            <a:ext cx="521243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2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라즈베리파이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라즈베리파이</a:t>
            </a:r>
            <a:r>
              <a:rPr lang="ko-KR" altLang="en-US" dirty="0"/>
              <a:t> 모델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5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08" y="1340768"/>
            <a:ext cx="4676915" cy="31054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5" y="4365104"/>
            <a:ext cx="3459979" cy="21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0" y="4725144"/>
            <a:ext cx="267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Raspberry PI 3 model B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5085184"/>
            <a:ext cx="4402167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1.2GHz QUAD Core Broadcom BCM2837 64</a:t>
            </a:r>
            <a:r>
              <a:rPr lang="ko-KR" altLang="en-US" sz="1100" dirty="0"/>
              <a:t>비트 </a:t>
            </a:r>
            <a:r>
              <a:rPr lang="en-US" altLang="ko-KR" sz="1100" dirty="0"/>
              <a:t>ARMv7 </a:t>
            </a:r>
            <a:r>
              <a:rPr lang="ko-KR" altLang="en-US" sz="1100" dirty="0"/>
              <a:t>프로세서</a:t>
            </a:r>
          </a:p>
          <a:p>
            <a:r>
              <a:rPr lang="en-US" altLang="ko-KR" sz="1100" dirty="0"/>
              <a:t>BCM43438 Wi-Fi </a:t>
            </a:r>
            <a:r>
              <a:rPr lang="ko-KR" altLang="en-US" sz="1100" dirty="0"/>
              <a:t>장착</a:t>
            </a:r>
          </a:p>
          <a:p>
            <a:r>
              <a:rPr lang="en-US" altLang="ko-KR" sz="1100" dirty="0"/>
              <a:t>BLE(Bluetooth </a:t>
            </a:r>
            <a:r>
              <a:rPr lang="ko-KR" altLang="en-US" sz="1100" dirty="0"/>
              <a:t>저전력</a:t>
            </a:r>
            <a:r>
              <a:rPr lang="en-US" altLang="ko-KR" sz="1100" dirty="0"/>
              <a:t>) </a:t>
            </a:r>
            <a:r>
              <a:rPr lang="ko-KR" altLang="en-US" sz="1100" dirty="0"/>
              <a:t>장착</a:t>
            </a:r>
          </a:p>
          <a:p>
            <a:r>
              <a:rPr lang="en-US" altLang="ko-KR" sz="1100" dirty="0"/>
              <a:t>1GB RAM</a:t>
            </a:r>
          </a:p>
          <a:p>
            <a:r>
              <a:rPr lang="en-US" altLang="ko-KR" sz="1100" dirty="0"/>
              <a:t>USB 2 </a:t>
            </a:r>
            <a:r>
              <a:rPr lang="ko-KR" altLang="en-US" sz="1100" dirty="0"/>
              <a:t>포트 </a:t>
            </a:r>
            <a:r>
              <a:rPr lang="en-US" altLang="ko-KR" sz="1100" dirty="0"/>
              <a:t>4</a:t>
            </a:r>
            <a:r>
              <a:rPr lang="ko-KR" altLang="en-US" sz="1100" dirty="0"/>
              <a:t>개</a:t>
            </a:r>
          </a:p>
          <a:p>
            <a:r>
              <a:rPr lang="en-US" altLang="ko-KR" sz="1100" dirty="0"/>
              <a:t>40</a:t>
            </a:r>
            <a:r>
              <a:rPr lang="ko-KR" altLang="en-US" sz="1100" dirty="0"/>
              <a:t>핀 확장 </a:t>
            </a:r>
            <a:r>
              <a:rPr lang="en-US" altLang="ko-KR" sz="1100" dirty="0"/>
              <a:t>GPIO</a:t>
            </a:r>
          </a:p>
          <a:p>
            <a:r>
              <a:rPr lang="en-US" altLang="ko-KR" sz="1100" dirty="0"/>
              <a:t>HDMI </a:t>
            </a:r>
            <a:r>
              <a:rPr lang="ko-KR" altLang="en-US" sz="1100" dirty="0"/>
              <a:t>및 </a:t>
            </a:r>
            <a:r>
              <a:rPr lang="en-US" altLang="ko-KR" sz="1100" dirty="0"/>
              <a:t>RCA </a:t>
            </a:r>
            <a:r>
              <a:rPr lang="ko-KR" altLang="en-US" sz="1100" dirty="0"/>
              <a:t>동영상 </a:t>
            </a:r>
            <a:r>
              <a:rPr lang="ko-KR" altLang="en-US" sz="1100" dirty="0" smtClean="0"/>
              <a:t>출력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429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라즈베리파이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라즈비안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Raspbian</a:t>
            </a:r>
            <a:r>
              <a:rPr lang="en-US" altLang="ko-KR" dirty="0" smtClean="0"/>
              <a:t> Jessie)</a:t>
            </a:r>
          </a:p>
          <a:p>
            <a:pPr lvl="1"/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운영체제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7104218" cy="371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0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라즈베리파이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활용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게임기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5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0" y="2348880"/>
            <a:ext cx="4250776" cy="2821636"/>
          </a:xfrm>
          <a:prstGeom prst="rect">
            <a:avLst/>
          </a:prstGeom>
        </p:spPr>
      </p:pic>
      <p:pic>
        <p:nvPicPr>
          <p:cNvPr id="6" name="내용 개체 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20" y="2386342"/>
            <a:ext cx="4198838" cy="27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라즈베리파이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활용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병렬컴퓨터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7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5904656" cy="39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7462</TotalTime>
  <Words>1045</Words>
  <Application>Microsoft Office PowerPoint</Application>
  <PresentationFormat>화면 슬라이드 쇼(4:3)</PresentationFormat>
  <Paragraphs>342</Paragraphs>
  <Slides>42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가을</vt:lpstr>
      <vt:lpstr>2. 라즈베리파이 준비</vt:lpstr>
      <vt:lpstr>2. 라즈베리파이 준비 </vt:lpstr>
      <vt:lpstr>참고 사이트 </vt:lpstr>
      <vt:lpstr>1. 라즈베리파이</vt:lpstr>
      <vt:lpstr>1. 라즈베리파이</vt:lpstr>
      <vt:lpstr>1. 라즈베리파이</vt:lpstr>
      <vt:lpstr>1. 라즈베리파이</vt:lpstr>
      <vt:lpstr>1. 라즈베리파이</vt:lpstr>
      <vt:lpstr>1. 라즈베리파이</vt:lpstr>
      <vt:lpstr>1. 라즈베리파이</vt:lpstr>
      <vt:lpstr>1. 라즈베리파이</vt:lpstr>
      <vt:lpstr>2. 라즈베리파이 준비  </vt:lpstr>
      <vt:lpstr>라즈비안 운영체제 설치 </vt:lpstr>
      <vt:lpstr>라즈베리파이 연결 </vt:lpstr>
      <vt:lpstr>네트워크 연결</vt:lpstr>
      <vt:lpstr>Putty를 이용한 SSH 연결 </vt:lpstr>
      <vt:lpstr>UART를 이용한 USB 포트 연결 </vt:lpstr>
      <vt:lpstr>UART를 이용한 USB 포트 연결 </vt:lpstr>
      <vt:lpstr>3. 라즈베리파이 설정</vt:lpstr>
      <vt:lpstr>3. 라즈베리파이 설정</vt:lpstr>
      <vt:lpstr>3. 라즈베리파이 설정</vt:lpstr>
      <vt:lpstr>3. 라즈베리파이 설정</vt:lpstr>
      <vt:lpstr>3. 라즈베리파이 설정</vt:lpstr>
      <vt:lpstr>4. 라즈베리파이용 키트 소개</vt:lpstr>
      <vt:lpstr>스타트 키트</vt:lpstr>
      <vt:lpstr>입출력 키트 </vt:lpstr>
      <vt:lpstr>라즈베리파이 GPIO 구성  </vt:lpstr>
      <vt:lpstr>센서 키트 </vt:lpstr>
      <vt:lpstr>미디어 키트 </vt:lpstr>
      <vt:lpstr>5. 웹서버 설치 및 운영 </vt:lpstr>
      <vt:lpstr>6. GPIO 입출력 개발 환경 구축 </vt:lpstr>
      <vt:lpstr>GPIO 핀 번호 </vt:lpstr>
      <vt:lpstr>GPIO 핀 번호 </vt:lpstr>
      <vt:lpstr>GPIO 활용 </vt:lpstr>
      <vt:lpstr>WiringPI</vt:lpstr>
      <vt:lpstr>C언어 개발 환경</vt:lpstr>
      <vt:lpstr>Node.js 개발 환경 </vt:lpstr>
      <vt:lpstr>Node.js 개발 환경 </vt:lpstr>
      <vt:lpstr>Node.js 개발 환경 </vt:lpstr>
      <vt:lpstr>Python 개발 환경 </vt:lpstr>
      <vt:lpstr>Python 개발 환경 </vt:lpstr>
      <vt:lpstr>Python 개발 환경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297</cp:revision>
  <dcterms:created xsi:type="dcterms:W3CDTF">2011-08-27T14:53:28Z</dcterms:created>
  <dcterms:modified xsi:type="dcterms:W3CDTF">2017-07-06T06:35:26Z</dcterms:modified>
</cp:coreProperties>
</file>