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43"/>
  </p:notesMasterIdLst>
  <p:sldIdLst>
    <p:sldId id="256" r:id="rId2"/>
    <p:sldId id="293" r:id="rId3"/>
    <p:sldId id="292" r:id="rId4"/>
    <p:sldId id="257" r:id="rId5"/>
    <p:sldId id="258" r:id="rId6"/>
    <p:sldId id="259" r:id="rId7"/>
    <p:sldId id="423" r:id="rId8"/>
    <p:sldId id="424" r:id="rId9"/>
    <p:sldId id="260" r:id="rId10"/>
    <p:sldId id="425" r:id="rId11"/>
    <p:sldId id="426" r:id="rId12"/>
    <p:sldId id="261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3" r:id="rId21"/>
    <p:sldId id="301" r:id="rId22"/>
    <p:sldId id="302" r:id="rId23"/>
    <p:sldId id="304" r:id="rId24"/>
    <p:sldId id="305" r:id="rId25"/>
    <p:sldId id="306" r:id="rId26"/>
    <p:sldId id="311" r:id="rId27"/>
    <p:sldId id="308" r:id="rId28"/>
    <p:sldId id="307" r:id="rId29"/>
    <p:sldId id="312" r:id="rId30"/>
    <p:sldId id="313" r:id="rId31"/>
    <p:sldId id="314" r:id="rId32"/>
    <p:sldId id="315" r:id="rId33"/>
    <p:sldId id="316" r:id="rId34"/>
    <p:sldId id="317" r:id="rId35"/>
    <p:sldId id="319" r:id="rId36"/>
    <p:sldId id="318" r:id="rId37"/>
    <p:sldId id="320" r:id="rId38"/>
    <p:sldId id="321" r:id="rId39"/>
    <p:sldId id="428" r:id="rId40"/>
    <p:sldId id="429" r:id="rId41"/>
    <p:sldId id="427" r:id="rId4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D2FF"/>
    <a:srgbClr val="F5FAF4"/>
    <a:srgbClr val="DDF0C8"/>
    <a:srgbClr val="FFD653"/>
    <a:srgbClr val="EBF4E8"/>
    <a:srgbClr val="ADCFA1"/>
    <a:srgbClr val="EDECE5"/>
    <a:srgbClr val="BAE18F"/>
    <a:srgbClr val="F1F5F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6" autoAdjust="0"/>
    <p:restoredTop sz="91489" autoAdjust="0"/>
  </p:normalViewPr>
  <p:slideViewPr>
    <p:cSldViewPr>
      <p:cViewPr varScale="1">
        <p:scale>
          <a:sx n="96" d="100"/>
          <a:sy n="96" d="100"/>
        </p:scale>
        <p:origin x="-7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897E-559B-4802-87FD-BDDBC21CBABC}" type="datetimeFigureOut">
              <a:rPr lang="ko-KR" altLang="en-US" smtClean="0"/>
              <a:t>2017-09-15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ADCE-4523-43FE-B0A8-90B87F2F6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41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FFC000"/>
                </a:solidFill>
              </a:defRPr>
            </a:lvl1pPr>
          </a:lstStyle>
          <a:p>
            <a:r>
              <a:rPr lang="ko-KR" altLang="en-US" smtClean="0"/>
              <a:t>웹 프로그래밍</a:t>
            </a:r>
            <a:endParaRPr lang="ko-KR" alt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504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HY나무L" pitchFamily="18" charset="-127"/>
                <a:ea typeface="HY나무L" pitchFamily="18" charset="-127"/>
              </a:defRPr>
            </a:lvl3pPr>
            <a:lvl4pPr>
              <a:defRPr sz="1400">
                <a:latin typeface="휴먼편지체" pitchFamily="18" charset="-127"/>
                <a:ea typeface="휴먼편지체" pitchFamily="18" charset="-127"/>
              </a:defRPr>
            </a:lvl4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514350" indent="-514350">
              <a:buSzPct val="100000"/>
              <a:buFont typeface="+mj-lt"/>
              <a:buAutoNum type="arabicPeriod"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 eaLnBrk="1" latinLnBrk="0" hangingPunct="1">
              <a:defRPr sz="2000"/>
            </a:lvl1pPr>
            <a:lvl2pPr eaLnBrk="1" latinLnBrk="0" hangingPunct="1">
              <a:defRPr sz="1800"/>
            </a:lvl2pPr>
            <a:lvl3pPr eaLnBrk="1" latinLnBrk="0" hangingPunct="1">
              <a:defRPr sz="1600"/>
            </a:lvl3pPr>
            <a:lvl4pPr eaLnBrk="1" latinLnBrk="0" hangingPunct="1">
              <a:defRPr sz="1400"/>
            </a:lvl4pPr>
            <a:lvl5pPr eaLnBrk="1" latinLnBrk="0" hangingPunct="1">
              <a:defRPr sz="1200"/>
            </a:lvl5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altLang="ko-KR" dirty="0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1pPr eaLnBrk="1" latinLnBrk="0" hangingPunct="1">
              <a:defRPr sz="2000"/>
            </a:lvl1pPr>
            <a:lvl2pPr eaLnBrk="1" latinLnBrk="0" hangingPunct="1">
              <a:defRPr sz="1800"/>
            </a:lvl2pPr>
            <a:lvl3pPr eaLnBrk="1" latinLnBrk="0" hangingPunct="1">
              <a:defRPr sz="1600"/>
            </a:lvl3pPr>
            <a:lvl4pPr eaLnBrk="1" latinLnBrk="0" hangingPunct="1">
              <a:defRPr sz="1400"/>
            </a:lvl4pPr>
            <a:lvl5pPr eaLnBrk="1" latinLnBrk="0" hangingPunct="1">
              <a:defRPr sz="1200"/>
            </a:lvl5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altLang="ko-KR" dirty="0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521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590550" y="1394460"/>
            <a:ext cx="8153400" cy="5058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-8725" y="1052736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052736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-8725" y="103686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git-scm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TechGuyWeb" TargetMode="External"/><Relationship Id="rId2" Type="http://schemas.openxmlformats.org/officeDocument/2006/relationships/hyperlink" Target="http://www.traversymedi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bradtraversy/meanauthapp" TargetMode="External"/><Relationship Id="rId5" Type="http://schemas.openxmlformats.org/officeDocument/2006/relationships/hyperlink" Target="https://www.youtube.com/playlist?list=PLillGF-RfqbZMNtaOXJQiDebNXjVapWPZ" TargetMode="External"/><Relationship Id="rId4" Type="http://schemas.openxmlformats.org/officeDocument/2006/relationships/hyperlink" Target="https://www.youtube.com/watch?v=uONz0lEWft0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pmjs.com/package/cor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pmjs.com/package/body-pars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3000/users/" TargetMode="External"/><Relationship Id="rId2" Type="http://schemas.openxmlformats.org/officeDocument/2006/relationships/hyperlink" Target="http://localhost:3000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ngodb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1144" y="2001614"/>
            <a:ext cx="849726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/>
              <a:t>MEAN</a:t>
            </a:r>
            <a:r>
              <a:rPr lang="ko-KR" altLang="en-US" sz="5400" dirty="0" smtClean="0"/>
              <a:t> </a:t>
            </a:r>
            <a:r>
              <a:rPr lang="en-US" altLang="ko-KR" sz="5400" dirty="0" smtClean="0"/>
              <a:t>Stack Front to Back</a:t>
            </a:r>
          </a:p>
          <a:p>
            <a:pPr algn="ctr"/>
            <a:r>
              <a:rPr lang="en-US" altLang="ko-KR" sz="5400" dirty="0" smtClean="0"/>
              <a:t>(</a:t>
            </a:r>
            <a:r>
              <a:rPr lang="en-US" altLang="ko-KR" sz="5400" dirty="0" err="1" smtClean="0"/>
              <a:t>MEANAuthApp</a:t>
            </a:r>
            <a:r>
              <a:rPr lang="en-US" altLang="ko-KR" sz="5400" dirty="0" smtClean="0"/>
              <a:t>)</a:t>
            </a:r>
          </a:p>
          <a:p>
            <a:pPr algn="ctr"/>
            <a:endParaRPr lang="en-US" altLang="ko-KR" sz="4000" dirty="0" smtClean="0"/>
          </a:p>
          <a:p>
            <a:pPr algn="ctr"/>
            <a:r>
              <a:rPr lang="en-US" altLang="ko-KR" sz="3200" dirty="0" smtClean="0"/>
              <a:t>1</a:t>
            </a:r>
            <a:r>
              <a:rPr lang="en-US" altLang="ko-KR" sz="3200" dirty="0"/>
              <a:t>. </a:t>
            </a:r>
            <a:r>
              <a:rPr lang="ko-KR" altLang="en-US" sz="3200" dirty="0"/>
              <a:t>환경 구축</a:t>
            </a:r>
            <a:endParaRPr lang="en-US" altLang="ko-KR" sz="3200" dirty="0"/>
          </a:p>
          <a:p>
            <a:pPr algn="ctr"/>
            <a:r>
              <a:rPr lang="en-US" altLang="ko-KR" sz="3200" dirty="0"/>
              <a:t>2. Express Setup &amp; Routes </a:t>
            </a:r>
          </a:p>
          <a:p>
            <a:pPr algn="ctr"/>
            <a:endParaRPr lang="en-US" altLang="ko-KR" sz="4000" dirty="0"/>
          </a:p>
        </p:txBody>
      </p:sp>
    </p:spTree>
    <p:extLst>
      <p:ext uri="{BB962C8B-B14F-4D97-AF65-F5344CB8AC3E}">
        <p14:creationId xmlns:p14="http://schemas.microsoft.com/office/powerpoint/2010/main" val="55771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웹에디터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atom </a:t>
            </a:r>
            <a:r>
              <a:rPr lang="ko-KR" altLang="en-US" dirty="0" smtClean="0"/>
              <a:t>설치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설치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사이트 </a:t>
            </a:r>
            <a:endParaRPr lang="en-US" altLang="ko-KR" dirty="0" smtClean="0"/>
          </a:p>
          <a:p>
            <a:pPr lvl="1"/>
            <a:r>
              <a:rPr lang="en-US" altLang="ko-KR" dirty="0"/>
              <a:t>https://atom.io</a:t>
            </a:r>
            <a:r>
              <a:rPr lang="en-US" altLang="ko-KR" dirty="0" smtClean="0"/>
              <a:t>/</a:t>
            </a:r>
          </a:p>
          <a:p>
            <a:r>
              <a:rPr lang="ko-KR" altLang="en-US" dirty="0" smtClean="0"/>
              <a:t>현재 폴더에서 </a:t>
            </a:r>
            <a:r>
              <a:rPr lang="en-US" altLang="ko-KR" dirty="0" smtClean="0"/>
              <a:t>atom </a:t>
            </a:r>
            <a:r>
              <a:rPr lang="ko-KR" altLang="en-US" dirty="0" smtClean="0"/>
              <a:t>열기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atom . 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10</a:t>
            </a:fld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7177"/>
            <a:ext cx="3240360" cy="2751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327178"/>
            <a:ext cx="4968552" cy="2766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385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Git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설치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사이트 </a:t>
            </a:r>
            <a:endParaRPr lang="en-US" altLang="ko-KR" dirty="0" smtClean="0"/>
          </a:p>
          <a:p>
            <a:pPr lvl="1"/>
            <a:r>
              <a:rPr lang="en-US" altLang="ko-KR" dirty="0" err="1"/>
              <a:t>Git</a:t>
            </a:r>
            <a:r>
              <a:rPr lang="en-US" altLang="ko-KR" dirty="0"/>
              <a:t> is a free and open source distributed version control system 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2"/>
              </a:rPr>
              <a:t>https://git-scm.com</a:t>
            </a:r>
            <a:r>
              <a:rPr lang="en-US" altLang="ko-KR" dirty="0" smtClean="0">
                <a:hlinkClick r:id="rId2"/>
              </a:rPr>
              <a:t>/</a:t>
            </a:r>
            <a:r>
              <a:rPr lang="en-US" altLang="ko-KR" dirty="0" smtClean="0"/>
              <a:t> </a:t>
            </a:r>
          </a:p>
          <a:p>
            <a:r>
              <a:rPr lang="en-US" altLang="ko-KR" dirty="0" err="1" smtClean="0"/>
              <a:t>Git</a:t>
            </a:r>
            <a:r>
              <a:rPr lang="en-US" altLang="ko-KR" dirty="0" smtClean="0"/>
              <a:t> bash </a:t>
            </a:r>
            <a:r>
              <a:rPr lang="ko-KR" altLang="en-US" dirty="0" err="1" smtClean="0"/>
              <a:t>명령창</a:t>
            </a:r>
            <a:r>
              <a:rPr lang="ko-KR" altLang="en-US" dirty="0" smtClean="0"/>
              <a:t> 이용 </a:t>
            </a:r>
            <a:endParaRPr lang="en-US" altLang="ko-KR" dirty="0" smtClean="0"/>
          </a:p>
          <a:p>
            <a:r>
              <a:rPr lang="en-US" altLang="ko-KR" dirty="0" err="1" smtClean="0"/>
              <a:t>Github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사이트에서 소스 복사해오기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</a:t>
            </a:r>
            <a:r>
              <a:rPr lang="en-US" altLang="ko-KR" dirty="0" err="1" smtClean="0"/>
              <a:t>git</a:t>
            </a:r>
            <a:r>
              <a:rPr lang="en-US" altLang="ko-KR" dirty="0" smtClean="0"/>
              <a:t> clone </a:t>
            </a:r>
            <a:r>
              <a:rPr lang="ko-KR" altLang="en-US" dirty="0" smtClean="0"/>
              <a:t>주소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11</a:t>
            </a:fld>
            <a:endParaRPr lang="ko-KR" altLang="en-US" dirty="0"/>
          </a:p>
        </p:txBody>
      </p:sp>
      <p:pic>
        <p:nvPicPr>
          <p:cNvPr id="1026" name="Picture 2" descr="https://git-scm.com/images/branching-illustration@2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49080"/>
            <a:ext cx="3456384" cy="223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005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2. Express Setup </a:t>
            </a:r>
            <a:r>
              <a:rPr lang="en-US" altLang="ko-KR" dirty="0"/>
              <a:t>&amp; </a:t>
            </a:r>
            <a:r>
              <a:rPr lang="en-US" altLang="ko-KR" dirty="0" smtClean="0"/>
              <a:t>Routes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99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프로젝트</a:t>
            </a:r>
            <a:r>
              <a:rPr lang="en-US" altLang="ko-KR" dirty="0" smtClean="0"/>
              <a:t> </a:t>
            </a:r>
            <a:r>
              <a:rPr lang="ko-KR" altLang="en-US" dirty="0" smtClean="0"/>
              <a:t>초기화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프로젝트 폴더 생성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F:\node\meanauthapp </a:t>
            </a:r>
          </a:p>
          <a:p>
            <a:r>
              <a:rPr lang="ko-KR" altLang="en-US" dirty="0" smtClean="0"/>
              <a:t>프로젝트</a:t>
            </a:r>
            <a:r>
              <a:rPr lang="en-US" altLang="ko-KR" dirty="0" smtClean="0"/>
              <a:t> </a:t>
            </a:r>
            <a:r>
              <a:rPr lang="ko-KR" altLang="en-US" dirty="0" smtClean="0"/>
              <a:t>폴더로 이동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Cd </a:t>
            </a:r>
            <a:r>
              <a:rPr lang="en-US" altLang="ko-KR" dirty="0"/>
              <a:t>F:\node\meanauthapp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여기서 </a:t>
            </a:r>
            <a:r>
              <a:rPr lang="ko-KR" altLang="en-US" dirty="0" err="1" smtClean="0"/>
              <a:t>명령창</a:t>
            </a:r>
            <a:r>
              <a:rPr lang="ko-KR" altLang="en-US" dirty="0" smtClean="0"/>
              <a:t> 열기 </a:t>
            </a:r>
            <a:r>
              <a:rPr lang="en-US" altLang="ko-KR" dirty="0" smtClean="0"/>
              <a:t>(shift+</a:t>
            </a:r>
            <a:r>
              <a:rPr lang="ko-KR" altLang="en-US" dirty="0" smtClean="0"/>
              <a:t>오른쪽버튼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r>
              <a:rPr lang="en-US" altLang="ko-KR" dirty="0" smtClean="0"/>
              <a:t>Atom </a:t>
            </a:r>
            <a:r>
              <a:rPr lang="ko-KR" altLang="en-US" dirty="0" smtClean="0"/>
              <a:t>프로그램 열기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atom .   (</a:t>
            </a:r>
            <a:r>
              <a:rPr lang="ko-KR" altLang="en-US" dirty="0" smtClean="0"/>
              <a:t>현재 폴더를 프로젝트 폴더로 </a:t>
            </a:r>
            <a:r>
              <a:rPr lang="en-US" altLang="ko-KR" dirty="0" smtClean="0"/>
              <a:t>atom </a:t>
            </a:r>
            <a:r>
              <a:rPr lang="ko-KR" altLang="en-US" dirty="0" smtClean="0"/>
              <a:t>에디터 열기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현재 폴더에 아무 내용 없음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804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프로젝트</a:t>
            </a:r>
            <a:r>
              <a:rPr lang="en-US" altLang="ko-KR" dirty="0"/>
              <a:t> </a:t>
            </a:r>
            <a:r>
              <a:rPr lang="ko-KR" altLang="en-US" dirty="0"/>
              <a:t>초기화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프로젝트 초기설정 </a:t>
            </a:r>
            <a:endParaRPr lang="en-US" altLang="ko-KR" dirty="0"/>
          </a:p>
          <a:p>
            <a:pPr lvl="1"/>
            <a:r>
              <a:rPr lang="en-US" altLang="ko-KR" dirty="0"/>
              <a:t>&gt; </a:t>
            </a:r>
            <a:r>
              <a:rPr lang="en-US" altLang="ko-KR" dirty="0" err="1"/>
              <a:t>npm</a:t>
            </a:r>
            <a:r>
              <a:rPr lang="en-US" altLang="ko-KR" dirty="0"/>
              <a:t> </a:t>
            </a:r>
            <a:r>
              <a:rPr lang="en-US" altLang="ko-KR" dirty="0" err="1"/>
              <a:t>init</a:t>
            </a:r>
            <a:r>
              <a:rPr lang="en-US" altLang="ko-KR" dirty="0"/>
              <a:t> </a:t>
            </a:r>
          </a:p>
          <a:p>
            <a:pPr lvl="1"/>
            <a:r>
              <a:rPr lang="ko-KR" altLang="en-US" dirty="0" err="1"/>
              <a:t>몇가지</a:t>
            </a:r>
            <a:r>
              <a:rPr lang="ko-KR" altLang="en-US" dirty="0"/>
              <a:t> 질의에 응답 </a:t>
            </a:r>
            <a:r>
              <a:rPr lang="en-US" altLang="ko-KR" dirty="0"/>
              <a:t>OK </a:t>
            </a:r>
            <a:r>
              <a:rPr lang="ko-KR" altLang="en-US" dirty="0"/>
              <a:t>하면 </a:t>
            </a:r>
            <a:r>
              <a:rPr lang="en-US" altLang="ko-KR" dirty="0" err="1"/>
              <a:t>package.json</a:t>
            </a:r>
            <a:r>
              <a:rPr lang="en-US" altLang="ko-KR" dirty="0"/>
              <a:t> </a:t>
            </a:r>
            <a:r>
              <a:rPr lang="ko-KR" altLang="en-US" dirty="0"/>
              <a:t>파일이 생성됨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14</a:t>
            </a:fld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3948384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434" y="4135989"/>
            <a:ext cx="5136629" cy="2533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60032" y="3356992"/>
            <a:ext cx="3038396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Entry point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app.js</a:t>
            </a:r>
            <a:r>
              <a:rPr lang="ko-KR" altLang="en-US" dirty="0" smtClean="0"/>
              <a:t>로 변경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 flipH="1">
            <a:off x="2051720" y="3726324"/>
            <a:ext cx="2808312" cy="6387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4860032" y="3726324"/>
            <a:ext cx="152400" cy="15748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174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프로젝트</a:t>
            </a:r>
            <a:r>
              <a:rPr lang="en-US" altLang="ko-KR" dirty="0"/>
              <a:t> </a:t>
            </a:r>
            <a:r>
              <a:rPr lang="ko-KR" altLang="en-US" dirty="0"/>
              <a:t>초기화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Package.json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파일에 </a:t>
            </a:r>
            <a:r>
              <a:rPr lang="en-US" altLang="ko-KR" dirty="0" smtClean="0"/>
              <a:t>start script </a:t>
            </a:r>
            <a:r>
              <a:rPr lang="ko-KR" altLang="en-US" dirty="0" smtClean="0"/>
              <a:t>추가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서버 실행명령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Node app.js </a:t>
            </a:r>
            <a:r>
              <a:rPr lang="ko-KR" altLang="en-US" dirty="0" smtClean="0"/>
              <a:t>또는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</a:t>
            </a:r>
            <a:r>
              <a:rPr lang="en-US" altLang="ko-KR" dirty="0" err="1" smtClean="0"/>
              <a:t>Npm</a:t>
            </a:r>
            <a:r>
              <a:rPr lang="en-US" altLang="ko-KR" dirty="0" smtClean="0"/>
              <a:t> start 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15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2492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2" y="1916832"/>
            <a:ext cx="5040561" cy="290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801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필요한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패키지 설치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설치할 패키지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Express (</a:t>
            </a:r>
            <a:r>
              <a:rPr lang="ko-KR" altLang="en-US" dirty="0" smtClean="0"/>
              <a:t>웹 프레임워크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Mongoose (</a:t>
            </a:r>
            <a:r>
              <a:rPr lang="en-US" altLang="ko-KR" dirty="0" err="1" smtClean="0"/>
              <a:t>mongodb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연계 패키지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err="1" smtClean="0"/>
              <a:t>Bcryptjs</a:t>
            </a:r>
            <a:r>
              <a:rPr lang="en-US" altLang="ko-KR" dirty="0" smtClean="0"/>
              <a:t> (</a:t>
            </a:r>
            <a:r>
              <a:rPr lang="ko-KR" altLang="en-US" dirty="0" smtClean="0"/>
              <a:t>패스워드 암호화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err="1" smtClean="0"/>
              <a:t>Cors</a:t>
            </a:r>
            <a:r>
              <a:rPr lang="en-US" altLang="ko-KR" dirty="0" smtClean="0"/>
              <a:t> (cross-origin resource sharing)</a:t>
            </a:r>
          </a:p>
          <a:p>
            <a:pPr lvl="1"/>
            <a:r>
              <a:rPr lang="en-US" altLang="ko-KR" dirty="0" err="1" smtClean="0"/>
              <a:t>Jsonwebtoken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Json</a:t>
            </a:r>
            <a:r>
              <a:rPr lang="en-US" altLang="ko-KR" dirty="0" smtClean="0"/>
              <a:t> Web Token)</a:t>
            </a:r>
          </a:p>
          <a:p>
            <a:pPr lvl="1"/>
            <a:r>
              <a:rPr lang="en-US" altLang="ko-KR" dirty="0" smtClean="0"/>
              <a:t>Body-parser (POST </a:t>
            </a:r>
            <a:r>
              <a:rPr lang="ko-KR" altLang="en-US" dirty="0" smtClean="0"/>
              <a:t>등으로 메시지 전달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Passport (</a:t>
            </a:r>
            <a:r>
              <a:rPr lang="ko-KR" altLang="en-US" dirty="0" smtClean="0"/>
              <a:t>패스포트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인증</a:t>
            </a:r>
            <a:r>
              <a:rPr lang="en-US" altLang="ko-KR" dirty="0" smtClean="0"/>
              <a:t> </a:t>
            </a:r>
            <a:r>
              <a:rPr lang="ko-KR" altLang="en-US" dirty="0" smtClean="0"/>
              <a:t>프레임워크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Passport-</a:t>
            </a:r>
            <a:r>
              <a:rPr lang="en-US" altLang="ko-KR" dirty="0" err="1" smtClean="0"/>
              <a:t>jwt</a:t>
            </a:r>
            <a:r>
              <a:rPr lang="en-US" altLang="ko-KR" dirty="0" smtClean="0"/>
              <a:t> (</a:t>
            </a:r>
            <a:r>
              <a:rPr lang="ko-KR" altLang="en-US" dirty="0" smtClean="0"/>
              <a:t>패스포트와 </a:t>
            </a:r>
            <a:r>
              <a:rPr lang="en-US" altLang="ko-KR" dirty="0" smtClean="0"/>
              <a:t>JWT</a:t>
            </a:r>
            <a:r>
              <a:rPr lang="ko-KR" altLang="en-US" dirty="0" smtClean="0"/>
              <a:t>의 연계</a:t>
            </a:r>
            <a:r>
              <a:rPr lang="en-US" altLang="ko-KR" dirty="0" smtClean="0"/>
              <a:t>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8738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필요한</a:t>
            </a:r>
            <a:r>
              <a:rPr lang="en-US" altLang="ko-KR" dirty="0"/>
              <a:t> </a:t>
            </a:r>
            <a:r>
              <a:rPr lang="ko-KR" altLang="en-US" dirty="0"/>
              <a:t>패키지 설치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패키지 설치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</a:t>
            </a:r>
            <a:r>
              <a:rPr lang="en-US" altLang="ko-KR" dirty="0" err="1"/>
              <a:t>npm</a:t>
            </a:r>
            <a:r>
              <a:rPr lang="en-US" altLang="ko-KR" dirty="0"/>
              <a:t> install --save express mongoose </a:t>
            </a:r>
            <a:r>
              <a:rPr lang="en-US" altLang="ko-KR" dirty="0" err="1"/>
              <a:t>bcryptjs</a:t>
            </a:r>
            <a:r>
              <a:rPr lang="en-US" altLang="ko-KR" dirty="0"/>
              <a:t> </a:t>
            </a:r>
            <a:r>
              <a:rPr lang="en-US" altLang="ko-KR" dirty="0" err="1"/>
              <a:t>cors</a:t>
            </a:r>
            <a:r>
              <a:rPr lang="en-US" altLang="ko-KR" dirty="0"/>
              <a:t> </a:t>
            </a:r>
            <a:r>
              <a:rPr lang="en-US" altLang="ko-KR" dirty="0" err="1"/>
              <a:t>jsonwebtoken</a:t>
            </a:r>
            <a:r>
              <a:rPr lang="en-US" altLang="ko-KR" dirty="0"/>
              <a:t> body-parser passport </a:t>
            </a:r>
            <a:r>
              <a:rPr lang="en-US" altLang="ko-KR" dirty="0" smtClean="0"/>
              <a:t>passport-</a:t>
            </a:r>
            <a:r>
              <a:rPr lang="en-US" altLang="ko-KR" dirty="0" err="1" smtClean="0"/>
              <a:t>jwt</a:t>
            </a:r>
            <a:endParaRPr lang="en-US" altLang="ko-KR" dirty="0" smtClean="0"/>
          </a:p>
          <a:p>
            <a:r>
              <a:rPr lang="ko-KR" altLang="en-US" dirty="0" smtClean="0"/>
              <a:t>설치과정 설명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설치 후 </a:t>
            </a:r>
            <a:r>
              <a:rPr lang="en-US" altLang="ko-KR" dirty="0" err="1" smtClean="0"/>
              <a:t>node_modules</a:t>
            </a:r>
            <a:r>
              <a:rPr lang="en-US" altLang="ko-KR" dirty="0" smtClean="0"/>
              <a:t> </a:t>
            </a:r>
            <a:r>
              <a:rPr lang="ko-KR" altLang="en-US" dirty="0" smtClean="0"/>
              <a:t>폴더가 새로 만들어지고 이곳에 관련 패키지들이 설치된 것을 확인 </a:t>
            </a:r>
            <a:endParaRPr lang="en-US" altLang="ko-KR" dirty="0"/>
          </a:p>
          <a:p>
            <a:pPr lvl="1"/>
            <a:r>
              <a:rPr lang="en-US" altLang="ko-KR" dirty="0"/>
              <a:t>--save </a:t>
            </a:r>
            <a:r>
              <a:rPr lang="ko-KR" altLang="en-US" dirty="0"/>
              <a:t>옵션은 설치된 패키지 내역을 </a:t>
            </a:r>
            <a:r>
              <a:rPr lang="en-US" altLang="ko-KR" dirty="0" err="1"/>
              <a:t>package.json</a:t>
            </a:r>
            <a:r>
              <a:rPr lang="en-US" altLang="ko-KR" dirty="0"/>
              <a:t> </a:t>
            </a:r>
            <a:r>
              <a:rPr lang="ko-KR" altLang="en-US" dirty="0" smtClean="0"/>
              <a:t>파일의</a:t>
            </a:r>
            <a:r>
              <a:rPr lang="en-US" altLang="ko-KR" dirty="0" smtClean="0"/>
              <a:t> dependencies</a:t>
            </a:r>
            <a:r>
              <a:rPr lang="ko-KR" altLang="en-US" dirty="0" smtClean="0"/>
              <a:t>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등록하도록 하는 옵션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향후 다른 폴더</a:t>
            </a:r>
            <a:r>
              <a:rPr lang="en-US" altLang="ko-KR" dirty="0" smtClean="0"/>
              <a:t>/</a:t>
            </a:r>
            <a:r>
              <a:rPr lang="ko-KR" altLang="en-US" dirty="0" smtClean="0"/>
              <a:t>컴퓨터에 설치하는 경우 </a:t>
            </a:r>
            <a:r>
              <a:rPr lang="en-US" altLang="ko-KR" dirty="0" err="1" smtClean="0"/>
              <a:t>node_modules</a:t>
            </a:r>
            <a:r>
              <a:rPr lang="en-US" altLang="ko-KR" dirty="0" smtClean="0"/>
              <a:t> </a:t>
            </a:r>
            <a:r>
              <a:rPr lang="ko-KR" altLang="en-US" dirty="0" smtClean="0"/>
              <a:t>폴더는 옮길 필요가 없으며 </a:t>
            </a:r>
            <a:r>
              <a:rPr lang="en-US" altLang="ko-KR" dirty="0" err="1" smtClean="0"/>
              <a:t>package.json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파일만 그대로 복사되어 있다면 </a:t>
            </a:r>
            <a:r>
              <a:rPr lang="en-US" altLang="ko-KR" dirty="0" err="1" smtClean="0"/>
              <a:t>npm</a:t>
            </a:r>
            <a:r>
              <a:rPr lang="en-US" altLang="ko-KR" dirty="0" smtClean="0"/>
              <a:t> install </a:t>
            </a:r>
            <a:r>
              <a:rPr lang="ko-KR" altLang="en-US" dirty="0" smtClean="0"/>
              <a:t>명령을 실행하면 똑같은 패키지들이 설치됨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1038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필요한</a:t>
            </a:r>
            <a:r>
              <a:rPr lang="en-US" altLang="ko-KR" dirty="0"/>
              <a:t> </a:t>
            </a:r>
            <a:r>
              <a:rPr lang="ko-KR" altLang="en-US" dirty="0"/>
              <a:t>패키지 설치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18</a:t>
            </a:fld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954" y="1484784"/>
            <a:ext cx="6120680" cy="482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3720" y="2204864"/>
            <a:ext cx="1745991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/>
              <a:t>node_modules</a:t>
            </a:r>
            <a:r>
              <a:rPr lang="en-US" altLang="ko-KR" sz="1400" dirty="0" smtClean="0"/>
              <a:t> </a:t>
            </a:r>
          </a:p>
          <a:p>
            <a:r>
              <a:rPr lang="ko-KR" altLang="en-US" sz="1400" dirty="0" smtClean="0"/>
              <a:t>폴더가 새로 생성됨</a:t>
            </a:r>
            <a:endParaRPr lang="ko-KR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804248" y="3699609"/>
            <a:ext cx="1925527" cy="116955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Dependencies</a:t>
            </a:r>
            <a:r>
              <a:rPr lang="ko-KR" altLang="en-US" sz="1400" dirty="0" smtClean="0"/>
              <a:t>에 </a:t>
            </a:r>
            <a:endParaRPr lang="en-US" altLang="ko-KR" sz="1400" dirty="0" smtClean="0"/>
          </a:p>
          <a:p>
            <a:r>
              <a:rPr lang="ko-KR" altLang="en-US" sz="1400" dirty="0" smtClean="0"/>
              <a:t>설치된 패키지들이 </a:t>
            </a:r>
            <a:endParaRPr lang="en-US" altLang="ko-KR" sz="1400" dirty="0" smtClean="0"/>
          </a:p>
          <a:p>
            <a:r>
              <a:rPr lang="ko-KR" altLang="en-US" sz="1400" dirty="0" smtClean="0"/>
              <a:t>등록됨</a:t>
            </a:r>
            <a:endParaRPr lang="en-US" altLang="ko-KR" sz="1400" dirty="0" smtClean="0"/>
          </a:p>
          <a:p>
            <a:endParaRPr lang="en-US" altLang="ko-KR" sz="1400" dirty="0"/>
          </a:p>
          <a:p>
            <a:r>
              <a:rPr lang="ko-KR" altLang="en-US" sz="1400" dirty="0" smtClean="0"/>
              <a:t>최신 버전들이 설치됨</a:t>
            </a: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1538008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app.js </a:t>
            </a:r>
            <a:r>
              <a:rPr lang="ko-KR" altLang="en-US" dirty="0" smtClean="0"/>
              <a:t>파일 생성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app.js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ko-KR" altLang="en-US" dirty="0" smtClean="0"/>
              <a:t>서버</a:t>
            </a:r>
            <a:r>
              <a:rPr lang="en-US" altLang="ko-KR" dirty="0" smtClean="0"/>
              <a:t> </a:t>
            </a:r>
            <a:r>
              <a:rPr lang="ko-KR" altLang="en-US" dirty="0" smtClean="0"/>
              <a:t>실행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node app.js </a:t>
            </a:r>
          </a:p>
          <a:p>
            <a:pPr lvl="1"/>
            <a:r>
              <a:rPr lang="en-US" altLang="ko-KR" dirty="0" smtClean="0"/>
              <a:t>&gt; </a:t>
            </a:r>
            <a:r>
              <a:rPr lang="en-US" altLang="ko-KR" dirty="0" err="1" smtClean="0"/>
              <a:t>npm</a:t>
            </a:r>
            <a:r>
              <a:rPr lang="en-US" altLang="ko-KR" dirty="0" smtClean="0"/>
              <a:t> start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19</a:t>
            </a:fld>
            <a:endParaRPr lang="ko-KR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842" y="4725144"/>
            <a:ext cx="36290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2678525"/>
            <a:ext cx="3050835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ko-KR" altLang="en-US" dirty="0"/>
              <a:t>프로젝트의 메인 실행 </a:t>
            </a:r>
            <a:r>
              <a:rPr lang="ko-KR" altLang="en-US" dirty="0" smtClean="0"/>
              <a:t>파일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960440" y="1257722"/>
            <a:ext cx="4572000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altLang="ko-KR" sz="1400" dirty="0" err="1"/>
              <a:t>const</a:t>
            </a:r>
            <a:r>
              <a:rPr lang="en-US" altLang="ko-KR" sz="1400" dirty="0"/>
              <a:t> express = require('express');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path = require('path');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</a:t>
            </a:r>
            <a:r>
              <a:rPr lang="en-US" altLang="ko-KR" sz="1400" dirty="0" err="1"/>
              <a:t>bodyparser</a:t>
            </a:r>
            <a:r>
              <a:rPr lang="en-US" altLang="ko-KR" sz="1400" dirty="0"/>
              <a:t> = require('body-parser');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</a:t>
            </a:r>
            <a:r>
              <a:rPr lang="en-US" altLang="ko-KR" sz="1400" dirty="0" err="1"/>
              <a:t>cors</a:t>
            </a:r>
            <a:r>
              <a:rPr lang="en-US" altLang="ko-KR" sz="1400" dirty="0"/>
              <a:t> = require('</a:t>
            </a:r>
            <a:r>
              <a:rPr lang="en-US" altLang="ko-KR" sz="1400" dirty="0" err="1"/>
              <a:t>cors</a:t>
            </a:r>
            <a:r>
              <a:rPr lang="en-US" altLang="ko-KR" sz="1400" dirty="0"/>
              <a:t>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passport = require('passport');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mongoose = require('mongoose');</a:t>
            </a:r>
          </a:p>
          <a:p>
            <a:endParaRPr lang="en-US" altLang="ko-KR" sz="1400" dirty="0"/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app = express();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// port number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port = 3000;</a:t>
            </a:r>
          </a:p>
          <a:p>
            <a:endParaRPr lang="en-US" altLang="ko-KR" sz="1400" dirty="0"/>
          </a:p>
          <a:p>
            <a:r>
              <a:rPr lang="en-US" altLang="ko-KR" sz="1400" dirty="0"/>
              <a:t>// Start server</a:t>
            </a:r>
          </a:p>
          <a:p>
            <a:r>
              <a:rPr lang="en-US" altLang="ko-KR" sz="1400" dirty="0" err="1"/>
              <a:t>app.listen</a:t>
            </a:r>
            <a:r>
              <a:rPr lang="en-US" altLang="ko-KR" sz="1400" dirty="0"/>
              <a:t>(port, function(){</a:t>
            </a:r>
          </a:p>
          <a:p>
            <a:r>
              <a:rPr lang="en-US" altLang="ko-KR" sz="1400" dirty="0"/>
              <a:t>  console.log("server started on port "+port);</a:t>
            </a:r>
          </a:p>
          <a:p>
            <a:r>
              <a:rPr lang="en-US" altLang="ko-KR" sz="1400" dirty="0"/>
              <a:t>});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177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Traversy</a:t>
            </a:r>
            <a:r>
              <a:rPr lang="en-US" altLang="ko-KR" dirty="0" smtClean="0"/>
              <a:t> Media </a:t>
            </a:r>
          </a:p>
          <a:p>
            <a:pPr lvl="1"/>
            <a:r>
              <a:rPr lang="en-US" altLang="ko-KR" dirty="0">
                <a:hlinkClick r:id="rId2"/>
              </a:rPr>
              <a:t>http://www.traversymedia.com</a:t>
            </a:r>
            <a:r>
              <a:rPr lang="en-US" altLang="ko-KR" dirty="0" smtClean="0">
                <a:hlinkClick r:id="rId2"/>
              </a:rPr>
              <a:t>/</a:t>
            </a:r>
            <a:r>
              <a:rPr lang="en-US" altLang="ko-KR" dirty="0" smtClean="0"/>
              <a:t> </a:t>
            </a:r>
          </a:p>
          <a:p>
            <a:r>
              <a:rPr lang="ko-KR" altLang="en-US" dirty="0" err="1" smtClean="0"/>
              <a:t>유투브에서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Traversy</a:t>
            </a:r>
            <a:r>
              <a:rPr lang="en-US" altLang="ko-KR" dirty="0"/>
              <a:t> </a:t>
            </a:r>
            <a:r>
              <a:rPr lang="en-US" altLang="ko-KR" dirty="0" smtClean="0"/>
              <a:t>Media </a:t>
            </a:r>
            <a:r>
              <a:rPr lang="ko-KR" altLang="en-US" dirty="0" smtClean="0"/>
              <a:t>검색 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3"/>
              </a:rPr>
              <a:t>https://</a:t>
            </a:r>
            <a:r>
              <a:rPr lang="en-US" altLang="ko-KR" dirty="0" smtClean="0">
                <a:hlinkClick r:id="rId3"/>
              </a:rPr>
              <a:t>www.youtube.com/user/TechGuyWeb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MEAN Stack Front To Back </a:t>
            </a:r>
            <a:r>
              <a:rPr lang="ko-KR" altLang="en-US" dirty="0" smtClean="0"/>
              <a:t>동영상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>
                <a:hlinkClick r:id="rId4"/>
              </a:rPr>
              <a:t>https://www.youtube.com/watch?v=uONz0lEWft0</a:t>
            </a:r>
            <a:r>
              <a:rPr lang="en-US" altLang="ko-KR" dirty="0"/>
              <a:t> </a:t>
            </a:r>
          </a:p>
          <a:p>
            <a:pPr lvl="1"/>
            <a:r>
              <a:rPr lang="en-US" altLang="ko-KR" dirty="0" smtClean="0">
                <a:hlinkClick r:id="rId5"/>
              </a:rPr>
              <a:t>https</a:t>
            </a:r>
            <a:r>
              <a:rPr lang="en-US" altLang="ko-KR" dirty="0">
                <a:hlinkClick r:id="rId5"/>
              </a:rPr>
              <a:t>://www.youtube.com/playlist?list=PLillGF-RfqbZMNtaOXJQiDebNXjVapWPZ</a:t>
            </a:r>
            <a:r>
              <a:rPr lang="en-US" altLang="ko-KR" dirty="0"/>
              <a:t> </a:t>
            </a:r>
          </a:p>
          <a:p>
            <a:r>
              <a:rPr lang="en-US" altLang="ko-KR" dirty="0" err="1" smtClean="0"/>
              <a:t>Github</a:t>
            </a:r>
            <a:r>
              <a:rPr lang="en-US" altLang="ko-KR" dirty="0" smtClean="0"/>
              <a:t> </a:t>
            </a:r>
            <a:r>
              <a:rPr lang="ko-KR" altLang="en-US" dirty="0" smtClean="0"/>
              <a:t>소스코드 </a:t>
            </a:r>
            <a:endParaRPr lang="en-US" altLang="ko-KR" dirty="0" smtClean="0"/>
          </a:p>
          <a:p>
            <a:pPr lvl="1"/>
            <a:r>
              <a:rPr lang="en-US" altLang="ko-KR" dirty="0" smtClean="0">
                <a:hlinkClick r:id="rId6"/>
              </a:rPr>
              <a:t>https</a:t>
            </a:r>
            <a:r>
              <a:rPr lang="en-US" altLang="ko-KR" dirty="0">
                <a:hlinkClick r:id="rId6"/>
              </a:rPr>
              <a:t>://</a:t>
            </a:r>
            <a:r>
              <a:rPr lang="en-US" altLang="ko-KR" dirty="0" smtClean="0">
                <a:hlinkClick r:id="rId6"/>
              </a:rPr>
              <a:t>github.com/bradtraversy/meanauthapp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967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Callback </a:t>
            </a:r>
            <a:r>
              <a:rPr lang="ko-KR" altLang="en-US" dirty="0" smtClean="0"/>
              <a:t>함수 이용 방식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아래의 </a:t>
            </a:r>
            <a:r>
              <a:rPr lang="ko-KR" altLang="en-US" dirty="0" err="1" smtClean="0"/>
              <a:t>두가지</a:t>
            </a:r>
            <a:r>
              <a:rPr lang="ko-KR" altLang="en-US" dirty="0" smtClean="0"/>
              <a:t> 사용 방식은 동일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20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331640" y="2276872"/>
            <a:ext cx="54006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altLang="ko-KR" dirty="0"/>
              <a:t>app.listen(port, ()=&gt;{</a:t>
            </a:r>
          </a:p>
          <a:p>
            <a:r>
              <a:rPr lang="fr-FR" altLang="ko-KR" dirty="0"/>
              <a:t>  console.log("Server started on port "+port);</a:t>
            </a:r>
          </a:p>
          <a:p>
            <a:r>
              <a:rPr lang="fr-FR" altLang="ko-KR" dirty="0"/>
              <a:t>});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331640" y="3717032"/>
            <a:ext cx="54006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altLang="ko-KR" dirty="0"/>
              <a:t>app.listen(port, function() {</a:t>
            </a:r>
          </a:p>
          <a:p>
            <a:r>
              <a:rPr lang="fr-FR" altLang="ko-KR" dirty="0"/>
              <a:t>  console.log("Server started on port "+port);</a:t>
            </a:r>
          </a:p>
          <a:p>
            <a:r>
              <a:rPr lang="fr-FR" altLang="ko-KR" dirty="0"/>
              <a:t>});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41580" y="5013176"/>
            <a:ext cx="68980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익명함수 </a:t>
            </a:r>
            <a:r>
              <a:rPr lang="en-US" altLang="ko-KR" dirty="0" smtClean="0"/>
              <a:t>(anonymous function)</a:t>
            </a:r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이곳에서만 사용할 것이므로 이름을 붙이거나 할 필요가 없음 </a:t>
            </a:r>
            <a:endParaRPr lang="en-US" altLang="ko-KR" dirty="0" smtClean="0"/>
          </a:p>
          <a:p>
            <a:pPr marL="285750" indent="-285750">
              <a:buFontTx/>
              <a:buChar char="-"/>
            </a:pPr>
            <a:r>
              <a:rPr lang="ko-KR" altLang="en-US" dirty="0" err="1" smtClean="0"/>
              <a:t>실행시</a:t>
            </a:r>
            <a:r>
              <a:rPr lang="en-US" altLang="ko-KR" dirty="0" smtClean="0"/>
              <a:t>(runtime)</a:t>
            </a:r>
            <a:r>
              <a:rPr lang="ko-KR" altLang="en-US" dirty="0" smtClean="0"/>
              <a:t>에 동적으로 선언됨 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222942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웹브라우저</a:t>
            </a:r>
            <a:r>
              <a:rPr lang="en-US" altLang="ko-KR" dirty="0" smtClean="0"/>
              <a:t> </a:t>
            </a:r>
            <a:r>
              <a:rPr lang="ko-KR" altLang="en-US" dirty="0" smtClean="0"/>
              <a:t>출력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21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484784"/>
            <a:ext cx="4417684" cy="45550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err="1"/>
              <a:t>const</a:t>
            </a:r>
            <a:r>
              <a:rPr lang="en-US" altLang="ko-KR" sz="1600" dirty="0"/>
              <a:t> express = require('express');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path = require('path');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bodyParser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require('body-parser');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</a:t>
            </a:r>
            <a:r>
              <a:rPr lang="en-US" altLang="ko-KR" sz="1600" dirty="0" err="1"/>
              <a:t>cors</a:t>
            </a:r>
            <a:r>
              <a:rPr lang="en-US" altLang="ko-KR" sz="1600" dirty="0"/>
              <a:t> = require('</a:t>
            </a:r>
            <a:r>
              <a:rPr lang="en-US" altLang="ko-KR" sz="1600" dirty="0" err="1"/>
              <a:t>cors</a:t>
            </a:r>
            <a:r>
              <a:rPr lang="en-US" altLang="ko-KR" sz="1600" dirty="0"/>
              <a:t>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passport = require('passport');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mongoose = require('mongoose');</a:t>
            </a:r>
          </a:p>
          <a:p>
            <a:endParaRPr lang="en-US" altLang="ko-KR" sz="1600" dirty="0"/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app = express();</a:t>
            </a:r>
          </a:p>
          <a:p>
            <a:endParaRPr lang="en-US" altLang="ko-KR" sz="1600" dirty="0"/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port = 3000;</a:t>
            </a:r>
          </a:p>
          <a:p>
            <a:endParaRPr lang="en-US" altLang="ko-KR" sz="1600" dirty="0"/>
          </a:p>
          <a:p>
            <a:r>
              <a:rPr lang="en-US" altLang="ko-KR" sz="1600" b="1" dirty="0" err="1"/>
              <a:t>app.get</a:t>
            </a:r>
            <a:r>
              <a:rPr lang="en-US" altLang="ko-KR" sz="1600" b="1" dirty="0"/>
              <a:t>('/', (</a:t>
            </a:r>
            <a:r>
              <a:rPr lang="en-US" altLang="ko-KR" sz="1600" b="1" dirty="0" err="1"/>
              <a:t>req</a:t>
            </a:r>
            <a:r>
              <a:rPr lang="en-US" altLang="ko-KR" sz="1600" b="1" dirty="0" smtClean="0"/>
              <a:t>, res</a:t>
            </a:r>
            <a:r>
              <a:rPr lang="en-US" altLang="ko-KR" sz="1600" b="1" dirty="0"/>
              <a:t>)=&gt;{</a:t>
            </a:r>
          </a:p>
          <a:p>
            <a:r>
              <a:rPr lang="en-US" altLang="ko-KR" sz="1600" b="1" dirty="0"/>
              <a:t>  </a:t>
            </a:r>
            <a:r>
              <a:rPr lang="en-US" altLang="ko-KR" sz="1600" b="1" dirty="0" err="1"/>
              <a:t>res.send</a:t>
            </a:r>
            <a:r>
              <a:rPr lang="en-US" altLang="ko-KR" sz="1600" b="1" dirty="0"/>
              <a:t>('&lt;h1&gt;</a:t>
            </a:r>
            <a:r>
              <a:rPr lang="ko-KR" altLang="en-US" sz="1600" b="1" dirty="0"/>
              <a:t>서비스 </a:t>
            </a:r>
            <a:r>
              <a:rPr lang="ko-KR" altLang="en-US" sz="1600" b="1" dirty="0" err="1"/>
              <a:t>준비중</a:t>
            </a:r>
            <a:r>
              <a:rPr lang="en-US" altLang="ko-KR" sz="1600" b="1" dirty="0"/>
              <a:t>...&lt;/h1&gt;');</a:t>
            </a:r>
          </a:p>
          <a:p>
            <a:r>
              <a:rPr lang="en-US" altLang="ko-KR" sz="1600" b="1" dirty="0"/>
              <a:t>});</a:t>
            </a:r>
          </a:p>
          <a:p>
            <a:endParaRPr lang="en-US" altLang="ko-KR" sz="1600" dirty="0"/>
          </a:p>
          <a:p>
            <a:r>
              <a:rPr lang="en-US" altLang="ko-KR" sz="1600" dirty="0" err="1"/>
              <a:t>app.listen</a:t>
            </a:r>
            <a:r>
              <a:rPr lang="en-US" altLang="ko-KR" sz="1600" dirty="0"/>
              <a:t>(port, ()=&gt;{</a:t>
            </a:r>
          </a:p>
          <a:p>
            <a:r>
              <a:rPr lang="en-US" altLang="ko-KR" sz="1600" dirty="0"/>
              <a:t>  console.log("Server started on port "+port);</a:t>
            </a:r>
          </a:p>
          <a:p>
            <a:r>
              <a:rPr lang="en-US" altLang="ko-KR" sz="1600" dirty="0"/>
              <a:t>});</a:t>
            </a:r>
            <a:endParaRPr lang="ko-KR" altLang="en-US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140968"/>
            <a:ext cx="34099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36096" y="1484784"/>
            <a:ext cx="19639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서버 </a:t>
            </a:r>
            <a:r>
              <a:rPr lang="ko-KR" altLang="en-US" dirty="0" err="1" smtClean="0"/>
              <a:t>재시작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&gt; </a:t>
            </a:r>
            <a:r>
              <a:rPr lang="en-US" altLang="ko-KR" dirty="0" err="1" smtClean="0"/>
              <a:t>npm</a:t>
            </a:r>
            <a:r>
              <a:rPr lang="en-US" altLang="ko-KR" dirty="0" smtClean="0"/>
              <a:t> start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브라우저로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열기 </a:t>
            </a:r>
            <a:endParaRPr lang="en-US" altLang="ko-KR" dirty="0" smtClean="0"/>
          </a:p>
          <a:p>
            <a:r>
              <a:rPr lang="en-US" altLang="ko-KR" dirty="0" smtClean="0"/>
              <a:t>localhost:3000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4903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Nodemon</a:t>
            </a:r>
            <a:r>
              <a:rPr lang="ko-KR" altLang="en-US" dirty="0" smtClean="0"/>
              <a:t>을 이용한 서버 자동 재실행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Nodemon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설치 </a:t>
            </a:r>
            <a:endParaRPr lang="en-US" altLang="ko-KR" dirty="0" smtClean="0"/>
          </a:p>
          <a:p>
            <a:pPr lvl="1"/>
            <a:r>
              <a:rPr lang="en-US" altLang="ko-KR" dirty="0"/>
              <a:t>&gt; </a:t>
            </a:r>
            <a:r>
              <a:rPr lang="en-US" altLang="ko-KR" dirty="0" err="1"/>
              <a:t>npm</a:t>
            </a:r>
            <a:r>
              <a:rPr lang="en-US" altLang="ko-KR" dirty="0"/>
              <a:t> install –g </a:t>
            </a:r>
            <a:r>
              <a:rPr lang="en-US" altLang="ko-KR" dirty="0" err="1"/>
              <a:t>nodemon</a:t>
            </a:r>
            <a:r>
              <a:rPr lang="en-US" altLang="ko-KR" dirty="0"/>
              <a:t> </a:t>
            </a:r>
          </a:p>
          <a:p>
            <a:pPr lvl="1"/>
            <a:r>
              <a:rPr lang="en-US" altLang="ko-KR" dirty="0" err="1" smtClean="0"/>
              <a:t>Nodemon</a:t>
            </a:r>
            <a:r>
              <a:rPr lang="ko-KR" altLang="en-US" dirty="0" smtClean="0"/>
              <a:t>은 소스 </a:t>
            </a:r>
            <a:r>
              <a:rPr lang="ko-KR" altLang="en-US" dirty="0" err="1" smtClean="0"/>
              <a:t>변경시</a:t>
            </a:r>
            <a:r>
              <a:rPr lang="ko-KR" altLang="en-US" dirty="0" smtClean="0"/>
              <a:t> 서버를 자동 재실행하는 기능을 가짐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-g </a:t>
            </a:r>
            <a:r>
              <a:rPr lang="ko-KR" altLang="en-US" dirty="0" smtClean="0"/>
              <a:t>옵션은 글로벌 설치를 의미하며 컴퓨터 내의 어떤 위치에서도 실행 가능하게 설치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일반적으로 </a:t>
            </a:r>
            <a:r>
              <a:rPr lang="en-US" altLang="ko-KR" dirty="0" smtClean="0"/>
              <a:t>–g </a:t>
            </a:r>
            <a:r>
              <a:rPr lang="ko-KR" altLang="en-US" dirty="0" smtClean="0"/>
              <a:t>옵션 없이 설치하면 현재 폴더의 </a:t>
            </a:r>
            <a:r>
              <a:rPr lang="en-US" altLang="ko-KR" dirty="0" err="1" smtClean="0"/>
              <a:t>node_modules</a:t>
            </a:r>
            <a:r>
              <a:rPr lang="en-US" altLang="ko-KR" dirty="0" smtClean="0"/>
              <a:t> </a:t>
            </a:r>
            <a:r>
              <a:rPr lang="ko-KR" altLang="en-US" dirty="0" smtClean="0"/>
              <a:t>폴더 내에 설치하게 되므로 현재 프로젝트에서만 실행 가능함 </a:t>
            </a:r>
            <a:endParaRPr lang="en-US" altLang="ko-KR" dirty="0" smtClean="0"/>
          </a:p>
          <a:p>
            <a:r>
              <a:rPr lang="en-US" altLang="ko-KR" dirty="0" err="1"/>
              <a:t>n</a:t>
            </a:r>
            <a:r>
              <a:rPr lang="en-US" altLang="ko-KR" dirty="0" err="1" smtClean="0"/>
              <a:t>odemon</a:t>
            </a:r>
            <a:r>
              <a:rPr lang="en-US" altLang="ko-KR" dirty="0" smtClean="0"/>
              <a:t> </a:t>
            </a:r>
            <a:r>
              <a:rPr lang="ko-KR" altLang="en-US" dirty="0" smtClean="0"/>
              <a:t>실행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현재 폴더의 </a:t>
            </a:r>
            <a:r>
              <a:rPr lang="en-US" altLang="ko-KR" dirty="0" err="1" smtClean="0"/>
              <a:t>package.json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파일을 참조하여 </a:t>
            </a:r>
            <a:r>
              <a:rPr lang="en-US" altLang="ko-KR" dirty="0" smtClean="0"/>
              <a:t>node app.js</a:t>
            </a:r>
            <a:r>
              <a:rPr lang="ko-KR" altLang="en-US" dirty="0" smtClean="0"/>
              <a:t>를 실행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폴더 내의 파일이 변경되면 서버를 자동 재실행함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개발의 편의성 향상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22</a:t>
            </a:fld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517232"/>
            <a:ext cx="36195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80112" y="5517232"/>
            <a:ext cx="21210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&gt; </a:t>
            </a:r>
            <a:r>
              <a:rPr lang="en-US" altLang="ko-KR" dirty="0" err="1" smtClean="0"/>
              <a:t>nodemon</a:t>
            </a:r>
            <a:endParaRPr lang="en-US" altLang="ko-KR" dirty="0" smtClean="0"/>
          </a:p>
          <a:p>
            <a:r>
              <a:rPr lang="en-US" altLang="ko-KR" dirty="0" smtClean="0"/>
              <a:t>&gt; node app.js</a:t>
            </a:r>
          </a:p>
          <a:p>
            <a:r>
              <a:rPr lang="en-US" altLang="ko-KR" dirty="0" smtClean="0"/>
              <a:t>&gt; </a:t>
            </a:r>
            <a:r>
              <a:rPr lang="en-US" altLang="ko-KR" dirty="0" err="1" smtClean="0"/>
              <a:t>nodemon</a:t>
            </a:r>
            <a:r>
              <a:rPr lang="ko-KR" altLang="en-US" dirty="0" smtClean="0"/>
              <a:t> </a:t>
            </a:r>
            <a:r>
              <a:rPr lang="en-US" altLang="ko-KR" dirty="0" smtClean="0"/>
              <a:t>app.js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4502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Nodemon</a:t>
            </a:r>
            <a:r>
              <a:rPr lang="ko-KR" altLang="en-US" dirty="0"/>
              <a:t>을 이용한 서버 자동 재실행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23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83568" y="1484784"/>
            <a:ext cx="5310336" cy="2123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600" dirty="0" err="1"/>
              <a:t>app.get</a:t>
            </a:r>
            <a:r>
              <a:rPr lang="en-US" altLang="ko-KR" sz="1600" dirty="0"/>
              <a:t>('/', (</a:t>
            </a:r>
            <a:r>
              <a:rPr lang="en-US" altLang="ko-KR" sz="1600" dirty="0" err="1"/>
              <a:t>req,res</a:t>
            </a:r>
            <a:r>
              <a:rPr lang="en-US" altLang="ko-KR" sz="1600" dirty="0"/>
              <a:t>)=&gt;{</a:t>
            </a:r>
          </a:p>
          <a:p>
            <a:r>
              <a:rPr lang="en-US" altLang="ko-KR" sz="1600" dirty="0"/>
              <a:t>  </a:t>
            </a:r>
            <a:r>
              <a:rPr lang="en-US" altLang="ko-KR" sz="1600" dirty="0" err="1"/>
              <a:t>res.send</a:t>
            </a:r>
            <a:r>
              <a:rPr lang="en-US" altLang="ko-KR" sz="1600" dirty="0"/>
              <a:t>('&lt;h1&gt;</a:t>
            </a:r>
            <a:r>
              <a:rPr lang="ko-KR" altLang="en-US" sz="1600" dirty="0"/>
              <a:t>서비스 </a:t>
            </a:r>
            <a:r>
              <a:rPr lang="ko-KR" altLang="en-US" sz="1600" dirty="0" err="1"/>
              <a:t>준비중입니다</a:t>
            </a:r>
            <a:r>
              <a:rPr lang="en-US" altLang="ko-KR" sz="1600" dirty="0"/>
              <a:t>...&lt;/h1&gt;&lt;p&gt; Hello world &lt;/p&gt;');</a:t>
            </a:r>
          </a:p>
          <a:p>
            <a:r>
              <a:rPr lang="en-US" altLang="ko-KR" sz="1600" dirty="0"/>
              <a:t>});</a:t>
            </a:r>
          </a:p>
          <a:p>
            <a:endParaRPr lang="en-US" altLang="ko-KR" sz="1600" dirty="0"/>
          </a:p>
          <a:p>
            <a:r>
              <a:rPr lang="en-US" altLang="ko-KR" sz="1600" dirty="0" err="1"/>
              <a:t>app.listen</a:t>
            </a:r>
            <a:r>
              <a:rPr lang="en-US" altLang="ko-KR" sz="1600" dirty="0"/>
              <a:t>(port, function() {</a:t>
            </a:r>
          </a:p>
          <a:p>
            <a:r>
              <a:rPr lang="en-US" altLang="ko-KR" sz="1600" dirty="0"/>
              <a:t>  console.log("Server started on port "+port);</a:t>
            </a:r>
          </a:p>
          <a:p>
            <a:r>
              <a:rPr lang="en-US" altLang="ko-KR" sz="1600" dirty="0"/>
              <a:t>});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77072"/>
            <a:ext cx="389572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8438" y="3861048"/>
            <a:ext cx="3068469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소스를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수정하고 저장하면 </a:t>
            </a:r>
            <a:endParaRPr lang="en-US" altLang="ko-KR" sz="1600" dirty="0" smtClean="0"/>
          </a:p>
          <a:p>
            <a:r>
              <a:rPr lang="ko-KR" altLang="en-US" sz="1600" dirty="0" smtClean="0"/>
              <a:t>서버가 자동 재실행되어 반영됨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65833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Express</a:t>
            </a:r>
            <a:r>
              <a:rPr lang="ko-KR" altLang="en-US" dirty="0" smtClean="0"/>
              <a:t> </a:t>
            </a:r>
            <a:r>
              <a:rPr lang="en-US" altLang="ko-KR" dirty="0" smtClean="0"/>
              <a:t>API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24</a:t>
            </a:fld>
            <a:endParaRPr lang="ko-KR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6336704" cy="566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31840" y="404664"/>
            <a:ext cx="355411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altLang="ko-KR" dirty="0"/>
              <a:t>http://</a:t>
            </a:r>
            <a:r>
              <a:rPr lang="en-US" altLang="ko-KR" dirty="0" smtClean="0"/>
              <a:t>expressjs.com/en/api.html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5325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CORS Middleware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CORS (Cross-origin Resource Sharing)</a:t>
            </a:r>
          </a:p>
          <a:p>
            <a:pPr lvl="1"/>
            <a:r>
              <a:rPr lang="en-US" altLang="ko-KR" dirty="0"/>
              <a:t>Ajax</a:t>
            </a:r>
            <a:r>
              <a:rPr lang="ko-KR" altLang="en-US" dirty="0"/>
              <a:t>에는 </a:t>
            </a:r>
            <a:r>
              <a:rPr lang="en-US" altLang="ko-KR" dirty="0"/>
              <a:t>Same Origin Policy</a:t>
            </a:r>
            <a:r>
              <a:rPr lang="ko-KR" altLang="en-US" dirty="0"/>
              <a:t>라는 원칙이 </a:t>
            </a:r>
            <a:r>
              <a:rPr lang="ko-KR" altLang="en-US" dirty="0" smtClean="0"/>
              <a:t>있음</a:t>
            </a:r>
            <a:r>
              <a:rPr lang="en-US" altLang="ko-KR" dirty="0" smtClean="0"/>
              <a:t>.</a:t>
            </a:r>
            <a:r>
              <a:rPr lang="ko-KR" altLang="en-US" dirty="0" smtClean="0"/>
              <a:t> 현재 브라우저에 </a:t>
            </a:r>
            <a:r>
              <a:rPr lang="ko-KR" altLang="en-US" dirty="0"/>
              <a:t>보여지고 있는 </a:t>
            </a:r>
            <a:r>
              <a:rPr lang="en-US" altLang="ko-KR" dirty="0"/>
              <a:t>HTML</a:t>
            </a:r>
            <a:r>
              <a:rPr lang="ko-KR" altLang="en-US" dirty="0"/>
              <a:t>을 내려준 </a:t>
            </a:r>
            <a:r>
              <a:rPr lang="ko-KR" altLang="en-US" dirty="0" err="1"/>
              <a:t>웹서버</a:t>
            </a:r>
            <a:r>
              <a:rPr lang="en-US" altLang="ko-KR" dirty="0"/>
              <a:t>(Origin)</a:t>
            </a:r>
            <a:r>
              <a:rPr lang="ko-KR" altLang="en-US" dirty="0"/>
              <a:t>에게만 </a:t>
            </a:r>
            <a:r>
              <a:rPr lang="en-US" altLang="ko-KR" dirty="0"/>
              <a:t>Ajax </a:t>
            </a:r>
            <a:r>
              <a:rPr lang="ko-KR" altLang="en-US" dirty="0"/>
              <a:t>요청을 보낼 수 </a:t>
            </a:r>
            <a:r>
              <a:rPr lang="ko-KR" altLang="en-US" dirty="0" smtClean="0"/>
              <a:t>있다는 원칙</a:t>
            </a:r>
            <a:endParaRPr lang="en-US" altLang="ko-KR" dirty="0" smtClean="0"/>
          </a:p>
          <a:p>
            <a:r>
              <a:rPr lang="en-US" altLang="ko-KR" dirty="0"/>
              <a:t>CSRF(Cross-Site Request Forgery)</a:t>
            </a:r>
          </a:p>
          <a:p>
            <a:pPr lvl="1"/>
            <a:r>
              <a:rPr lang="ko-KR" altLang="en-US" dirty="0"/>
              <a:t>크로스</a:t>
            </a:r>
            <a:r>
              <a:rPr lang="en-US" altLang="ko-KR" dirty="0"/>
              <a:t> </a:t>
            </a:r>
            <a:r>
              <a:rPr lang="ko-KR" altLang="en-US" dirty="0"/>
              <a:t>사이트 요청 변조 공격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이런</a:t>
            </a:r>
            <a:r>
              <a:rPr lang="en-US" altLang="ko-KR" dirty="0" smtClean="0"/>
              <a:t> </a:t>
            </a:r>
            <a:r>
              <a:rPr lang="ko-KR" altLang="en-US" dirty="0" smtClean="0"/>
              <a:t>공격을 방지하기 위해 </a:t>
            </a:r>
            <a:r>
              <a:rPr lang="en-US" altLang="ko-KR" dirty="0"/>
              <a:t>Same Origin </a:t>
            </a:r>
            <a:r>
              <a:rPr lang="en-US" altLang="ko-KR" dirty="0" smtClean="0"/>
              <a:t>Policy</a:t>
            </a:r>
            <a:r>
              <a:rPr lang="ko-KR" altLang="en-US" dirty="0" smtClean="0"/>
              <a:t>가 중요함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25</a:t>
            </a:fld>
            <a:endParaRPr lang="ko-KR" altLang="en-US" dirty="0"/>
          </a:p>
        </p:txBody>
      </p:sp>
      <p:pic>
        <p:nvPicPr>
          <p:cNvPr id="5" name="Picture 2" descr="CSRF 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77072"/>
            <a:ext cx="4392488" cy="259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84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CORS Middleware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CORS</a:t>
            </a:r>
          </a:p>
          <a:p>
            <a:pPr lvl="1"/>
            <a:r>
              <a:rPr lang="en-US" altLang="ko-KR" dirty="0" err="1" smtClean="0"/>
              <a:t>OpenAPI</a:t>
            </a:r>
            <a:r>
              <a:rPr lang="ko-KR" altLang="en-US" dirty="0"/>
              <a:t>를 통한 </a:t>
            </a:r>
            <a:r>
              <a:rPr lang="ko-KR" altLang="en-US" dirty="0" err="1"/>
              <a:t>매시업</a:t>
            </a:r>
            <a:r>
              <a:rPr lang="en-US" altLang="ko-KR" dirty="0"/>
              <a:t>(Mashup)</a:t>
            </a:r>
            <a:r>
              <a:rPr lang="ko-KR" altLang="en-US" dirty="0"/>
              <a:t>이 </a:t>
            </a:r>
            <a:r>
              <a:rPr lang="ko-KR" altLang="en-US" dirty="0" smtClean="0"/>
              <a:t>활성화되고 있는데 여러 </a:t>
            </a:r>
            <a:r>
              <a:rPr lang="ko-KR" altLang="en-US" dirty="0"/>
              <a:t>개의 도메인을 사용해야 하는 대규모 사이트를 개발할 </a:t>
            </a:r>
            <a:r>
              <a:rPr lang="ko-KR" altLang="en-US" dirty="0" smtClean="0"/>
              <a:t>때 </a:t>
            </a:r>
            <a:r>
              <a:rPr lang="en-US" altLang="ko-KR" dirty="0" smtClean="0"/>
              <a:t>CORS</a:t>
            </a:r>
            <a:r>
              <a:rPr lang="ko-KR" altLang="en-US" dirty="0" smtClean="0"/>
              <a:t>가 필요함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W3C</a:t>
            </a:r>
            <a:r>
              <a:rPr lang="ko-KR" altLang="en-US" dirty="0" smtClean="0"/>
              <a:t>가 크로스도메인간에도 </a:t>
            </a:r>
            <a:r>
              <a:rPr lang="en-US" altLang="ko-KR" dirty="0"/>
              <a:t>Ajax</a:t>
            </a:r>
            <a:r>
              <a:rPr lang="ko-KR" altLang="en-US" dirty="0"/>
              <a:t>요청을 주고 받을 수 있는 방법을 표준화 </a:t>
            </a:r>
            <a:r>
              <a:rPr lang="ko-KR" altLang="en-US" dirty="0" smtClean="0"/>
              <a:t>한 것이 </a:t>
            </a:r>
            <a:r>
              <a:rPr lang="en-US" altLang="ko-KR" dirty="0" smtClean="0"/>
              <a:t>CORS</a:t>
            </a:r>
            <a:r>
              <a:rPr lang="ko-KR" altLang="en-US" dirty="0" smtClean="0"/>
              <a:t>임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“</a:t>
            </a:r>
            <a:r>
              <a:rPr lang="ko-KR" altLang="en-US" dirty="0" smtClean="0"/>
              <a:t>요청을 </a:t>
            </a:r>
            <a:r>
              <a:rPr lang="ko-KR" altLang="en-US" dirty="0"/>
              <a:t>받은 </a:t>
            </a:r>
            <a:r>
              <a:rPr lang="ko-KR" altLang="en-US" dirty="0" err="1"/>
              <a:t>웹서버가</a:t>
            </a:r>
            <a:r>
              <a:rPr lang="ko-KR" altLang="en-US" dirty="0"/>
              <a:t> 허락하면 크로스도메인이라도 </a:t>
            </a:r>
            <a:r>
              <a:rPr lang="en-US" altLang="ko-KR" dirty="0"/>
              <a:t>Ajax</a:t>
            </a:r>
            <a:r>
              <a:rPr lang="ko-KR" altLang="en-US" dirty="0"/>
              <a:t>로 통신할 수 </a:t>
            </a:r>
            <a:r>
              <a:rPr lang="ko-KR" altLang="en-US" dirty="0" smtClean="0"/>
              <a:t>있다</a:t>
            </a:r>
            <a:r>
              <a:rPr lang="en-US" altLang="ko-KR" dirty="0" smtClean="0"/>
              <a:t>”</a:t>
            </a:r>
          </a:p>
          <a:p>
            <a:pPr lvl="1"/>
            <a:r>
              <a:rPr lang="ko-KR" altLang="en-US" dirty="0" err="1"/>
              <a:t>웹서버가</a:t>
            </a:r>
            <a:r>
              <a:rPr lang="ko-KR" altLang="en-US" dirty="0"/>
              <a:t> </a:t>
            </a:r>
            <a:r>
              <a:rPr lang="ko-KR" altLang="en-US" dirty="0" smtClean="0"/>
              <a:t>헤더에 </a:t>
            </a:r>
            <a:r>
              <a:rPr lang="en-US" altLang="ko-KR" dirty="0" smtClean="0"/>
              <a:t>Access-Control-Allow-*</a:t>
            </a:r>
            <a:r>
              <a:rPr lang="ko-KR" altLang="en-US" dirty="0" smtClean="0"/>
              <a:t>류의 </a:t>
            </a:r>
            <a:r>
              <a:rPr lang="ko-KR" altLang="en-US" dirty="0"/>
              <a:t>헤더를 </a:t>
            </a:r>
            <a:r>
              <a:rPr lang="ko-KR" altLang="en-US" dirty="0" smtClean="0"/>
              <a:t>보내면 크로스도메인 </a:t>
            </a:r>
            <a:r>
              <a:rPr lang="en-US" altLang="ko-KR" dirty="0"/>
              <a:t>Ajax</a:t>
            </a:r>
            <a:r>
              <a:rPr lang="ko-KR" altLang="en-US" dirty="0"/>
              <a:t>를 </a:t>
            </a:r>
            <a:r>
              <a:rPr lang="ko-KR" altLang="en-US" dirty="0" smtClean="0"/>
              <a:t>허용함</a:t>
            </a:r>
            <a:r>
              <a:rPr lang="ko-KR" altLang="en-US" dirty="0"/>
              <a:t> 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776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CORS Middleware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Express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CORS</a:t>
            </a:r>
            <a:r>
              <a:rPr lang="ko-KR" altLang="en-US" dirty="0" smtClean="0"/>
              <a:t>를 허용하려면 다음과 같은 </a:t>
            </a:r>
            <a:r>
              <a:rPr lang="ko-KR" altLang="en-US" dirty="0" err="1" smtClean="0"/>
              <a:t>미들웨어를</a:t>
            </a:r>
            <a:r>
              <a:rPr lang="ko-KR" altLang="en-US" dirty="0" smtClean="0"/>
              <a:t> 사용해야 함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27</a:t>
            </a:fld>
            <a:endParaRPr lang="ko-KR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82" y="2276871"/>
            <a:ext cx="70866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0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CORS Middleware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Npm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cors</a:t>
            </a:r>
            <a:r>
              <a:rPr lang="ko-KR" altLang="en-US" dirty="0" smtClean="0"/>
              <a:t> 모듈을 이용하여 간편하게 선언하기 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www.npmjs.com/package/cors</a:t>
            </a:r>
            <a:r>
              <a:rPr lang="en-US" altLang="ko-KR" dirty="0" smtClean="0"/>
              <a:t> </a:t>
            </a:r>
            <a:r>
              <a:rPr lang="ko-KR" altLang="en-US" dirty="0" smtClean="0"/>
              <a:t>참조 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&gt; </a:t>
            </a:r>
            <a:r>
              <a:rPr lang="en-US" altLang="ko-KR" dirty="0" err="1" smtClean="0"/>
              <a:t>npm</a:t>
            </a:r>
            <a:r>
              <a:rPr lang="en-US" altLang="ko-KR" dirty="0" smtClean="0"/>
              <a:t> install </a:t>
            </a:r>
            <a:r>
              <a:rPr lang="en-US" altLang="ko-KR" dirty="0" err="1" smtClean="0"/>
              <a:t>cors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cors</a:t>
            </a:r>
            <a:r>
              <a:rPr lang="en-US" altLang="ko-KR" dirty="0" smtClean="0"/>
              <a:t> </a:t>
            </a:r>
            <a:r>
              <a:rPr lang="ko-KR" altLang="en-US" dirty="0" smtClean="0"/>
              <a:t>모듈 설치</a:t>
            </a:r>
            <a:r>
              <a:rPr lang="en-US" altLang="ko-KR" dirty="0" smtClean="0"/>
              <a:t>) 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28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331640" y="2697301"/>
            <a:ext cx="6264696" cy="3323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fontAlgn="base"/>
            <a:r>
              <a:rPr lang="en-US" altLang="ko-KR" sz="1600" dirty="0" err="1"/>
              <a:t>var</a:t>
            </a:r>
            <a:r>
              <a:rPr lang="en-US" altLang="ko-KR" sz="1600" dirty="0"/>
              <a:t> express </a:t>
            </a:r>
            <a:r>
              <a:rPr lang="en-US" altLang="ko-KR" sz="1600" b="1" dirty="0"/>
              <a:t>=</a:t>
            </a:r>
            <a:r>
              <a:rPr lang="en-US" altLang="ko-KR" sz="1600" dirty="0"/>
              <a:t> require('express</a:t>
            </a:r>
            <a:r>
              <a:rPr lang="en-US" altLang="ko-KR" sz="1600" dirty="0" smtClean="0"/>
              <a:t>');</a:t>
            </a:r>
            <a:endParaRPr lang="en-US" altLang="ko-KR" sz="1600" dirty="0"/>
          </a:p>
          <a:p>
            <a:pPr fontAlgn="base"/>
            <a:r>
              <a:rPr lang="en-US" altLang="ko-KR" sz="1600" b="1" dirty="0" err="1"/>
              <a:t>var</a:t>
            </a:r>
            <a:r>
              <a:rPr lang="en-US" altLang="ko-KR" sz="1600" b="1" dirty="0"/>
              <a:t> </a:t>
            </a:r>
            <a:r>
              <a:rPr lang="en-US" altLang="ko-KR" sz="1600" b="1" dirty="0" err="1"/>
              <a:t>cors</a:t>
            </a:r>
            <a:r>
              <a:rPr lang="en-US" altLang="ko-KR" sz="1600" b="1" dirty="0"/>
              <a:t> = require('</a:t>
            </a:r>
            <a:r>
              <a:rPr lang="en-US" altLang="ko-KR" sz="1600" b="1" dirty="0" err="1"/>
              <a:t>cors</a:t>
            </a:r>
            <a:r>
              <a:rPr lang="en-US" altLang="ko-KR" sz="1600" b="1" dirty="0" smtClean="0"/>
              <a:t>');</a:t>
            </a:r>
            <a:endParaRPr lang="en-US" altLang="ko-KR" sz="1600" b="1" dirty="0"/>
          </a:p>
          <a:p>
            <a:pPr fontAlgn="base"/>
            <a:r>
              <a:rPr lang="en-US" altLang="ko-KR" sz="1600" dirty="0" err="1"/>
              <a:t>var</a:t>
            </a:r>
            <a:r>
              <a:rPr lang="en-US" altLang="ko-KR" sz="1600" dirty="0"/>
              <a:t> app </a:t>
            </a:r>
            <a:r>
              <a:rPr lang="en-US" altLang="ko-KR" sz="1600" b="1" dirty="0"/>
              <a:t>=</a:t>
            </a:r>
            <a:r>
              <a:rPr lang="en-US" altLang="ko-KR" sz="1600" dirty="0"/>
              <a:t> express</a:t>
            </a:r>
            <a:r>
              <a:rPr lang="en-US" altLang="ko-KR" sz="1600" dirty="0" smtClean="0"/>
              <a:t>();</a:t>
            </a:r>
            <a:endParaRPr lang="en-US" altLang="ko-KR" sz="1600" dirty="0"/>
          </a:p>
          <a:p>
            <a:pPr fontAlgn="base"/>
            <a:r>
              <a:rPr lang="en-US" altLang="ko-KR" sz="1600" dirty="0"/>
              <a:t> </a:t>
            </a:r>
          </a:p>
          <a:p>
            <a:pPr fontAlgn="base"/>
            <a:r>
              <a:rPr lang="en-US" altLang="ko-KR" sz="1600" b="1" dirty="0" err="1">
                <a:solidFill>
                  <a:srgbClr val="FF0000"/>
                </a:solidFill>
              </a:rPr>
              <a:t>app.use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en-US" altLang="ko-KR" sz="1600" b="1" dirty="0" err="1">
                <a:solidFill>
                  <a:srgbClr val="FF0000"/>
                </a:solidFill>
              </a:rPr>
              <a:t>cors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());</a:t>
            </a:r>
            <a:endParaRPr lang="en-US" altLang="ko-KR" sz="1600" b="1" dirty="0">
              <a:solidFill>
                <a:srgbClr val="FF0000"/>
              </a:solidFill>
            </a:endParaRPr>
          </a:p>
          <a:p>
            <a:pPr fontAlgn="base"/>
            <a:r>
              <a:rPr lang="en-US" altLang="ko-KR" sz="1600" dirty="0"/>
              <a:t> </a:t>
            </a:r>
          </a:p>
          <a:p>
            <a:pPr fontAlgn="base"/>
            <a:r>
              <a:rPr lang="en-US" altLang="ko-KR" sz="1600" dirty="0" err="1"/>
              <a:t>app.get</a:t>
            </a:r>
            <a:r>
              <a:rPr lang="en-US" altLang="ko-KR" sz="1600" dirty="0"/>
              <a:t>('/products/:id', function (</a:t>
            </a:r>
            <a:r>
              <a:rPr lang="en-US" altLang="ko-KR" sz="1600" dirty="0" err="1"/>
              <a:t>req</a:t>
            </a:r>
            <a:r>
              <a:rPr lang="en-US" altLang="ko-KR" sz="1600" dirty="0"/>
              <a:t>, res, next) {</a:t>
            </a:r>
          </a:p>
          <a:p>
            <a:pPr fontAlgn="base"/>
            <a:r>
              <a:rPr lang="en-US" altLang="ko-KR" sz="1600" dirty="0"/>
              <a:t>  </a:t>
            </a:r>
            <a:r>
              <a:rPr lang="en-US" altLang="ko-KR" sz="1600" dirty="0" err="1"/>
              <a:t>res.json</a:t>
            </a:r>
            <a:r>
              <a:rPr lang="en-US" altLang="ko-KR" sz="1600" dirty="0"/>
              <a:t>({</a:t>
            </a:r>
            <a:r>
              <a:rPr lang="en-US" altLang="ko-KR" sz="1600" dirty="0" err="1"/>
              <a:t>msg</a:t>
            </a:r>
            <a:r>
              <a:rPr lang="en-US" altLang="ko-KR" sz="1600" b="1" dirty="0"/>
              <a:t>:</a:t>
            </a:r>
            <a:r>
              <a:rPr lang="en-US" altLang="ko-KR" sz="1600" dirty="0"/>
              <a:t> 'This is CORS-enabled for all origins!'})</a:t>
            </a:r>
          </a:p>
          <a:p>
            <a:pPr fontAlgn="base"/>
            <a:r>
              <a:rPr lang="en-US" altLang="ko-KR" sz="1600" dirty="0"/>
              <a:t>})</a:t>
            </a:r>
          </a:p>
          <a:p>
            <a:pPr fontAlgn="base"/>
            <a:r>
              <a:rPr lang="en-US" altLang="ko-KR" sz="1600" dirty="0"/>
              <a:t> </a:t>
            </a:r>
          </a:p>
          <a:p>
            <a:pPr fontAlgn="base"/>
            <a:r>
              <a:rPr lang="en-US" altLang="ko-KR" sz="1600" dirty="0" err="1"/>
              <a:t>app.listen</a:t>
            </a:r>
            <a:r>
              <a:rPr lang="en-US" altLang="ko-KR" sz="1600" dirty="0"/>
              <a:t>(80, function () {</a:t>
            </a:r>
          </a:p>
          <a:p>
            <a:pPr fontAlgn="base"/>
            <a:r>
              <a:rPr lang="en-US" altLang="ko-KR" sz="1600" dirty="0"/>
              <a:t>  console.log('CORS-enabled web server listening on port 80')</a:t>
            </a:r>
          </a:p>
          <a:p>
            <a:pPr fontAlgn="base"/>
            <a:r>
              <a:rPr lang="en-US" altLang="ko-KR" sz="1600" dirty="0"/>
              <a:t>})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640" y="6093296"/>
            <a:ext cx="471956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App.js</a:t>
            </a:r>
            <a:r>
              <a:rPr lang="ko-KR" altLang="en-US" dirty="0" smtClean="0"/>
              <a:t>에 </a:t>
            </a:r>
            <a:r>
              <a:rPr lang="en-US" altLang="ko-KR" b="1" dirty="0" err="1"/>
              <a:t>app.use</a:t>
            </a:r>
            <a:r>
              <a:rPr lang="en-US" altLang="ko-KR" b="1" dirty="0"/>
              <a:t>(</a:t>
            </a:r>
            <a:r>
              <a:rPr lang="en-US" altLang="ko-KR" b="1" dirty="0" err="1"/>
              <a:t>cors</a:t>
            </a:r>
            <a:r>
              <a:rPr lang="en-US" altLang="ko-KR" b="1" dirty="0" smtClean="0"/>
              <a:t>());</a:t>
            </a:r>
            <a:r>
              <a:rPr lang="ko-KR" altLang="en-US" dirty="0" smtClean="0"/>
              <a:t> 추가</a:t>
            </a:r>
            <a:endParaRPr lang="en-US" altLang="ko-KR" b="1" dirty="0"/>
          </a:p>
          <a:p>
            <a:r>
              <a:rPr lang="en-US" altLang="ko-KR" dirty="0" err="1" smtClean="0"/>
              <a:t>App.use</a:t>
            </a:r>
            <a:r>
              <a:rPr lang="en-US" altLang="ko-KR" dirty="0" smtClean="0"/>
              <a:t>() </a:t>
            </a:r>
            <a:r>
              <a:rPr lang="ko-KR" altLang="en-US" dirty="0" smtClean="0"/>
              <a:t>함수는 </a:t>
            </a:r>
            <a:r>
              <a:rPr lang="ko-KR" altLang="en-US" dirty="0" err="1" smtClean="0"/>
              <a:t>미들웨어를</a:t>
            </a:r>
            <a:r>
              <a:rPr lang="ko-KR" altLang="en-US" dirty="0" smtClean="0"/>
              <a:t> 선언하는 함수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5843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Body-Parser Middleware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Body parser </a:t>
            </a:r>
            <a:r>
              <a:rPr lang="ko-KR" altLang="en-US" dirty="0" smtClean="0"/>
              <a:t>란</a:t>
            </a:r>
            <a:r>
              <a:rPr lang="en-US" altLang="ko-KR" dirty="0" smtClean="0"/>
              <a:t>? 	</a:t>
            </a:r>
          </a:p>
          <a:p>
            <a:pPr lvl="1"/>
            <a:r>
              <a:rPr lang="ko-KR" altLang="en-US" dirty="0" smtClean="0"/>
              <a:t>사용자 </a:t>
            </a:r>
            <a:r>
              <a:rPr lang="ko-KR" altLang="en-US" dirty="0" err="1" smtClean="0"/>
              <a:t>입력값을</a:t>
            </a:r>
            <a:r>
              <a:rPr lang="ko-KR" altLang="en-US" dirty="0" smtClean="0"/>
              <a:t> 전달하기 위해 </a:t>
            </a:r>
            <a:r>
              <a:rPr lang="en-US" altLang="ko-KR" dirty="0"/>
              <a:t>POST </a:t>
            </a:r>
            <a:r>
              <a:rPr lang="ko-KR" altLang="en-US" dirty="0"/>
              <a:t>방식의 </a:t>
            </a:r>
            <a:r>
              <a:rPr lang="ko-KR" altLang="en-US" dirty="0" err="1"/>
              <a:t>웹페이지</a:t>
            </a:r>
            <a:r>
              <a:rPr lang="ko-KR" altLang="en-US" dirty="0"/>
              <a:t> </a:t>
            </a:r>
            <a:r>
              <a:rPr lang="ko-KR" altLang="en-US" dirty="0" smtClean="0"/>
              <a:t>요청을 처리하기 위한 </a:t>
            </a:r>
            <a:r>
              <a:rPr lang="ko-KR" altLang="en-US" dirty="0" err="1" smtClean="0"/>
              <a:t>미들웨어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로그인시 </a:t>
            </a:r>
            <a:r>
              <a:rPr lang="en-US" altLang="ko-KR" dirty="0" smtClean="0"/>
              <a:t>username/password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POST </a:t>
            </a:r>
            <a:r>
              <a:rPr lang="ko-KR" altLang="en-US" dirty="0" smtClean="0"/>
              <a:t>방식으로 전달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www.npmjs.com/package/body-parser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29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277888" y="3263493"/>
            <a:ext cx="7110536" cy="3477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100" dirty="0" err="1"/>
              <a:t>const</a:t>
            </a:r>
            <a:r>
              <a:rPr lang="en-US" altLang="ko-KR" sz="1100" dirty="0"/>
              <a:t> app = express();</a:t>
            </a:r>
          </a:p>
          <a:p>
            <a:endParaRPr lang="en-US" altLang="ko-KR" sz="1100" dirty="0"/>
          </a:p>
          <a:p>
            <a:r>
              <a:rPr lang="en-US" altLang="ko-KR" sz="1100" dirty="0"/>
              <a:t>// Port number</a:t>
            </a:r>
          </a:p>
          <a:p>
            <a:r>
              <a:rPr lang="en-US" altLang="ko-KR" sz="1100" dirty="0" err="1"/>
              <a:t>const</a:t>
            </a:r>
            <a:r>
              <a:rPr lang="en-US" altLang="ko-KR" sz="1100" dirty="0"/>
              <a:t> port = 3000;</a:t>
            </a:r>
          </a:p>
          <a:p>
            <a:endParaRPr lang="en-US" altLang="ko-KR" sz="1100" dirty="0"/>
          </a:p>
          <a:p>
            <a:r>
              <a:rPr lang="en-US" altLang="ko-KR" sz="1100" b="1" dirty="0"/>
              <a:t>// CORS Middleware </a:t>
            </a:r>
          </a:p>
          <a:p>
            <a:r>
              <a:rPr lang="en-US" altLang="ko-KR" sz="1100" b="1" dirty="0" err="1"/>
              <a:t>app.use</a:t>
            </a:r>
            <a:r>
              <a:rPr lang="en-US" altLang="ko-KR" sz="1100" b="1" dirty="0"/>
              <a:t>(</a:t>
            </a:r>
            <a:r>
              <a:rPr lang="en-US" altLang="ko-KR" sz="1100" b="1" dirty="0" err="1"/>
              <a:t>cors</a:t>
            </a:r>
            <a:r>
              <a:rPr lang="en-US" altLang="ko-KR" sz="1100" b="1" dirty="0"/>
              <a:t>());</a:t>
            </a:r>
          </a:p>
          <a:p>
            <a:endParaRPr lang="en-US" altLang="ko-KR" sz="1100" dirty="0"/>
          </a:p>
          <a:p>
            <a:r>
              <a:rPr lang="en-US" altLang="ko-KR" sz="1100" b="1" dirty="0"/>
              <a:t>// Body Parser Middleware</a:t>
            </a:r>
          </a:p>
          <a:p>
            <a:r>
              <a:rPr lang="en-US" altLang="ko-KR" sz="1100" b="1" dirty="0" err="1"/>
              <a:t>app.use</a:t>
            </a:r>
            <a:r>
              <a:rPr lang="en-US" altLang="ko-KR" sz="1100" b="1" dirty="0"/>
              <a:t>(</a:t>
            </a:r>
            <a:r>
              <a:rPr lang="en-US" altLang="ko-KR" sz="1100" b="1" dirty="0" err="1"/>
              <a:t>bodyParser.json</a:t>
            </a:r>
            <a:r>
              <a:rPr lang="en-US" altLang="ko-KR" sz="1100" b="1" dirty="0"/>
              <a:t>());</a:t>
            </a:r>
          </a:p>
          <a:p>
            <a:endParaRPr lang="en-US" altLang="ko-KR" sz="1100" dirty="0"/>
          </a:p>
          <a:p>
            <a:r>
              <a:rPr lang="en-US" altLang="ko-KR" sz="1100" dirty="0"/>
              <a:t>// Index Route</a:t>
            </a:r>
          </a:p>
          <a:p>
            <a:r>
              <a:rPr lang="en-US" altLang="ko-KR" sz="1100" dirty="0" err="1"/>
              <a:t>app.get</a:t>
            </a:r>
            <a:r>
              <a:rPr lang="en-US" altLang="ko-KR" sz="1100" dirty="0"/>
              <a:t>('/', (</a:t>
            </a:r>
            <a:r>
              <a:rPr lang="en-US" altLang="ko-KR" sz="1100" dirty="0" err="1"/>
              <a:t>req,res</a:t>
            </a:r>
            <a:r>
              <a:rPr lang="en-US" altLang="ko-KR" sz="1100" dirty="0"/>
              <a:t>)=&gt;{</a:t>
            </a:r>
          </a:p>
          <a:p>
            <a:r>
              <a:rPr lang="en-US" altLang="ko-KR" sz="1100" dirty="0"/>
              <a:t>  </a:t>
            </a:r>
            <a:r>
              <a:rPr lang="en-US" altLang="ko-KR" sz="1100" dirty="0" err="1"/>
              <a:t>res.send</a:t>
            </a:r>
            <a:r>
              <a:rPr lang="en-US" altLang="ko-KR" sz="1100" dirty="0"/>
              <a:t>('&lt;h1&gt;</a:t>
            </a:r>
            <a:r>
              <a:rPr lang="ko-KR" altLang="en-US" sz="1100" dirty="0"/>
              <a:t>서비스 </a:t>
            </a:r>
            <a:r>
              <a:rPr lang="ko-KR" altLang="en-US" sz="1100" dirty="0" err="1"/>
              <a:t>준비중입니다</a:t>
            </a:r>
            <a:r>
              <a:rPr lang="en-US" altLang="ko-KR" sz="1100" dirty="0"/>
              <a:t>...&lt;/h1&gt;&lt;p&gt; Hello world &lt;/p&gt;');</a:t>
            </a:r>
          </a:p>
          <a:p>
            <a:r>
              <a:rPr lang="en-US" altLang="ko-KR" sz="1100" dirty="0"/>
              <a:t>});</a:t>
            </a:r>
          </a:p>
          <a:p>
            <a:endParaRPr lang="en-US" altLang="ko-KR" sz="1100" dirty="0"/>
          </a:p>
          <a:p>
            <a:r>
              <a:rPr lang="en-US" altLang="ko-KR" sz="1100" dirty="0"/>
              <a:t>// Start Server</a:t>
            </a:r>
          </a:p>
          <a:p>
            <a:r>
              <a:rPr lang="en-US" altLang="ko-KR" sz="1100" dirty="0" err="1"/>
              <a:t>app.listen</a:t>
            </a:r>
            <a:r>
              <a:rPr lang="en-US" altLang="ko-KR" sz="1100" dirty="0"/>
              <a:t>(port, function() {</a:t>
            </a:r>
          </a:p>
          <a:p>
            <a:r>
              <a:rPr lang="en-US" altLang="ko-KR" sz="1100" dirty="0"/>
              <a:t>  console.log("Server started on port "+port);</a:t>
            </a:r>
          </a:p>
          <a:p>
            <a:r>
              <a:rPr lang="en-US" altLang="ko-KR" sz="1100" dirty="0"/>
              <a:t>});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22285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/>
              <a:t>1</a:t>
            </a:r>
            <a:r>
              <a:rPr lang="en-US" altLang="ko-KR" b="1" dirty="0"/>
              <a:t>. </a:t>
            </a:r>
            <a:r>
              <a:rPr lang="ko-KR" altLang="en-US" b="1" dirty="0"/>
              <a:t>환경 </a:t>
            </a:r>
            <a:r>
              <a:rPr lang="ko-KR" altLang="en-US" b="1" dirty="0" smtClean="0"/>
              <a:t>구축</a:t>
            </a:r>
            <a:endParaRPr lang="en-US" altLang="ko-KR" b="1" dirty="0" smtClean="0"/>
          </a:p>
          <a:p>
            <a:r>
              <a:rPr lang="en-US" altLang="ko-KR" b="1" dirty="0"/>
              <a:t>2. Express Setup &amp; Routes </a:t>
            </a:r>
            <a:endParaRPr lang="en-US" altLang="ko-KR" b="1" dirty="0" smtClean="0"/>
          </a:p>
          <a:p>
            <a:r>
              <a:rPr lang="en-US" altLang="ko-KR" dirty="0"/>
              <a:t>3. User Model and </a:t>
            </a:r>
            <a:r>
              <a:rPr lang="en-US" altLang="ko-KR" dirty="0" smtClean="0"/>
              <a:t>Register</a:t>
            </a:r>
          </a:p>
          <a:p>
            <a:r>
              <a:rPr lang="en-US" altLang="ko-KR" dirty="0"/>
              <a:t>4. API authentication and </a:t>
            </a:r>
            <a:r>
              <a:rPr lang="en-US" altLang="ko-KR" dirty="0" smtClean="0"/>
              <a:t>Token</a:t>
            </a:r>
          </a:p>
          <a:p>
            <a:r>
              <a:rPr lang="en-US" altLang="ko-KR" dirty="0" smtClean="0"/>
              <a:t>5. Angular</a:t>
            </a:r>
            <a:r>
              <a:rPr lang="ko-KR" altLang="en-US" dirty="0" smtClean="0"/>
              <a:t> </a:t>
            </a:r>
            <a:r>
              <a:rPr lang="en-US" altLang="ko-KR" dirty="0" smtClean="0"/>
              <a:t>4 Components &amp; Routes</a:t>
            </a:r>
          </a:p>
          <a:p>
            <a:r>
              <a:rPr lang="en-US" altLang="ko-KR" dirty="0" smtClean="0"/>
              <a:t>6. Register Component, Validation &amp; Flash messages</a:t>
            </a:r>
          </a:p>
          <a:p>
            <a:r>
              <a:rPr lang="en-US" altLang="ko-KR" dirty="0" smtClean="0"/>
              <a:t>7. </a:t>
            </a:r>
            <a:r>
              <a:rPr lang="en-US" altLang="ko-KR" dirty="0" err="1" smtClean="0"/>
              <a:t>Auth</a:t>
            </a:r>
            <a:r>
              <a:rPr lang="en-US" altLang="ko-KR" dirty="0" smtClean="0"/>
              <a:t> Service &amp; User Registration </a:t>
            </a:r>
          </a:p>
          <a:p>
            <a:r>
              <a:rPr lang="en-US" altLang="ko-KR" dirty="0" smtClean="0"/>
              <a:t>8. Login &amp; Logout</a:t>
            </a:r>
          </a:p>
          <a:p>
            <a:r>
              <a:rPr lang="en-US" altLang="ko-KR" dirty="0" smtClean="0"/>
              <a:t>9. Protected Requests &amp; </a:t>
            </a:r>
            <a:r>
              <a:rPr lang="en-US" altLang="ko-KR" dirty="0" err="1" smtClean="0"/>
              <a:t>Auth</a:t>
            </a:r>
            <a:r>
              <a:rPr lang="en-US" altLang="ko-KR" dirty="0" smtClean="0"/>
              <a:t> Guard</a:t>
            </a:r>
          </a:p>
          <a:p>
            <a:r>
              <a:rPr lang="en-US" altLang="ko-KR" dirty="0" smtClean="0"/>
              <a:t>10. App Deployment to </a:t>
            </a:r>
            <a:r>
              <a:rPr lang="en-US" altLang="ko-KR" dirty="0" err="1" smtClean="0"/>
              <a:t>Heroku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0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새로운 루트 추가하기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메인</a:t>
            </a:r>
            <a:r>
              <a:rPr lang="en-US" altLang="ko-KR" dirty="0" smtClean="0"/>
              <a:t> </a:t>
            </a:r>
            <a:r>
              <a:rPr lang="ko-KR" altLang="en-US" dirty="0" smtClean="0"/>
              <a:t>루트 </a:t>
            </a:r>
            <a:r>
              <a:rPr lang="en-US" altLang="ko-KR" dirty="0" smtClean="0"/>
              <a:t>	</a:t>
            </a:r>
          </a:p>
          <a:p>
            <a:pPr lvl="1"/>
            <a:r>
              <a:rPr lang="en-US" altLang="ko-KR" dirty="0" smtClean="0">
                <a:hlinkClick r:id="rId2"/>
              </a:rPr>
              <a:t>http://localhost:3000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새로운 </a:t>
            </a:r>
            <a:r>
              <a:rPr lang="en-US" altLang="ko-KR" dirty="0" smtClean="0"/>
              <a:t>users </a:t>
            </a:r>
            <a:r>
              <a:rPr lang="ko-KR" altLang="en-US" dirty="0" smtClean="0"/>
              <a:t>루트 </a:t>
            </a:r>
            <a:endParaRPr lang="en-US" altLang="ko-KR" dirty="0" smtClean="0"/>
          </a:p>
          <a:p>
            <a:pPr lvl="1"/>
            <a:r>
              <a:rPr lang="en-US" altLang="ko-KR" dirty="0" smtClean="0">
                <a:hlinkClick r:id="rId3"/>
              </a:rPr>
              <a:t>http://localhost:3000/users/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별도의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폴더 </a:t>
            </a:r>
            <a:r>
              <a:rPr lang="en-US" altLang="ko-KR" dirty="0" smtClean="0"/>
              <a:t>routes</a:t>
            </a:r>
            <a:r>
              <a:rPr lang="ko-KR" altLang="en-US" dirty="0" smtClean="0"/>
              <a:t>를 만들고 이곳에 </a:t>
            </a:r>
            <a:r>
              <a:rPr lang="en-US" altLang="ko-KR" dirty="0" smtClean="0"/>
              <a:t>users.js </a:t>
            </a:r>
            <a:r>
              <a:rPr lang="ko-KR" altLang="en-US" dirty="0" smtClean="0"/>
              <a:t>파일을 생성 예정  </a:t>
            </a:r>
            <a:endParaRPr lang="en-US" altLang="ko-KR" dirty="0" smtClean="0"/>
          </a:p>
          <a:p>
            <a:r>
              <a:rPr lang="en-US" altLang="ko-KR" dirty="0" smtClean="0"/>
              <a:t>App.js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users </a:t>
            </a:r>
            <a:r>
              <a:rPr lang="ko-KR" altLang="en-US" dirty="0" smtClean="0"/>
              <a:t>루트 등록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30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080120" y="3861048"/>
            <a:ext cx="4572000" cy="28007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altLang="ko-KR" sz="1600" dirty="0" err="1"/>
              <a:t>const</a:t>
            </a:r>
            <a:r>
              <a:rPr lang="en-US" altLang="ko-KR" sz="1600" dirty="0"/>
              <a:t> app = express</a:t>
            </a:r>
            <a:r>
              <a:rPr lang="en-US" altLang="ko-KR" sz="1600" dirty="0" smtClean="0"/>
              <a:t>();</a:t>
            </a:r>
            <a:endParaRPr lang="en-US" altLang="ko-KR" sz="1600" dirty="0"/>
          </a:p>
          <a:p>
            <a:r>
              <a:rPr lang="en-US" altLang="ko-KR" sz="1600" b="1" dirty="0" err="1"/>
              <a:t>const</a:t>
            </a:r>
            <a:r>
              <a:rPr lang="en-US" altLang="ko-KR" sz="1600" b="1" dirty="0"/>
              <a:t> users = require('./routes/users');</a:t>
            </a:r>
          </a:p>
          <a:p>
            <a:endParaRPr lang="en-US" altLang="ko-KR" sz="1600" dirty="0"/>
          </a:p>
          <a:p>
            <a:r>
              <a:rPr lang="en-US" altLang="ko-KR" sz="1600" dirty="0"/>
              <a:t>// Port number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port = 3000;</a:t>
            </a:r>
          </a:p>
          <a:p>
            <a:r>
              <a:rPr lang="en-US" altLang="ko-KR" sz="1600" dirty="0" smtClean="0"/>
              <a:t>// </a:t>
            </a:r>
            <a:r>
              <a:rPr lang="en-US" altLang="ko-KR" sz="1600" dirty="0"/>
              <a:t>CORS Middleware</a:t>
            </a:r>
          </a:p>
          <a:p>
            <a:r>
              <a:rPr lang="en-US" altLang="ko-KR" sz="1600" dirty="0" err="1"/>
              <a:t>app.use</a:t>
            </a:r>
            <a:r>
              <a:rPr lang="en-US" altLang="ko-KR" sz="1600" dirty="0"/>
              <a:t>(</a:t>
            </a:r>
            <a:r>
              <a:rPr lang="en-US" altLang="ko-KR" sz="1600" dirty="0" err="1"/>
              <a:t>cors</a:t>
            </a:r>
            <a:r>
              <a:rPr lang="en-US" altLang="ko-KR" sz="1600" dirty="0" smtClean="0"/>
              <a:t>());</a:t>
            </a:r>
            <a:endParaRPr lang="en-US" altLang="ko-KR" sz="1600" dirty="0"/>
          </a:p>
          <a:p>
            <a:r>
              <a:rPr lang="en-US" altLang="ko-KR" sz="1600" dirty="0"/>
              <a:t>// Body Parser Middleware</a:t>
            </a:r>
          </a:p>
          <a:p>
            <a:r>
              <a:rPr lang="en-US" altLang="ko-KR" sz="1600" dirty="0" err="1"/>
              <a:t>app.use</a:t>
            </a:r>
            <a:r>
              <a:rPr lang="en-US" altLang="ko-KR" sz="1600" dirty="0"/>
              <a:t>(</a:t>
            </a:r>
            <a:r>
              <a:rPr lang="en-US" altLang="ko-KR" sz="1600" dirty="0" err="1"/>
              <a:t>bodyParser.json</a:t>
            </a:r>
            <a:r>
              <a:rPr lang="en-US" altLang="ko-KR" sz="1600" dirty="0"/>
              <a:t>());</a:t>
            </a:r>
          </a:p>
          <a:p>
            <a:endParaRPr lang="en-US" altLang="ko-KR" sz="1600" dirty="0"/>
          </a:p>
          <a:p>
            <a:r>
              <a:rPr lang="en-US" altLang="ko-KR" sz="1600" b="1" dirty="0" err="1"/>
              <a:t>app.use</a:t>
            </a:r>
            <a:r>
              <a:rPr lang="en-US" altLang="ko-KR" sz="1600" b="1" dirty="0"/>
              <a:t>('/users', users);</a:t>
            </a:r>
            <a:endParaRPr lang="ko-KR" alt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4005064"/>
            <a:ext cx="31615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routes/users.js</a:t>
            </a:r>
            <a:r>
              <a:rPr lang="ko-KR" altLang="en-US" sz="1600" dirty="0" smtClean="0"/>
              <a:t> 파일을 읽어와서 </a:t>
            </a:r>
            <a:endParaRPr lang="en-US" altLang="ko-KR" sz="1600" dirty="0" smtClean="0"/>
          </a:p>
          <a:p>
            <a:r>
              <a:rPr lang="en-US" altLang="ko-KR" sz="1600" dirty="0" smtClean="0"/>
              <a:t>users</a:t>
            </a:r>
            <a:r>
              <a:rPr lang="ko-KR" altLang="en-US" sz="1600" dirty="0" smtClean="0"/>
              <a:t>라는 변수에 할당 </a:t>
            </a:r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6258798"/>
            <a:ext cx="31547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users </a:t>
            </a:r>
            <a:r>
              <a:rPr lang="ko-KR" altLang="en-US" sz="1600" dirty="0" smtClean="0"/>
              <a:t>객체를 </a:t>
            </a:r>
            <a:r>
              <a:rPr lang="en-US" altLang="ko-KR" sz="1600" dirty="0" smtClean="0"/>
              <a:t>/users </a:t>
            </a:r>
            <a:r>
              <a:rPr lang="ko-KR" altLang="en-US" sz="1600" dirty="0" smtClean="0"/>
              <a:t>루트에 등록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8427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새로운 루트 추가하기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routes </a:t>
            </a:r>
            <a:r>
              <a:rPr lang="ko-KR" altLang="en-US" dirty="0" smtClean="0"/>
              <a:t>폴더 만들기 </a:t>
            </a:r>
            <a:endParaRPr lang="en-US" altLang="ko-KR" dirty="0" smtClean="0"/>
          </a:p>
          <a:p>
            <a:r>
              <a:rPr lang="ko-KR" altLang="en-US" dirty="0" smtClean="0"/>
              <a:t>이곳에</a:t>
            </a:r>
            <a:r>
              <a:rPr lang="en-US" altLang="ko-KR" dirty="0" smtClean="0"/>
              <a:t> users.js </a:t>
            </a:r>
            <a:r>
              <a:rPr lang="ko-KR" altLang="en-US" dirty="0" smtClean="0"/>
              <a:t>파일 생성하기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31</a:t>
            </a:fld>
            <a:endParaRPr lang="ko-KR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599184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826" y="5413533"/>
            <a:ext cx="34766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5630114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브라우저로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확인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227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여러 개의 루트 추가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32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11560" y="1406381"/>
            <a:ext cx="4572000" cy="5262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altLang="ko-KR" sz="1400" dirty="0" err="1"/>
              <a:t>const</a:t>
            </a:r>
            <a:r>
              <a:rPr lang="en-US" altLang="ko-KR" sz="1400" dirty="0"/>
              <a:t> express = require('express');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router = </a:t>
            </a:r>
            <a:r>
              <a:rPr lang="en-US" altLang="ko-KR" sz="1400" dirty="0" err="1"/>
              <a:t>express.Router</a:t>
            </a:r>
            <a:r>
              <a:rPr lang="en-US" altLang="ko-KR" sz="1400" dirty="0"/>
              <a:t>();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// Register</a:t>
            </a:r>
          </a:p>
          <a:p>
            <a:r>
              <a:rPr lang="en-US" altLang="ko-KR" sz="1400" dirty="0" err="1"/>
              <a:t>router.get</a:t>
            </a:r>
            <a:r>
              <a:rPr lang="en-US" altLang="ko-KR" sz="1400" dirty="0"/>
              <a:t>('/register', (</a:t>
            </a:r>
            <a:r>
              <a:rPr lang="en-US" altLang="ko-KR" sz="1400" dirty="0" err="1"/>
              <a:t>req</a:t>
            </a:r>
            <a:r>
              <a:rPr lang="en-US" altLang="ko-KR" sz="1400" dirty="0"/>
              <a:t>, res, next) =&gt; {</a:t>
            </a:r>
          </a:p>
          <a:p>
            <a:r>
              <a:rPr lang="en-US" altLang="ko-KR" sz="1400" dirty="0"/>
              <a:t>  </a:t>
            </a:r>
            <a:r>
              <a:rPr lang="en-US" altLang="ko-KR" sz="1400" dirty="0" err="1"/>
              <a:t>res.send</a:t>
            </a:r>
            <a:r>
              <a:rPr lang="en-US" altLang="ko-KR" sz="1400" dirty="0"/>
              <a:t>('</a:t>
            </a:r>
            <a:r>
              <a:rPr lang="ko-KR" altLang="en-US" sz="1400" dirty="0"/>
              <a:t>등록하기</a:t>
            </a:r>
            <a:r>
              <a:rPr lang="en-US" altLang="ko-KR" sz="1400" dirty="0"/>
              <a:t>');</a:t>
            </a:r>
          </a:p>
          <a:p>
            <a:r>
              <a:rPr lang="en-US" altLang="ko-KR" sz="1400" dirty="0"/>
              <a:t>});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// Authenticate</a:t>
            </a:r>
          </a:p>
          <a:p>
            <a:r>
              <a:rPr lang="en-US" altLang="ko-KR" sz="1400" dirty="0" err="1"/>
              <a:t>router.get</a:t>
            </a:r>
            <a:r>
              <a:rPr lang="en-US" altLang="ko-KR" sz="1400" dirty="0"/>
              <a:t>('/authenticate', (</a:t>
            </a:r>
            <a:r>
              <a:rPr lang="en-US" altLang="ko-KR" sz="1400" dirty="0" err="1"/>
              <a:t>req</a:t>
            </a:r>
            <a:r>
              <a:rPr lang="en-US" altLang="ko-KR" sz="1400" dirty="0"/>
              <a:t>, res, next) =&gt; {</a:t>
            </a:r>
          </a:p>
          <a:p>
            <a:r>
              <a:rPr lang="en-US" altLang="ko-KR" sz="1400" dirty="0"/>
              <a:t>  </a:t>
            </a:r>
            <a:r>
              <a:rPr lang="en-US" altLang="ko-KR" sz="1400" dirty="0" err="1"/>
              <a:t>res.send</a:t>
            </a:r>
            <a:r>
              <a:rPr lang="en-US" altLang="ko-KR" sz="1400" dirty="0"/>
              <a:t>('</a:t>
            </a:r>
            <a:r>
              <a:rPr lang="ko-KR" altLang="en-US" sz="1400" dirty="0"/>
              <a:t>인증</a:t>
            </a:r>
            <a:r>
              <a:rPr lang="en-US" altLang="ko-KR" sz="1400" dirty="0"/>
              <a:t>');</a:t>
            </a:r>
          </a:p>
          <a:p>
            <a:r>
              <a:rPr lang="en-US" altLang="ko-KR" sz="1400" dirty="0"/>
              <a:t>});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// Profile</a:t>
            </a:r>
          </a:p>
          <a:p>
            <a:r>
              <a:rPr lang="en-US" altLang="ko-KR" sz="1400" dirty="0" err="1"/>
              <a:t>router.get</a:t>
            </a:r>
            <a:r>
              <a:rPr lang="en-US" altLang="ko-KR" sz="1400" dirty="0"/>
              <a:t>('/profile', (</a:t>
            </a:r>
            <a:r>
              <a:rPr lang="en-US" altLang="ko-KR" sz="1400" dirty="0" err="1"/>
              <a:t>req</a:t>
            </a:r>
            <a:r>
              <a:rPr lang="en-US" altLang="ko-KR" sz="1400" dirty="0"/>
              <a:t>, res, next) =&gt; {</a:t>
            </a:r>
          </a:p>
          <a:p>
            <a:r>
              <a:rPr lang="en-US" altLang="ko-KR" sz="1400" dirty="0"/>
              <a:t>  </a:t>
            </a:r>
            <a:r>
              <a:rPr lang="en-US" altLang="ko-KR" sz="1400" dirty="0" err="1"/>
              <a:t>res.send</a:t>
            </a:r>
            <a:r>
              <a:rPr lang="en-US" altLang="ko-KR" sz="1400" dirty="0"/>
              <a:t>('</a:t>
            </a:r>
            <a:r>
              <a:rPr lang="ko-KR" altLang="en-US" sz="1400" dirty="0"/>
              <a:t>프로필</a:t>
            </a:r>
            <a:r>
              <a:rPr lang="en-US" altLang="ko-KR" sz="1400" dirty="0"/>
              <a:t>');</a:t>
            </a:r>
          </a:p>
          <a:p>
            <a:r>
              <a:rPr lang="en-US" altLang="ko-KR" sz="1400" dirty="0"/>
              <a:t>});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// Validate</a:t>
            </a:r>
          </a:p>
          <a:p>
            <a:r>
              <a:rPr lang="en-US" altLang="ko-KR" sz="1400" dirty="0" err="1"/>
              <a:t>router.get</a:t>
            </a:r>
            <a:r>
              <a:rPr lang="en-US" altLang="ko-KR" sz="1400" dirty="0"/>
              <a:t>('/validate', (</a:t>
            </a:r>
            <a:r>
              <a:rPr lang="en-US" altLang="ko-KR" sz="1400" dirty="0" err="1"/>
              <a:t>req</a:t>
            </a:r>
            <a:r>
              <a:rPr lang="en-US" altLang="ko-KR" sz="1400" dirty="0"/>
              <a:t>, res, next) =&gt; {</a:t>
            </a:r>
          </a:p>
          <a:p>
            <a:r>
              <a:rPr lang="en-US" altLang="ko-KR" sz="1400" dirty="0"/>
              <a:t>  </a:t>
            </a:r>
            <a:r>
              <a:rPr lang="en-US" altLang="ko-KR" sz="1400" dirty="0" err="1"/>
              <a:t>res.send</a:t>
            </a:r>
            <a:r>
              <a:rPr lang="en-US" altLang="ko-KR" sz="1400" dirty="0"/>
              <a:t>('</a:t>
            </a:r>
            <a:r>
              <a:rPr lang="ko-KR" altLang="en-US" sz="1400" dirty="0"/>
              <a:t>검증</a:t>
            </a:r>
            <a:r>
              <a:rPr lang="en-US" altLang="ko-KR" sz="1400" dirty="0"/>
              <a:t>');</a:t>
            </a:r>
          </a:p>
          <a:p>
            <a:r>
              <a:rPr lang="en-US" altLang="ko-KR" sz="1400" dirty="0"/>
              <a:t>});</a:t>
            </a:r>
          </a:p>
          <a:p>
            <a:endParaRPr lang="en-US" altLang="ko-KR" sz="1400" dirty="0"/>
          </a:p>
          <a:p>
            <a:r>
              <a:rPr lang="en-US" altLang="ko-KR" sz="1400" dirty="0" err="1"/>
              <a:t>module.exports</a:t>
            </a:r>
            <a:r>
              <a:rPr lang="en-US" altLang="ko-KR" sz="1400" dirty="0"/>
              <a:t> = router;</a:t>
            </a:r>
            <a:endParaRPr lang="ko-KR" altLang="en-US" sz="1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7" y="1772816"/>
            <a:ext cx="31337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481" y="2953916"/>
            <a:ext cx="33242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481" y="4106441"/>
            <a:ext cx="29718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299" y="5360680"/>
            <a:ext cx="31718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52195" y="1403484"/>
            <a:ext cx="1671933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routes/users.js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14819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Static</a:t>
            </a:r>
            <a:r>
              <a:rPr lang="ko-KR" altLang="en-US" dirty="0" smtClean="0"/>
              <a:t> </a:t>
            </a:r>
            <a:r>
              <a:rPr lang="en-US" altLang="ko-KR" dirty="0" smtClean="0"/>
              <a:t>Folder </a:t>
            </a:r>
            <a:r>
              <a:rPr lang="ko-KR" altLang="en-US" dirty="0" smtClean="0"/>
              <a:t>등록하기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Public </a:t>
            </a:r>
            <a:r>
              <a:rPr lang="ko-KR" altLang="en-US" dirty="0" smtClean="0"/>
              <a:t>폴더를 만들고 이곳에 </a:t>
            </a:r>
            <a:r>
              <a:rPr lang="en-US" altLang="ko-KR" dirty="0" smtClean="0"/>
              <a:t>static </a:t>
            </a:r>
            <a:r>
              <a:rPr lang="ko-KR" altLang="en-US" dirty="0" smtClean="0"/>
              <a:t>파일을 저장할 예정 </a:t>
            </a:r>
            <a:endParaRPr lang="en-US" altLang="ko-KR" dirty="0" smtClean="0"/>
          </a:p>
          <a:p>
            <a:r>
              <a:rPr lang="en-US" altLang="ko-KR" dirty="0" smtClean="0"/>
              <a:t>App.js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static folder </a:t>
            </a:r>
            <a:r>
              <a:rPr lang="ko-KR" altLang="en-US" dirty="0" smtClean="0"/>
              <a:t>지정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33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041608" y="2346737"/>
            <a:ext cx="5690632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600" dirty="0"/>
              <a:t>// CORS Middleware</a:t>
            </a:r>
          </a:p>
          <a:p>
            <a:r>
              <a:rPr lang="en-US" altLang="ko-KR" sz="1600" dirty="0" err="1"/>
              <a:t>app.use</a:t>
            </a:r>
            <a:r>
              <a:rPr lang="en-US" altLang="ko-KR" sz="1600" dirty="0"/>
              <a:t>(</a:t>
            </a:r>
            <a:r>
              <a:rPr lang="en-US" altLang="ko-KR" sz="1600" dirty="0" err="1"/>
              <a:t>cors</a:t>
            </a:r>
            <a:r>
              <a:rPr lang="en-US" altLang="ko-KR" sz="1600" dirty="0"/>
              <a:t>());</a:t>
            </a:r>
          </a:p>
          <a:p>
            <a:endParaRPr lang="en-US" altLang="ko-KR" sz="1600" dirty="0"/>
          </a:p>
          <a:p>
            <a:r>
              <a:rPr lang="en-US" altLang="ko-KR" sz="1600" b="1" dirty="0"/>
              <a:t>// Set Static Folder</a:t>
            </a:r>
          </a:p>
          <a:p>
            <a:r>
              <a:rPr lang="en-US" altLang="ko-KR" sz="1600" b="1" dirty="0" err="1"/>
              <a:t>app.use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express.static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path.join</a:t>
            </a:r>
            <a:r>
              <a:rPr lang="en-US" altLang="ko-KR" sz="1600" b="1" dirty="0"/>
              <a:t>(__</a:t>
            </a:r>
            <a:r>
              <a:rPr lang="en-US" altLang="ko-KR" sz="1600" b="1" dirty="0" err="1"/>
              <a:t>dirname</a:t>
            </a:r>
            <a:r>
              <a:rPr lang="en-US" altLang="ko-KR" sz="1600" b="1" dirty="0"/>
              <a:t>, 'public')));</a:t>
            </a:r>
          </a:p>
          <a:p>
            <a:endParaRPr lang="en-US" altLang="ko-KR" sz="1600" dirty="0"/>
          </a:p>
          <a:p>
            <a:r>
              <a:rPr lang="en-US" altLang="ko-KR" sz="1600" dirty="0"/>
              <a:t>// Body Parser Middleware</a:t>
            </a:r>
          </a:p>
          <a:p>
            <a:r>
              <a:rPr lang="en-US" altLang="ko-KR" sz="1600" dirty="0" err="1"/>
              <a:t>app.use</a:t>
            </a:r>
            <a:r>
              <a:rPr lang="en-US" altLang="ko-KR" sz="1600" dirty="0"/>
              <a:t>(</a:t>
            </a:r>
            <a:r>
              <a:rPr lang="en-US" altLang="ko-KR" sz="1600" dirty="0" err="1"/>
              <a:t>bodyParser.json</a:t>
            </a:r>
            <a:r>
              <a:rPr lang="en-US" altLang="ko-KR" sz="1600" dirty="0"/>
              <a:t>());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859663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Static</a:t>
            </a:r>
            <a:r>
              <a:rPr lang="ko-KR" altLang="en-US" dirty="0" smtClean="0"/>
              <a:t> 파일 작성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Public </a:t>
            </a:r>
            <a:r>
              <a:rPr lang="ko-KR" altLang="en-US" dirty="0" smtClean="0"/>
              <a:t>폴더 생성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Public/index.html</a:t>
            </a:r>
          </a:p>
          <a:p>
            <a:pPr lvl="1"/>
            <a:r>
              <a:rPr lang="en-US" altLang="ko-KR" dirty="0" smtClean="0"/>
              <a:t>Public/hello.html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34</a:t>
            </a:fld>
            <a:endParaRPr lang="ko-KR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12776"/>
            <a:ext cx="4962525" cy="231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65104"/>
            <a:ext cx="34099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080" y="4365104"/>
            <a:ext cx="3048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1658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MongoDB </a:t>
            </a:r>
            <a:r>
              <a:rPr lang="ko-KR" altLang="en-US" dirty="0" smtClean="0"/>
              <a:t>연결하기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MongoDB</a:t>
            </a:r>
            <a:r>
              <a:rPr lang="ko-KR" altLang="en-US" dirty="0" smtClean="0"/>
              <a:t>의 데이터를 저장할 폴더 선정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F:\node\data </a:t>
            </a:r>
            <a:r>
              <a:rPr lang="ko-KR" altLang="en-US" dirty="0" smtClean="0"/>
              <a:t>폴더에 저장할 예정 </a:t>
            </a:r>
            <a:endParaRPr lang="en-US" altLang="ko-KR" dirty="0" smtClean="0"/>
          </a:p>
          <a:p>
            <a:pPr lvl="1"/>
            <a:r>
              <a:rPr lang="en-US" altLang="ko-KR" dirty="0"/>
              <a:t>F:\</a:t>
            </a:r>
            <a:r>
              <a:rPr lang="en-US" altLang="ko-KR" dirty="0" smtClean="0"/>
              <a:t>node\data </a:t>
            </a:r>
            <a:r>
              <a:rPr lang="ko-KR" altLang="en-US" dirty="0" smtClean="0"/>
              <a:t>폴더 생성 </a:t>
            </a:r>
            <a:endParaRPr lang="en-US" altLang="ko-KR" dirty="0" smtClean="0"/>
          </a:p>
          <a:p>
            <a:r>
              <a:rPr lang="en-US" altLang="ko-KR" dirty="0" smtClean="0"/>
              <a:t>MongoDB </a:t>
            </a:r>
            <a:r>
              <a:rPr lang="ko-KR" altLang="en-US" dirty="0" smtClean="0"/>
              <a:t>서버 실행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</a:t>
            </a:r>
            <a:r>
              <a:rPr lang="en-US" altLang="ko-KR" dirty="0" err="1" smtClean="0"/>
              <a:t>mongod</a:t>
            </a:r>
            <a:r>
              <a:rPr lang="en-US" altLang="ko-KR" dirty="0" smtClean="0"/>
              <a:t> --</a:t>
            </a:r>
            <a:r>
              <a:rPr lang="en-US" altLang="ko-KR" dirty="0" err="1" smtClean="0"/>
              <a:t>dbpath</a:t>
            </a:r>
            <a:r>
              <a:rPr lang="en-US" altLang="ko-KR" dirty="0" smtClean="0"/>
              <a:t> f:\node\data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35</a:t>
            </a:fld>
            <a:endParaRPr lang="ko-KR" alt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29000"/>
            <a:ext cx="5904656" cy="3088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0521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MongoDB </a:t>
            </a:r>
            <a:r>
              <a:rPr lang="ko-KR" altLang="en-US" dirty="0" smtClean="0"/>
              <a:t>연결하기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DB </a:t>
            </a:r>
            <a:r>
              <a:rPr lang="ko-KR" altLang="en-US" dirty="0" smtClean="0"/>
              <a:t>연결정보</a:t>
            </a:r>
            <a:r>
              <a:rPr lang="en-US" altLang="ko-KR" dirty="0" smtClean="0"/>
              <a:t> </a:t>
            </a:r>
            <a:r>
              <a:rPr lang="ko-KR" altLang="en-US" dirty="0" smtClean="0"/>
              <a:t>저장을 위한 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작성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폴더 생성 </a:t>
            </a:r>
            <a:r>
              <a:rPr lang="en-US" altLang="ko-KR" dirty="0" smtClean="0"/>
              <a:t>(</a:t>
            </a:r>
            <a:r>
              <a:rPr lang="ko-KR" altLang="en-US" dirty="0" smtClean="0"/>
              <a:t>별도의 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폴더에 작성하여 관리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database.js </a:t>
            </a:r>
            <a:r>
              <a:rPr lang="ko-KR" altLang="en-US" dirty="0" smtClean="0"/>
              <a:t>파일에 세부 내용 작성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상세 내용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36</a:t>
            </a:fld>
            <a:endParaRPr lang="ko-KR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51299"/>
            <a:ext cx="5765501" cy="276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72200" y="2924944"/>
            <a:ext cx="2561920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l</a:t>
            </a:r>
            <a:r>
              <a:rPr lang="en-US" altLang="ko-KR" sz="1400" dirty="0" smtClean="0"/>
              <a:t>ocalhost: </a:t>
            </a:r>
            <a:r>
              <a:rPr lang="en-US" altLang="ko-KR" sz="1400" dirty="0" err="1" smtClean="0"/>
              <a:t>db</a:t>
            </a:r>
            <a:r>
              <a:rPr lang="ko-KR" altLang="en-US" sz="1400" dirty="0" smtClean="0"/>
              <a:t>가 동작하는 </a:t>
            </a:r>
            <a:endParaRPr lang="en-US" altLang="ko-KR" sz="1400" dirty="0" smtClean="0"/>
          </a:p>
          <a:p>
            <a:r>
              <a:rPr lang="ko-KR" altLang="en-US" sz="1400" dirty="0" smtClean="0"/>
              <a:t>서버의 호스트이름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동일한</a:t>
            </a:r>
            <a:endParaRPr lang="en-US" altLang="ko-KR" sz="1400" dirty="0" smtClean="0"/>
          </a:p>
          <a:p>
            <a:r>
              <a:rPr lang="ko-KR" altLang="en-US" sz="1400" dirty="0" smtClean="0"/>
              <a:t>서버에서 </a:t>
            </a:r>
            <a:r>
              <a:rPr lang="en-US" altLang="ko-KR" sz="1400" dirty="0" err="1" smtClean="0"/>
              <a:t>db</a:t>
            </a:r>
            <a:r>
              <a:rPr lang="ko-KR" altLang="en-US" sz="1400" dirty="0" smtClean="0"/>
              <a:t>가 동작되는 경우</a:t>
            </a:r>
            <a:endParaRPr lang="en-US" altLang="ko-KR" sz="1400" dirty="0" smtClean="0"/>
          </a:p>
          <a:p>
            <a:endParaRPr lang="en-US" altLang="ko-KR" sz="1400" dirty="0"/>
          </a:p>
          <a:p>
            <a:r>
              <a:rPr lang="en-US" altLang="ko-KR" sz="1400" dirty="0" smtClean="0"/>
              <a:t>27017: </a:t>
            </a:r>
            <a:r>
              <a:rPr lang="en-US" altLang="ko-KR" sz="1400" dirty="0" err="1" smtClean="0"/>
              <a:t>mongoDB</a:t>
            </a:r>
            <a:r>
              <a:rPr lang="ko-KR" altLang="en-US" sz="1400" dirty="0" smtClean="0"/>
              <a:t>의 기본</a:t>
            </a:r>
            <a:endParaRPr lang="en-US" altLang="ko-KR" sz="1400" dirty="0" smtClean="0"/>
          </a:p>
          <a:p>
            <a:r>
              <a:rPr lang="ko-KR" altLang="en-US" sz="1400" dirty="0" smtClean="0"/>
              <a:t>운영 포트번호 </a:t>
            </a:r>
            <a:endParaRPr lang="en-US" altLang="ko-KR" sz="1400" dirty="0" smtClean="0"/>
          </a:p>
          <a:p>
            <a:endParaRPr lang="en-US" altLang="ko-KR" sz="1400" dirty="0"/>
          </a:p>
          <a:p>
            <a:r>
              <a:rPr lang="en-US" altLang="ko-KR" sz="1400" dirty="0" err="1" smtClean="0"/>
              <a:t>meanauth</a:t>
            </a:r>
            <a:r>
              <a:rPr lang="en-US" altLang="ko-KR" sz="1400" dirty="0" smtClean="0"/>
              <a:t>: DB</a:t>
            </a:r>
            <a:r>
              <a:rPr lang="ko-KR" altLang="en-US" sz="1400" dirty="0" smtClean="0"/>
              <a:t>이름 지정 </a:t>
            </a:r>
            <a:endParaRPr lang="en-US" altLang="ko-KR" sz="1400" dirty="0" smtClean="0"/>
          </a:p>
          <a:p>
            <a:endParaRPr lang="en-US" altLang="ko-KR" sz="1400" dirty="0"/>
          </a:p>
          <a:p>
            <a:r>
              <a:rPr lang="en-US" altLang="ko-KR" sz="1400" dirty="0" smtClean="0"/>
              <a:t>secret:</a:t>
            </a:r>
            <a:r>
              <a:rPr lang="ko-KR" altLang="en-US" sz="1400" dirty="0" smtClean="0"/>
              <a:t> 토큰인증에 사용할</a:t>
            </a:r>
            <a:endParaRPr lang="en-US" altLang="ko-KR" sz="1400" dirty="0" smtClean="0"/>
          </a:p>
          <a:p>
            <a:r>
              <a:rPr lang="ko-KR" altLang="en-US" sz="1400" dirty="0" smtClean="0"/>
              <a:t>서버의 비밀번호 </a:t>
            </a:r>
            <a:endParaRPr lang="en-US" altLang="ko-KR" sz="1400" dirty="0" smtClean="0"/>
          </a:p>
          <a:p>
            <a:r>
              <a:rPr lang="en-US" altLang="ko-KR" sz="1400" dirty="0" smtClean="0"/>
              <a:t>(</a:t>
            </a:r>
            <a:r>
              <a:rPr lang="ko-KR" altLang="en-US" sz="1400" dirty="0" smtClean="0"/>
              <a:t>외부에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공개되지 않고 </a:t>
            </a:r>
            <a:endParaRPr lang="en-US" altLang="ko-KR" sz="1400" dirty="0" smtClean="0"/>
          </a:p>
          <a:p>
            <a:r>
              <a:rPr lang="ko-KR" altLang="en-US" sz="1400" dirty="0" smtClean="0"/>
              <a:t>서버 내에서만 사용됨</a:t>
            </a:r>
            <a:r>
              <a:rPr lang="en-US" altLang="ko-KR" sz="1400" dirty="0" smtClean="0"/>
              <a:t>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414645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MongoDB </a:t>
            </a:r>
            <a:r>
              <a:rPr lang="ko-KR" altLang="en-US" dirty="0"/>
              <a:t>연결하기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App.js </a:t>
            </a:r>
            <a:r>
              <a:rPr lang="ko-KR" altLang="en-US" dirty="0" smtClean="0"/>
              <a:t>파일에서 </a:t>
            </a:r>
            <a:r>
              <a:rPr lang="en-US" altLang="ko-KR" dirty="0" smtClean="0"/>
              <a:t>DB</a:t>
            </a:r>
            <a:r>
              <a:rPr lang="ko-KR" altLang="en-US" dirty="0" smtClean="0"/>
              <a:t>연결 설정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37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9960" y="1988840"/>
            <a:ext cx="6171561" cy="32932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err="1"/>
              <a:t>const</a:t>
            </a:r>
            <a:r>
              <a:rPr lang="en-US" altLang="ko-KR" sz="1600" dirty="0"/>
              <a:t> express = require('express');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path = require('path');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</a:t>
            </a:r>
            <a:r>
              <a:rPr lang="en-US" altLang="ko-KR" sz="1600" dirty="0" err="1"/>
              <a:t>bodyParser</a:t>
            </a:r>
            <a:r>
              <a:rPr lang="en-US" altLang="ko-KR" sz="1600" dirty="0"/>
              <a:t> = require('body-parser');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</a:t>
            </a:r>
            <a:r>
              <a:rPr lang="en-US" altLang="ko-KR" sz="1600" dirty="0" err="1"/>
              <a:t>cors</a:t>
            </a:r>
            <a:r>
              <a:rPr lang="en-US" altLang="ko-KR" sz="1600" dirty="0"/>
              <a:t> = require('</a:t>
            </a:r>
            <a:r>
              <a:rPr lang="en-US" altLang="ko-KR" sz="1600" dirty="0" err="1"/>
              <a:t>cors</a:t>
            </a:r>
            <a:r>
              <a:rPr lang="en-US" altLang="ko-KR" sz="1600" dirty="0"/>
              <a:t>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passport = require('passport');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mongoose = require('mongoose');</a:t>
            </a:r>
          </a:p>
          <a:p>
            <a:r>
              <a:rPr lang="en-US" altLang="ko-KR" sz="1600" b="1" dirty="0" err="1"/>
              <a:t>const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config</a:t>
            </a:r>
            <a:r>
              <a:rPr lang="en-US" altLang="ko-KR" sz="1600" b="1" dirty="0"/>
              <a:t> = require('./</a:t>
            </a:r>
            <a:r>
              <a:rPr lang="en-US" altLang="ko-KR" sz="1600" b="1" dirty="0" err="1"/>
              <a:t>config</a:t>
            </a:r>
            <a:r>
              <a:rPr lang="en-US" altLang="ko-KR" sz="1600" b="1" dirty="0"/>
              <a:t>/database');</a:t>
            </a:r>
          </a:p>
          <a:p>
            <a:endParaRPr lang="en-US" altLang="ko-KR" sz="1600" b="1" dirty="0"/>
          </a:p>
          <a:p>
            <a:r>
              <a:rPr lang="en-US" altLang="ko-KR" sz="1600" b="1" dirty="0" err="1"/>
              <a:t>mongoose.connect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config.database</a:t>
            </a:r>
            <a:r>
              <a:rPr lang="en-US" altLang="ko-KR" sz="1600" b="1" dirty="0" smtClean="0"/>
              <a:t>, {</a:t>
            </a:r>
            <a:r>
              <a:rPr lang="en-US" altLang="ko-KR" sz="1600" b="1" dirty="0" err="1"/>
              <a:t>useMongoClient</a:t>
            </a:r>
            <a:r>
              <a:rPr lang="en-US" altLang="ko-KR" sz="1600" b="1" dirty="0"/>
              <a:t>: true</a:t>
            </a:r>
            <a:r>
              <a:rPr lang="en-US" altLang="ko-KR" sz="1600" b="1" dirty="0" smtClean="0"/>
              <a:t>});</a:t>
            </a:r>
          </a:p>
          <a:p>
            <a:endParaRPr lang="en-US" altLang="ko-KR" sz="1600" b="1" dirty="0"/>
          </a:p>
          <a:p>
            <a:r>
              <a:rPr lang="en-US" altLang="ko-KR" sz="1600" b="1" dirty="0" err="1"/>
              <a:t>mongoose.connection.on</a:t>
            </a:r>
            <a:r>
              <a:rPr lang="en-US" altLang="ko-KR" sz="1600" b="1" dirty="0"/>
              <a:t>('connected', ()=&gt;{</a:t>
            </a:r>
          </a:p>
          <a:p>
            <a:r>
              <a:rPr lang="en-US" altLang="ko-KR" sz="1600" b="1" dirty="0"/>
              <a:t>  console.log('Connected to Database '+</a:t>
            </a:r>
            <a:r>
              <a:rPr lang="en-US" altLang="ko-KR" sz="1600" b="1" dirty="0" err="1"/>
              <a:t>config.database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smtClean="0"/>
              <a:t>});</a:t>
            </a:r>
            <a:endParaRPr lang="en-US" altLang="ko-KR" sz="1600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0" y="5445224"/>
            <a:ext cx="45434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0927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MongoDB </a:t>
            </a:r>
            <a:r>
              <a:rPr lang="ko-KR" altLang="en-US" dirty="0"/>
              <a:t>연결하기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에러 발생시 처리 추가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38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989856" y="1916832"/>
            <a:ext cx="6534472" cy="39703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dirty="0" err="1"/>
              <a:t>const</a:t>
            </a:r>
            <a:r>
              <a:rPr lang="en-US" altLang="ko-KR" dirty="0"/>
              <a:t> </a:t>
            </a:r>
            <a:r>
              <a:rPr lang="en-US" altLang="ko-KR" dirty="0" err="1"/>
              <a:t>config</a:t>
            </a:r>
            <a:r>
              <a:rPr lang="en-US" altLang="ko-KR" dirty="0"/>
              <a:t> = require('./</a:t>
            </a:r>
            <a:r>
              <a:rPr lang="en-US" altLang="ko-KR" dirty="0" err="1"/>
              <a:t>config</a:t>
            </a:r>
            <a:r>
              <a:rPr lang="en-US" altLang="ko-KR" dirty="0"/>
              <a:t>/database');</a:t>
            </a:r>
          </a:p>
          <a:p>
            <a:endParaRPr lang="en-US" altLang="ko-KR" dirty="0"/>
          </a:p>
          <a:p>
            <a:r>
              <a:rPr lang="en-US" altLang="ko-KR" dirty="0"/>
              <a:t>// Connect to Database</a:t>
            </a:r>
          </a:p>
          <a:p>
            <a:r>
              <a:rPr lang="en-US" altLang="ko-KR" dirty="0" err="1"/>
              <a:t>mongoose.connect</a:t>
            </a:r>
            <a:r>
              <a:rPr lang="en-US" altLang="ko-KR" dirty="0"/>
              <a:t>(</a:t>
            </a:r>
            <a:r>
              <a:rPr lang="en-US" altLang="ko-KR" dirty="0" err="1"/>
              <a:t>config.database</a:t>
            </a:r>
            <a:r>
              <a:rPr lang="en-US" altLang="ko-KR" dirty="0"/>
              <a:t>, {</a:t>
            </a:r>
            <a:r>
              <a:rPr lang="en-US" altLang="ko-KR" dirty="0" err="1"/>
              <a:t>useMongoClient</a:t>
            </a:r>
            <a:r>
              <a:rPr lang="en-US" altLang="ko-KR" dirty="0"/>
              <a:t>: true});</a:t>
            </a:r>
          </a:p>
          <a:p>
            <a:endParaRPr lang="en-US" altLang="ko-KR" dirty="0"/>
          </a:p>
          <a:p>
            <a:r>
              <a:rPr lang="en-US" altLang="ko-KR" dirty="0"/>
              <a:t>// on Connection</a:t>
            </a:r>
          </a:p>
          <a:p>
            <a:r>
              <a:rPr lang="en-US" altLang="ko-KR" dirty="0" err="1"/>
              <a:t>mongoose.connection.on</a:t>
            </a:r>
            <a:r>
              <a:rPr lang="en-US" altLang="ko-KR" dirty="0"/>
              <a:t>('connected', ()=&gt;{</a:t>
            </a:r>
          </a:p>
          <a:p>
            <a:r>
              <a:rPr lang="en-US" altLang="ko-KR" dirty="0"/>
              <a:t>  console.log('Connected to Database '+</a:t>
            </a:r>
            <a:r>
              <a:rPr lang="en-US" altLang="ko-KR" dirty="0" err="1"/>
              <a:t>config.database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});</a:t>
            </a:r>
          </a:p>
          <a:p>
            <a:endParaRPr lang="en-US" altLang="ko-KR" dirty="0"/>
          </a:p>
          <a:p>
            <a:r>
              <a:rPr lang="en-US" altLang="ko-KR" b="1" dirty="0"/>
              <a:t>// on Error</a:t>
            </a:r>
          </a:p>
          <a:p>
            <a:r>
              <a:rPr lang="en-US" altLang="ko-KR" b="1" dirty="0" err="1"/>
              <a:t>mongoose.connection.on</a:t>
            </a:r>
            <a:r>
              <a:rPr lang="en-US" altLang="ko-KR" b="1" dirty="0"/>
              <a:t>('error', (err)=&gt;{</a:t>
            </a:r>
          </a:p>
          <a:p>
            <a:r>
              <a:rPr lang="en-US" altLang="ko-KR" b="1" dirty="0"/>
              <a:t>  console.log('Database error: '+err);</a:t>
            </a:r>
          </a:p>
          <a:p>
            <a:r>
              <a:rPr lang="en-US" altLang="ko-KR" b="1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0499948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서버에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업로드 및 실행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포트번호 사용 요령   </a:t>
            </a:r>
            <a:endParaRPr lang="en-US" altLang="ko-KR" dirty="0"/>
          </a:p>
          <a:p>
            <a:pPr lvl="1"/>
            <a:r>
              <a:rPr lang="ko-KR" altLang="en-US" dirty="0" smtClean="0"/>
              <a:t>포트번호는 </a:t>
            </a:r>
            <a:r>
              <a:rPr lang="ko-KR" altLang="en-US" dirty="0"/>
              <a:t>자신에게 할당된 </a:t>
            </a:r>
            <a:r>
              <a:rPr lang="ko-KR" altLang="en-US" dirty="0" smtClean="0"/>
              <a:t>번호 중에서 </a:t>
            </a:r>
            <a:r>
              <a:rPr lang="ko-KR" altLang="en-US" dirty="0"/>
              <a:t>순서대로 사용할 </a:t>
            </a:r>
            <a:r>
              <a:rPr lang="ko-KR" altLang="en-US" dirty="0" smtClean="0"/>
              <a:t>것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남이 </a:t>
            </a:r>
            <a:r>
              <a:rPr lang="ko-KR" altLang="en-US" dirty="0"/>
              <a:t>사용하는 포트번호와 충돌되지 않도록 </a:t>
            </a:r>
            <a:r>
              <a:rPr lang="ko-KR" altLang="en-US" dirty="0" smtClean="0"/>
              <a:t>주의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여러 </a:t>
            </a:r>
            <a:r>
              <a:rPr lang="ko-KR" altLang="en-US" dirty="0"/>
              <a:t>개의 서버를 동시에 실행하는 경우 포트번호가 달라야 함</a:t>
            </a:r>
            <a:endParaRPr lang="en-US" altLang="ko-KR" dirty="0"/>
          </a:p>
          <a:p>
            <a:r>
              <a:rPr lang="ko-KR" altLang="en-US" dirty="0"/>
              <a:t>서버에 </a:t>
            </a:r>
            <a:r>
              <a:rPr lang="ko-KR" altLang="en-US" dirty="0" smtClean="0"/>
              <a:t>업로드 및 실행</a:t>
            </a:r>
            <a:endParaRPr lang="en-US" altLang="ko-KR" dirty="0"/>
          </a:p>
          <a:p>
            <a:pPr lvl="1"/>
            <a:r>
              <a:rPr lang="ko-KR" altLang="en-US" dirty="0" smtClean="0"/>
              <a:t>계정 루트에 </a:t>
            </a:r>
            <a:r>
              <a:rPr lang="en-US" altLang="ko-KR" dirty="0"/>
              <a:t>node </a:t>
            </a:r>
            <a:r>
              <a:rPr lang="ko-KR" altLang="en-US" dirty="0"/>
              <a:t>폴더 생성</a:t>
            </a:r>
            <a:r>
              <a:rPr lang="en-US" altLang="ko-KR" dirty="0"/>
              <a:t>. </a:t>
            </a:r>
            <a:r>
              <a:rPr lang="ko-KR" altLang="en-US" dirty="0"/>
              <a:t>이곳에 하부 폴더로 업로드</a:t>
            </a:r>
            <a:endParaRPr lang="en-US" altLang="ko-KR" dirty="0"/>
          </a:p>
          <a:p>
            <a:pPr lvl="1"/>
            <a:r>
              <a:rPr lang="en-US" altLang="ko-KR" dirty="0"/>
              <a:t>Entry </a:t>
            </a:r>
            <a:r>
              <a:rPr lang="ko-KR" altLang="en-US" dirty="0"/>
              <a:t>파일 이름 </a:t>
            </a:r>
            <a:r>
              <a:rPr lang="ko-KR" altLang="en-US" dirty="0" smtClean="0"/>
              <a:t>변경 </a:t>
            </a:r>
            <a:r>
              <a:rPr lang="en-US" altLang="ko-KR" dirty="0" smtClean="0"/>
              <a:t>(</a:t>
            </a:r>
            <a:r>
              <a:rPr lang="ko-KR" altLang="en-US" dirty="0" smtClean="0"/>
              <a:t>추후 실행할 다른 </a:t>
            </a:r>
            <a:r>
              <a:rPr lang="ko-KR" altLang="en-US" dirty="0"/>
              <a:t>프로세스와 구별 필요</a:t>
            </a:r>
            <a:r>
              <a:rPr lang="en-US" altLang="ko-KR" dirty="0"/>
              <a:t>)</a:t>
            </a:r>
          </a:p>
          <a:p>
            <a:pPr lvl="2"/>
            <a:r>
              <a:rPr lang="en-US" altLang="ko-KR" dirty="0" smtClean="0"/>
              <a:t>$ mv</a:t>
            </a:r>
            <a:r>
              <a:rPr lang="ko-KR" altLang="en-US" dirty="0" smtClean="0"/>
              <a:t> </a:t>
            </a:r>
            <a:r>
              <a:rPr lang="en-US" altLang="ko-KR" dirty="0" smtClean="0"/>
              <a:t>app.js </a:t>
            </a:r>
            <a:r>
              <a:rPr lang="en-US" altLang="ko-KR" dirty="0"/>
              <a:t>-&gt; app_id_1.js</a:t>
            </a:r>
          </a:p>
          <a:p>
            <a:pPr lvl="1"/>
            <a:r>
              <a:rPr lang="ko-KR" altLang="en-US" dirty="0" smtClean="0"/>
              <a:t>서버실행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$ node </a:t>
            </a:r>
            <a:r>
              <a:rPr lang="en-US" altLang="ko-KR" dirty="0"/>
              <a:t>app_id_1.js </a:t>
            </a:r>
            <a:r>
              <a:rPr lang="en-US" altLang="ko-KR" dirty="0" smtClean="0"/>
              <a:t>&amp;</a:t>
            </a:r>
          </a:p>
          <a:p>
            <a:pPr lvl="2"/>
            <a:r>
              <a:rPr lang="en-US" altLang="ko-KR" dirty="0" smtClean="0"/>
              <a:t>&amp; </a:t>
            </a:r>
            <a:r>
              <a:rPr lang="ko-KR" altLang="en-US" dirty="0"/>
              <a:t>기호는 백그라운드 실행을 </a:t>
            </a:r>
            <a:r>
              <a:rPr lang="ko-KR" altLang="en-US" dirty="0" smtClean="0"/>
              <a:t>의미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서버는 터미널을 끄더라도 계속 실행되어야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134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환경 구축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671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서버에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업로드 및 실행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서비스 확인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브라우저에서 접속하고 확인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http://isweb.joongbu.ac.kr:</a:t>
            </a:r>
            <a:r>
              <a:rPr lang="ko-KR" altLang="en-US" dirty="0" smtClean="0"/>
              <a:t>포트번호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자신의 계정 홈페이지</a:t>
            </a:r>
            <a:r>
              <a:rPr lang="en-US" altLang="ko-KR" dirty="0" smtClean="0"/>
              <a:t>(</a:t>
            </a:r>
            <a:r>
              <a:rPr lang="ko-KR" altLang="en-US" dirty="0" smtClean="0"/>
              <a:t>아파치 서비스</a:t>
            </a:r>
            <a:r>
              <a:rPr lang="en-US" altLang="ko-KR" dirty="0" smtClean="0"/>
              <a:t>)</a:t>
            </a:r>
            <a:r>
              <a:rPr lang="ko-KR" altLang="en-US" dirty="0" smtClean="0"/>
              <a:t>와는 별도로 실행됨 </a:t>
            </a:r>
            <a:endParaRPr lang="en-US" altLang="ko-KR" dirty="0" smtClean="0"/>
          </a:p>
          <a:p>
            <a:r>
              <a:rPr lang="ko-KR" altLang="en-US" dirty="0" smtClean="0"/>
              <a:t>서비스 검색 및 중지 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r>
              <a:rPr lang="ko-KR" altLang="en-US" dirty="0" smtClean="0"/>
              <a:t>현재 실행중인 프로세스 검색</a:t>
            </a:r>
            <a:endParaRPr lang="en-US" altLang="ko-KR" dirty="0"/>
          </a:p>
          <a:p>
            <a:pPr lvl="2"/>
            <a:r>
              <a:rPr lang="en-US" altLang="ko-KR" dirty="0" smtClean="0"/>
              <a:t>$ </a:t>
            </a:r>
            <a:r>
              <a:rPr lang="en-US" altLang="ko-KR" dirty="0" err="1" smtClean="0"/>
              <a:t>ps</a:t>
            </a:r>
            <a:r>
              <a:rPr lang="en-US" altLang="ko-KR" dirty="0" smtClean="0"/>
              <a:t> -</a:t>
            </a:r>
            <a:r>
              <a:rPr lang="en-US" altLang="ko-KR" dirty="0" err="1" smtClean="0"/>
              <a:t>ef</a:t>
            </a:r>
            <a:r>
              <a:rPr lang="en-US" altLang="ko-KR" dirty="0" smtClean="0"/>
              <a:t> | grep node </a:t>
            </a:r>
          </a:p>
          <a:p>
            <a:pPr lvl="1"/>
            <a:r>
              <a:rPr lang="ko-KR" altLang="en-US" dirty="0" smtClean="0"/>
              <a:t>프로세스 중지</a:t>
            </a:r>
            <a:endParaRPr lang="en-US" altLang="ko-KR" dirty="0"/>
          </a:p>
          <a:p>
            <a:pPr lvl="2"/>
            <a:r>
              <a:rPr lang="en-US" altLang="ko-KR" dirty="0" smtClean="0"/>
              <a:t>$ kill -9 </a:t>
            </a:r>
            <a:r>
              <a:rPr lang="ko-KR" altLang="en-US" dirty="0" smtClean="0"/>
              <a:t>프로세스번호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27429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과제물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자신의 계정 홈페이지에 링크 게시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자신의 아파치 홈페이지 과제물 페이지에 링크 게시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교내에서만 접속 가능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학교의 방화벽에서 포트번호를 차단하고 있어서 외부에서는 접속 불가 </a:t>
            </a:r>
            <a:endParaRPr lang="en-US" altLang="ko-KR" dirty="0" smtClean="0"/>
          </a:p>
          <a:p>
            <a:r>
              <a:rPr lang="ko-KR" altLang="en-US" dirty="0" smtClean="0"/>
              <a:t>공용 서버에서의 리소스 사용 규칙</a:t>
            </a:r>
            <a:r>
              <a:rPr lang="en-US" altLang="ko-KR" dirty="0" smtClean="0"/>
              <a:t>(</a:t>
            </a:r>
            <a:r>
              <a:rPr lang="ko-KR" altLang="en-US" dirty="0" smtClean="0"/>
              <a:t>예절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포트번호는 공용자원으로서 자신에게 할당된 번호를 사용할 것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MongoDB</a:t>
            </a:r>
            <a:r>
              <a:rPr lang="ko-KR" altLang="en-US" dirty="0" smtClean="0"/>
              <a:t>는 공용서비스로서 </a:t>
            </a:r>
            <a:r>
              <a:rPr lang="en-US" altLang="ko-KR" dirty="0" smtClean="0"/>
              <a:t>DB</a:t>
            </a:r>
            <a:r>
              <a:rPr lang="ko-KR" altLang="en-US" dirty="0" smtClean="0"/>
              <a:t>명을 중복되지 않게 사용할 것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자신이 실행하는 서버의 파일이름을 구별 가능하게 설정할 것  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2793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사용할</a:t>
            </a:r>
            <a:r>
              <a:rPr lang="en-US" altLang="ko-KR" dirty="0" smtClean="0"/>
              <a:t> </a:t>
            </a:r>
            <a:r>
              <a:rPr lang="ko-KR" altLang="en-US" dirty="0" smtClean="0"/>
              <a:t>기술들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Node.js &amp; NPM </a:t>
            </a:r>
          </a:p>
          <a:p>
            <a:r>
              <a:rPr lang="en-US" altLang="ko-KR" dirty="0" smtClean="0"/>
              <a:t>Express framework</a:t>
            </a:r>
          </a:p>
          <a:p>
            <a:r>
              <a:rPr lang="en-US" altLang="ko-KR" dirty="0" smtClean="0"/>
              <a:t>MongoDB database</a:t>
            </a:r>
          </a:p>
          <a:p>
            <a:r>
              <a:rPr lang="en-US" altLang="ko-KR" dirty="0" smtClean="0"/>
              <a:t>Mongoose ORM (object relational mapper)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070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 환경 구축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설치할 것들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Node.js </a:t>
            </a:r>
          </a:p>
          <a:p>
            <a:pPr lvl="1"/>
            <a:r>
              <a:rPr lang="en-US" altLang="ko-KR" dirty="0" smtClean="0"/>
              <a:t>MongoDB </a:t>
            </a:r>
          </a:p>
          <a:p>
            <a:pPr lvl="1"/>
            <a:r>
              <a:rPr lang="en-US" altLang="ko-KR" dirty="0" smtClean="0"/>
              <a:t>Atom (</a:t>
            </a:r>
            <a:r>
              <a:rPr lang="ko-KR" altLang="en-US" dirty="0" err="1" smtClean="0"/>
              <a:t>웹에디터</a:t>
            </a:r>
            <a:r>
              <a:rPr lang="en-US" altLang="ko-KR" dirty="0" smtClean="0"/>
              <a:t>) </a:t>
            </a:r>
          </a:p>
          <a:p>
            <a:pPr lvl="1"/>
            <a:r>
              <a:rPr lang="en-US" altLang="ko-KR" dirty="0" err="1" smtClean="0"/>
              <a:t>Git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git</a:t>
            </a:r>
            <a:r>
              <a:rPr lang="en-US" altLang="ko-KR" dirty="0" smtClean="0"/>
              <a:t>-bash </a:t>
            </a:r>
            <a:r>
              <a:rPr lang="ko-KR" altLang="en-US" dirty="0" smtClean="0"/>
              <a:t>이용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226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Node.js </a:t>
            </a:r>
            <a:r>
              <a:rPr lang="ko-KR" altLang="en-US" dirty="0" smtClean="0"/>
              <a:t>설치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설치 사이트 </a:t>
            </a:r>
            <a:endParaRPr lang="en-US" altLang="ko-KR" dirty="0" smtClean="0"/>
          </a:p>
          <a:p>
            <a:pPr lvl="1"/>
            <a:r>
              <a:rPr lang="en-US" altLang="ko-KR" dirty="0"/>
              <a:t>https://</a:t>
            </a:r>
            <a:r>
              <a:rPr lang="en-US" altLang="ko-KR" dirty="0" smtClean="0"/>
              <a:t>nodejs.org/ </a:t>
            </a:r>
          </a:p>
          <a:p>
            <a:pPr lvl="1"/>
            <a:r>
              <a:rPr lang="ko-KR" altLang="en-US" dirty="0" smtClean="0"/>
              <a:t>최신 버전으로 설치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기본 설치 위치</a:t>
            </a:r>
            <a:r>
              <a:rPr lang="en-US" altLang="ko-KR" dirty="0" smtClean="0"/>
              <a:t>: C</a:t>
            </a:r>
            <a:r>
              <a:rPr lang="en-US" altLang="ko-KR" dirty="0"/>
              <a:t>:\Program Files\</a:t>
            </a:r>
            <a:r>
              <a:rPr lang="en-US" altLang="ko-KR" dirty="0" err="1"/>
              <a:t>nodejs</a:t>
            </a:r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7</a:t>
            </a:fld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886" y="3131676"/>
            <a:ext cx="57721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37618" y="5795972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안정화 버전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85890" y="5795972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최신 버전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234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Node.js </a:t>
            </a:r>
            <a:r>
              <a:rPr lang="ko-KR" altLang="en-US" dirty="0"/>
              <a:t>설치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설치 확인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329315" y="1988840"/>
            <a:ext cx="4572000" cy="1477328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en-US" altLang="ko-KR" dirty="0"/>
              <a:t>C:\Users\bclee&gt;node -v</a:t>
            </a:r>
          </a:p>
          <a:p>
            <a:r>
              <a:rPr lang="en-US" altLang="ko-KR" dirty="0"/>
              <a:t>v8.2.1</a:t>
            </a:r>
          </a:p>
          <a:p>
            <a:endParaRPr lang="en-US" altLang="ko-KR" dirty="0"/>
          </a:p>
          <a:p>
            <a:r>
              <a:rPr lang="en-US" altLang="ko-KR" dirty="0"/>
              <a:t>C:\Users\bclee&gt;npm -v</a:t>
            </a:r>
          </a:p>
          <a:p>
            <a:r>
              <a:rPr lang="en-US" altLang="ko-KR" dirty="0"/>
              <a:t>5.3.0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3933056"/>
            <a:ext cx="5469702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Node: Node.js </a:t>
            </a:r>
            <a:r>
              <a:rPr lang="ko-KR" altLang="en-US" dirty="0" smtClean="0"/>
              <a:t>실행 명령어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/>
              <a:t>Npm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노드</a:t>
            </a:r>
            <a:r>
              <a:rPr lang="ko-KR" altLang="en-US" dirty="0" smtClean="0"/>
              <a:t> 패키지 관리자</a:t>
            </a:r>
            <a:r>
              <a:rPr lang="en-US" altLang="ko-KR" dirty="0" smtClean="0"/>
              <a:t>(node package manager)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3154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MongoDB </a:t>
            </a:r>
            <a:r>
              <a:rPr lang="ko-KR" altLang="en-US" dirty="0" smtClean="0"/>
              <a:t>설치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설치 사이트 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2"/>
              </a:rPr>
              <a:t>https://www.mongodb.com</a:t>
            </a:r>
            <a:r>
              <a:rPr lang="en-US" altLang="ko-KR" dirty="0" smtClean="0">
                <a:hlinkClick r:id="rId2"/>
              </a:rPr>
              <a:t>/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r>
              <a:rPr lang="en-US" altLang="ko-KR" dirty="0" smtClean="0"/>
              <a:t>MongoDB </a:t>
            </a:r>
            <a:r>
              <a:rPr lang="ko-KR" altLang="en-US" dirty="0" smtClean="0"/>
              <a:t>설치 </a:t>
            </a:r>
            <a:endParaRPr lang="en-US" altLang="ko-KR" dirty="0"/>
          </a:p>
          <a:p>
            <a:pPr lvl="1"/>
            <a:r>
              <a:rPr lang="ko-KR" altLang="en-US" dirty="0" smtClean="0"/>
              <a:t>기본 설치 위치 </a:t>
            </a:r>
            <a:r>
              <a:rPr lang="en-US" altLang="ko-KR" dirty="0" smtClean="0"/>
              <a:t>C</a:t>
            </a:r>
            <a:r>
              <a:rPr lang="en-US" altLang="ko-KR" dirty="0"/>
              <a:t>:\Program </a:t>
            </a:r>
            <a:r>
              <a:rPr lang="en-US" altLang="ko-KR" dirty="0" smtClean="0"/>
              <a:t>Files\MongoDB\Server\3.4\bin</a:t>
            </a:r>
            <a:endParaRPr lang="en-US" altLang="ko-KR" dirty="0"/>
          </a:p>
          <a:p>
            <a:pPr lvl="1"/>
            <a:r>
              <a:rPr lang="en-US" altLang="ko-KR" dirty="0" smtClean="0"/>
              <a:t>DB </a:t>
            </a:r>
            <a:r>
              <a:rPr lang="ko-KR" altLang="en-US" dirty="0" smtClean="0"/>
              <a:t>데이터 저장용 폴더 생성 </a:t>
            </a:r>
            <a:r>
              <a:rPr lang="en-US" altLang="ko-KR" dirty="0"/>
              <a:t>- F:\node\data </a:t>
            </a:r>
            <a:r>
              <a:rPr lang="ko-KR" altLang="en-US" dirty="0" smtClean="0"/>
              <a:t>폴더 </a:t>
            </a:r>
            <a:endParaRPr lang="en-US" altLang="ko-KR" dirty="0" smtClean="0"/>
          </a:p>
          <a:p>
            <a:r>
              <a:rPr lang="en-US" altLang="ko-KR" dirty="0" smtClean="0"/>
              <a:t>MongoDB </a:t>
            </a:r>
            <a:r>
              <a:rPr lang="ko-KR" altLang="en-US" dirty="0" smtClean="0"/>
              <a:t>실행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mongodb</a:t>
            </a:r>
            <a:r>
              <a:rPr lang="en-US" altLang="ko-KR" dirty="0" smtClean="0"/>
              <a:t> </a:t>
            </a:r>
            <a:r>
              <a:rPr lang="ko-KR" altLang="en-US" dirty="0" smtClean="0"/>
              <a:t>데몬 실행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&gt; </a:t>
            </a:r>
            <a:r>
              <a:rPr lang="en-US" altLang="ko-KR" dirty="0" err="1" smtClean="0"/>
              <a:t>mongod</a:t>
            </a:r>
            <a:r>
              <a:rPr lang="en-US" altLang="ko-KR" dirty="0" smtClean="0"/>
              <a:t> --</a:t>
            </a:r>
            <a:r>
              <a:rPr lang="en-US" altLang="ko-KR" dirty="0" err="1" smtClean="0"/>
              <a:t>dbpath</a:t>
            </a:r>
            <a:r>
              <a:rPr lang="en-US" altLang="ko-KR" dirty="0" smtClean="0"/>
              <a:t> f:\node\data </a:t>
            </a:r>
          </a:p>
          <a:p>
            <a:pPr lvl="2"/>
            <a:r>
              <a:rPr lang="en-US" altLang="ko-KR" dirty="0" err="1" smtClean="0"/>
              <a:t>dbpath</a:t>
            </a:r>
            <a:r>
              <a:rPr lang="en-US" altLang="ko-KR" dirty="0" smtClean="0"/>
              <a:t> </a:t>
            </a:r>
            <a:r>
              <a:rPr lang="ko-KR" altLang="en-US" dirty="0" smtClean="0"/>
              <a:t>지정 필요 </a:t>
            </a:r>
            <a:endParaRPr lang="en-US" altLang="ko-KR" dirty="0"/>
          </a:p>
          <a:p>
            <a:pPr lvl="1"/>
            <a:r>
              <a:rPr lang="en-US" altLang="ko-KR" dirty="0" err="1" smtClean="0"/>
              <a:t>mongodb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연결</a:t>
            </a:r>
            <a:r>
              <a:rPr lang="en-US" altLang="ko-KR" dirty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별도의 </a:t>
            </a:r>
            <a:r>
              <a:rPr lang="ko-KR" altLang="en-US" dirty="0" err="1" smtClean="0"/>
              <a:t>명령창에서</a:t>
            </a:r>
            <a:r>
              <a:rPr lang="ko-KR" altLang="en-US" dirty="0" smtClean="0"/>
              <a:t> 실행</a:t>
            </a:r>
            <a:r>
              <a:rPr lang="en-US" altLang="ko-KR" dirty="0" smtClean="0"/>
              <a:t>) </a:t>
            </a:r>
          </a:p>
          <a:p>
            <a:pPr lvl="2"/>
            <a:r>
              <a:rPr lang="en-US" altLang="ko-KR" dirty="0" smtClean="0"/>
              <a:t>&gt; mongo 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34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21453</TotalTime>
  <Words>1799</Words>
  <Application>Microsoft Office PowerPoint</Application>
  <PresentationFormat>화면 슬라이드 쇼(4:3)</PresentationFormat>
  <Paragraphs>468</Paragraphs>
  <Slides>41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41</vt:i4>
      </vt:variant>
    </vt:vector>
  </HeadingPairs>
  <TitlesOfParts>
    <vt:vector size="42" baseType="lpstr">
      <vt:lpstr>가을</vt:lpstr>
      <vt:lpstr>PowerPoint 프레젠테이션</vt:lpstr>
      <vt:lpstr>참고 </vt:lpstr>
      <vt:lpstr>목차</vt:lpstr>
      <vt:lpstr>1. 환경 구축</vt:lpstr>
      <vt:lpstr>사용할 기술들</vt:lpstr>
      <vt:lpstr>실습 환경 구축 </vt:lpstr>
      <vt:lpstr>Node.js 설치 </vt:lpstr>
      <vt:lpstr>Node.js 설치 </vt:lpstr>
      <vt:lpstr>MongoDB 설치 </vt:lpstr>
      <vt:lpstr>웹에디터 atom 설치</vt:lpstr>
      <vt:lpstr>Git 설치 </vt:lpstr>
      <vt:lpstr>2. Express Setup &amp; Routes </vt:lpstr>
      <vt:lpstr>프로젝트 초기화 </vt:lpstr>
      <vt:lpstr>프로젝트 초기화 </vt:lpstr>
      <vt:lpstr>프로젝트 초기화 </vt:lpstr>
      <vt:lpstr>필요한 패키지 설치 </vt:lpstr>
      <vt:lpstr>필요한 패키지 설치 </vt:lpstr>
      <vt:lpstr>필요한 패키지 설치 </vt:lpstr>
      <vt:lpstr>app.js 파일 생성</vt:lpstr>
      <vt:lpstr>Callback 함수 이용 방식 </vt:lpstr>
      <vt:lpstr>웹브라우저 출력</vt:lpstr>
      <vt:lpstr>Nodemon을 이용한 서버 자동 재실행 </vt:lpstr>
      <vt:lpstr>Nodemon을 이용한 서버 자동 재실행 </vt:lpstr>
      <vt:lpstr>Express API </vt:lpstr>
      <vt:lpstr>CORS Middleware</vt:lpstr>
      <vt:lpstr>CORS Middleware</vt:lpstr>
      <vt:lpstr>CORS Middleware</vt:lpstr>
      <vt:lpstr>CORS Middleware</vt:lpstr>
      <vt:lpstr>Body-Parser Middleware </vt:lpstr>
      <vt:lpstr>새로운 루트 추가하기</vt:lpstr>
      <vt:lpstr>새로운 루트 추가하기</vt:lpstr>
      <vt:lpstr>여러 개의 루트 추가</vt:lpstr>
      <vt:lpstr>Static Folder 등록하기 </vt:lpstr>
      <vt:lpstr>Static 파일 작성 </vt:lpstr>
      <vt:lpstr>MongoDB 연결하기 </vt:lpstr>
      <vt:lpstr>MongoDB 연결하기 </vt:lpstr>
      <vt:lpstr>MongoDB 연결하기 </vt:lpstr>
      <vt:lpstr>MongoDB 연결하기 </vt:lpstr>
      <vt:lpstr>서버에 업로드 및 실행</vt:lpstr>
      <vt:lpstr>서버에 업로드 및 실행</vt:lpstr>
      <vt:lpstr>과제물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Kitae</dc:creator>
  <cp:lastModifiedBy>Windows 사용자</cp:lastModifiedBy>
  <cp:revision>786</cp:revision>
  <dcterms:created xsi:type="dcterms:W3CDTF">2011-08-27T14:53:28Z</dcterms:created>
  <dcterms:modified xsi:type="dcterms:W3CDTF">2017-09-15T06:08:25Z</dcterms:modified>
</cp:coreProperties>
</file>