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sldIdLst>
    <p:sldId id="256" r:id="rId2"/>
    <p:sldId id="257" r:id="rId3"/>
    <p:sldId id="334" r:id="rId4"/>
    <p:sldId id="325" r:id="rId5"/>
    <p:sldId id="326" r:id="rId6"/>
    <p:sldId id="327" r:id="rId7"/>
    <p:sldId id="335" r:id="rId8"/>
    <p:sldId id="336" r:id="rId9"/>
    <p:sldId id="337" r:id="rId10"/>
    <p:sldId id="338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EC4"/>
    <a:srgbClr val="D0EAB4"/>
    <a:srgbClr val="C0E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94625" autoAdjust="0"/>
  </p:normalViewPr>
  <p:slideViewPr>
    <p:cSldViewPr>
      <p:cViewPr varScale="1">
        <p:scale>
          <a:sx n="100" d="100"/>
          <a:sy n="100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897E-559B-4802-87FD-BDDBC21CBABC}" type="datetimeFigureOut">
              <a:rPr lang="ko-KR" altLang="en-US" smtClean="0"/>
              <a:t>2017-09-04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ADCE-4523-43FE-B0A8-90B87F2F6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41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algn="r">
              <a:defRPr cap="all" baseline="0"/>
            </a:lvl1pPr>
          </a:lstStyle>
          <a:p>
            <a:endParaRPr kumimoji="0" lang="en-US" dirty="0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299BC8C-D05E-4966-90C6-DB66949B9446}" type="datetime1">
              <a:rPr lang="ko-KR" altLang="en-US" smtClean="0"/>
              <a:t>2017-09-04</a:t>
            </a:fld>
            <a:endParaRPr lang="ko-KR" altLang="en-US" dirty="0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FFC000"/>
                </a:solidFill>
              </a:defRPr>
            </a:lvl1pPr>
          </a:lstStyle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3CF3B71A-966A-471E-8596-7D1D6A8996FF}" type="datetime1">
              <a:rPr lang="ko-KR" altLang="en-US" smtClean="0"/>
              <a:t>2017-09-04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AD64A7B2-A2B0-4C9D-895B-FE1D68BE16F8}" type="datetime1">
              <a:rPr lang="ko-KR" altLang="en-US" smtClean="0"/>
              <a:t>2017-09-04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504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HY나무L" pitchFamily="18" charset="-127"/>
                <a:ea typeface="HY나무L" pitchFamily="18" charset="-127"/>
              </a:defRPr>
            </a:lvl3pPr>
            <a:lvl4pPr>
              <a:defRPr sz="1400">
                <a:latin typeface="휴먼편지체" pitchFamily="18" charset="-127"/>
                <a:ea typeface="휴먼편지체" pitchFamily="18" charset="-127"/>
              </a:defRPr>
            </a:lvl4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B31271CA-DFBA-4144-9186-0BE3AC6EE4B1}" type="datetime1">
              <a:rPr lang="ko-KR" altLang="en-US" smtClean="0"/>
              <a:t>2017-09-04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F87F4F71-3D90-4F92-8CFE-D11B433509C0}" type="datetime1">
              <a:rPr lang="ko-KR" altLang="en-US" smtClean="0"/>
              <a:t>2017-09-04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00F4F1-024E-465C-B59D-A4FFBC6118A5}" type="datetime1">
              <a:rPr lang="ko-KR" altLang="en-US" smtClean="0"/>
              <a:t>2017-09-04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521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590550" y="1394460"/>
            <a:ext cx="8153400" cy="5058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-8725" y="1052736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052736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-8725" y="103686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w3.org/TR/WebCryptoAP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nodejs.org/dist/latest-v6.x/docs/api/crypto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npmjs.com/package/crypto-j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pmjs.com/package/node-for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4400" dirty="0" err="1" smtClean="0"/>
              <a:t>암호학</a:t>
            </a:r>
            <a:r>
              <a:rPr lang="ko-KR" altLang="en-US" sz="4400" dirty="0" smtClean="0"/>
              <a:t> 응용</a:t>
            </a: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en-US" altLang="ko-KR" sz="2700" dirty="0" smtClean="0"/>
              <a:t>Applied cryptography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dirty="0" smtClean="0"/>
              <a:t>2017. 9.</a:t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중부대학교 정보보호학과 이병천 교수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D2C2-3D3B-4E94-BD92-61B02C5F4DEE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Picture 2" descr="http://cris.joongbu.ac.kr/course/2017-2/ac/img/ke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88022" y="332656"/>
            <a:ext cx="3908205" cy="219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ris.joongbu.ac.kr/course/2017-2/ac/img/cryptograph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3952116" cy="219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20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자바스크립트</a:t>
            </a:r>
            <a:r>
              <a:rPr lang="en-US" altLang="ko-KR" dirty="0"/>
              <a:t> </a:t>
            </a:r>
            <a:r>
              <a:rPr lang="ko-KR" altLang="en-US" dirty="0"/>
              <a:t>암호 라이브러리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/>
              <a:t>Web Cryptography </a:t>
            </a:r>
            <a:r>
              <a:rPr lang="en-US" altLang="ko-KR" dirty="0" smtClean="0"/>
              <a:t>API</a:t>
            </a:r>
          </a:p>
          <a:p>
            <a:pPr lvl="1"/>
            <a:r>
              <a:rPr lang="en-US" altLang="ko-KR" dirty="0" smtClean="0"/>
              <a:t>W3C</a:t>
            </a:r>
            <a:r>
              <a:rPr lang="ko-KR" altLang="en-US" dirty="0" smtClean="0"/>
              <a:t>에서 표준화 </a:t>
            </a:r>
            <a:r>
              <a:rPr lang="ko-KR" altLang="en-US" dirty="0" err="1" smtClean="0"/>
              <a:t>진행중</a:t>
            </a:r>
            <a:r>
              <a:rPr lang="ko-KR" altLang="en-US" dirty="0" smtClean="0"/>
              <a:t> </a:t>
            </a:r>
            <a:r>
              <a:rPr lang="ko-KR" altLang="en-US" dirty="0" smtClean="0">
                <a:hlinkClick r:id="rId2"/>
              </a:rPr>
              <a:t> </a:t>
            </a:r>
            <a:endParaRPr lang="en-US" altLang="ko-KR" dirty="0" smtClean="0">
              <a:hlinkClick r:id="rId2"/>
            </a:endParaRPr>
          </a:p>
          <a:p>
            <a:pPr lvl="1"/>
            <a:r>
              <a:rPr lang="en-US" altLang="ko-KR" dirty="0" smtClean="0">
                <a:hlinkClick r:id="rId2"/>
              </a:rPr>
              <a:t>https</a:t>
            </a:r>
            <a:r>
              <a:rPr lang="en-US" altLang="ko-KR" dirty="0">
                <a:hlinkClick r:id="rId2"/>
              </a:rPr>
              <a:t>://www.w3.org/TR/WebCryptoAPI</a:t>
            </a:r>
            <a:r>
              <a:rPr lang="en-US" altLang="ko-KR" dirty="0" smtClean="0">
                <a:hlinkClick r:id="rId2"/>
              </a:rPr>
              <a:t>/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10</a:t>
            </a:fld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80928"/>
            <a:ext cx="6320841" cy="3674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차례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1. </a:t>
            </a:r>
            <a:r>
              <a:rPr lang="ko-KR" altLang="en-US" dirty="0" smtClean="0"/>
              <a:t>강의 개요</a:t>
            </a:r>
            <a:endParaRPr lang="en-US" altLang="ko-KR" dirty="0"/>
          </a:p>
          <a:p>
            <a:r>
              <a:rPr lang="en-US" altLang="ko-KR" b="1" dirty="0" smtClean="0"/>
              <a:t>2. </a:t>
            </a:r>
            <a:r>
              <a:rPr lang="en-US" altLang="ko-KR" b="1" dirty="0" err="1" smtClean="0"/>
              <a:t>Javascript</a:t>
            </a:r>
            <a:r>
              <a:rPr lang="en-US" altLang="ko-KR" b="1" dirty="0" smtClean="0"/>
              <a:t> Cryptography</a:t>
            </a:r>
            <a:endParaRPr lang="en-US" altLang="ko-KR" b="1" dirty="0"/>
          </a:p>
          <a:p>
            <a:r>
              <a:rPr lang="en-US" altLang="ko-KR" dirty="0" smtClean="0"/>
              <a:t>3. Node.js crypto </a:t>
            </a:r>
          </a:p>
          <a:p>
            <a:r>
              <a:rPr lang="en-US" altLang="ko-KR" dirty="0" smtClean="0"/>
              <a:t>4. </a:t>
            </a:r>
            <a:r>
              <a:rPr lang="en-US" altLang="ko-KR" dirty="0" err="1" smtClean="0"/>
              <a:t>CryptoJS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5. Forge </a:t>
            </a:r>
          </a:p>
          <a:p>
            <a:r>
              <a:rPr lang="en-US" altLang="ko-KR" dirty="0" smtClean="0"/>
              <a:t>6. Web Crypto API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43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2. </a:t>
            </a:r>
            <a:r>
              <a:rPr lang="en-US" altLang="ko-KR" dirty="0" err="1" smtClean="0"/>
              <a:t>Javascript</a:t>
            </a:r>
            <a:r>
              <a:rPr lang="en-US" altLang="ko-KR" dirty="0" smtClean="0"/>
              <a:t> Cryptography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58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자바스크립트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5471520" cy="5040560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2000" dirty="0" smtClean="0"/>
              <a:t>객체 </a:t>
            </a:r>
            <a:r>
              <a:rPr lang="ko-KR" altLang="en-US" sz="2000" dirty="0"/>
              <a:t>기반의 스크립트 프로그래밍 </a:t>
            </a:r>
            <a:r>
              <a:rPr lang="ko-KR" altLang="en-US" sz="2000" dirty="0" smtClean="0"/>
              <a:t>언어</a:t>
            </a:r>
            <a:endParaRPr lang="en-US" altLang="ko-KR" sz="2000" dirty="0" smtClean="0"/>
          </a:p>
          <a:p>
            <a:r>
              <a:rPr lang="ko-KR" altLang="en-US" sz="2000" dirty="0" err="1" smtClean="0"/>
              <a:t>웹브라우저</a:t>
            </a:r>
            <a:r>
              <a:rPr lang="ko-KR" altLang="en-US" sz="2000" dirty="0"/>
              <a:t> 내에서 주로 사용하며</a:t>
            </a:r>
            <a:r>
              <a:rPr lang="en-US" altLang="ko-KR" sz="2000" dirty="0"/>
              <a:t>, </a:t>
            </a:r>
            <a:r>
              <a:rPr lang="ko-KR" altLang="en-US" sz="2000" dirty="0"/>
              <a:t>다른 응용 프로그램의 내장 객체에도 접근할 수 있는 기능을 가지고 </a:t>
            </a:r>
            <a:r>
              <a:rPr lang="ko-KR" altLang="en-US" sz="2000" dirty="0" smtClean="0"/>
              <a:t>있음</a:t>
            </a:r>
            <a:r>
              <a:rPr lang="en-US" altLang="ko-KR" sz="2000" dirty="0" smtClean="0"/>
              <a:t> </a:t>
            </a:r>
          </a:p>
          <a:p>
            <a:r>
              <a:rPr lang="en-US" altLang="ko-KR" sz="2000" dirty="0" smtClean="0"/>
              <a:t>Node.js</a:t>
            </a:r>
            <a:r>
              <a:rPr lang="ko-KR" altLang="en-US" sz="2000" dirty="0"/>
              <a:t>와 같은 런타임 환경과 같이 서버 사이드 네트워크 프로그래밍에도 사용되고 </a:t>
            </a:r>
            <a:r>
              <a:rPr lang="ko-KR" altLang="en-US" sz="2000" dirty="0" smtClean="0"/>
              <a:t>있음 </a:t>
            </a:r>
            <a:endParaRPr lang="en-US" altLang="ko-KR" sz="2000" dirty="0" smtClean="0"/>
          </a:p>
          <a:p>
            <a:r>
              <a:rPr lang="ko-KR" altLang="en-US" sz="2000" dirty="0" smtClean="0"/>
              <a:t>자바스크립트는 </a:t>
            </a:r>
            <a:r>
              <a:rPr lang="ko-KR" altLang="en-US" sz="2000" dirty="0"/>
              <a:t>본래 </a:t>
            </a:r>
            <a:r>
              <a:rPr lang="ko-KR" altLang="en-US" sz="2000" dirty="0" err="1"/>
              <a:t>넷스케이프</a:t>
            </a:r>
            <a:r>
              <a:rPr lang="ko-KR" altLang="en-US" sz="2000" dirty="0"/>
              <a:t> </a:t>
            </a:r>
            <a:r>
              <a:rPr lang="ko-KR" altLang="en-US" sz="2000" dirty="0" err="1"/>
              <a:t>커뮤니케이션즈</a:t>
            </a:r>
            <a:r>
              <a:rPr lang="ko-KR" altLang="en-US" sz="2000" dirty="0"/>
              <a:t> </a:t>
            </a:r>
            <a:r>
              <a:rPr lang="ko-KR" altLang="en-US" sz="2000" dirty="0" err="1"/>
              <a:t>코퍼레이션의</a:t>
            </a:r>
            <a:r>
              <a:rPr lang="ko-KR" altLang="en-US" sz="2000" dirty="0"/>
              <a:t> </a:t>
            </a:r>
            <a:r>
              <a:rPr lang="ko-KR" altLang="en-US" sz="2000" dirty="0" err="1"/>
              <a:t>브렌던</a:t>
            </a:r>
            <a:r>
              <a:rPr lang="ko-KR" altLang="en-US" sz="2000" dirty="0"/>
              <a:t> </a:t>
            </a:r>
            <a:r>
              <a:rPr lang="ko-KR" altLang="en-US" sz="2000" dirty="0" err="1"/>
              <a:t>아이크</a:t>
            </a:r>
            <a:r>
              <a:rPr lang="en-US" altLang="ko-KR" sz="2000" dirty="0"/>
              <a:t>(Brendan </a:t>
            </a:r>
            <a:r>
              <a:rPr lang="en-US" altLang="ko-KR" sz="2000" dirty="0" err="1"/>
              <a:t>Eich</a:t>
            </a:r>
            <a:r>
              <a:rPr lang="en-US" altLang="ko-KR" sz="2000" dirty="0"/>
              <a:t>)</a:t>
            </a:r>
            <a:r>
              <a:rPr lang="ko-KR" altLang="en-US" sz="2000" dirty="0"/>
              <a:t>가 처음에는 </a:t>
            </a:r>
            <a:r>
              <a:rPr lang="ko-KR" altLang="en-US" sz="2000" i="1" dirty="0" err="1"/>
              <a:t>모카</a:t>
            </a:r>
            <a:r>
              <a:rPr lang="en-US" altLang="ko-KR" sz="2000" dirty="0"/>
              <a:t>(Mocha)</a:t>
            </a:r>
            <a:r>
              <a:rPr lang="ko-KR" altLang="en-US" sz="2000" dirty="0"/>
              <a:t>라는 이름으로</a:t>
            </a:r>
            <a:r>
              <a:rPr lang="en-US" altLang="ko-KR" sz="2000" dirty="0"/>
              <a:t>, </a:t>
            </a:r>
            <a:r>
              <a:rPr lang="ko-KR" altLang="en-US" sz="2000" dirty="0"/>
              <a:t>나중에는 </a:t>
            </a:r>
            <a:r>
              <a:rPr lang="ko-KR" altLang="en-US" sz="2000" i="1" dirty="0"/>
              <a:t>라이브스크립트</a:t>
            </a:r>
            <a:r>
              <a:rPr lang="en-US" altLang="ko-KR" sz="2000" dirty="0"/>
              <a:t>(</a:t>
            </a:r>
            <a:r>
              <a:rPr lang="en-US" altLang="ko-KR" sz="2000" dirty="0" err="1"/>
              <a:t>LiveScript</a:t>
            </a:r>
            <a:r>
              <a:rPr lang="en-US" altLang="ko-KR" sz="2000" dirty="0"/>
              <a:t>)</a:t>
            </a:r>
            <a:r>
              <a:rPr lang="ko-KR" altLang="en-US" sz="2000" dirty="0"/>
              <a:t>라는 이름으로 개발하였으며</a:t>
            </a:r>
            <a:r>
              <a:rPr lang="en-US" altLang="ko-KR" sz="2000" dirty="0"/>
              <a:t>, </a:t>
            </a:r>
            <a:r>
              <a:rPr lang="ko-KR" altLang="en-US" sz="2000" dirty="0"/>
              <a:t>최종적으로 자바스크립트가 </a:t>
            </a:r>
            <a:r>
              <a:rPr lang="ko-KR" altLang="en-US" sz="2000" dirty="0" smtClean="0"/>
              <a:t>됨 </a:t>
            </a:r>
            <a:endParaRPr lang="en-US" altLang="ko-KR" sz="2000" dirty="0" smtClean="0"/>
          </a:p>
          <a:p>
            <a:r>
              <a:rPr lang="ko-KR" altLang="en-US" sz="2000" dirty="0" smtClean="0"/>
              <a:t>자바스크립트가</a:t>
            </a:r>
            <a:r>
              <a:rPr lang="ko-KR" altLang="en-US" sz="2000" dirty="0"/>
              <a:t> 썬 </a:t>
            </a:r>
            <a:r>
              <a:rPr lang="ko-KR" altLang="en-US" sz="2000" dirty="0" err="1"/>
              <a:t>마이크로시스템즈의</a:t>
            </a:r>
            <a:r>
              <a:rPr lang="ko-KR" altLang="en-US" sz="2000" dirty="0"/>
              <a:t> 자바와 구문</a:t>
            </a:r>
            <a:r>
              <a:rPr lang="en-US" altLang="ko-KR" sz="2000" dirty="0"/>
              <a:t>(syntax)</a:t>
            </a:r>
            <a:r>
              <a:rPr lang="ko-KR" altLang="en-US" sz="2000" dirty="0"/>
              <a:t>이 유사한 점도 있지만</a:t>
            </a:r>
            <a:r>
              <a:rPr lang="en-US" altLang="ko-KR" sz="2000" dirty="0"/>
              <a:t>, </a:t>
            </a:r>
            <a:r>
              <a:rPr lang="ko-KR" altLang="en-US" sz="2000" dirty="0"/>
              <a:t>이는 사실 두 언어 모두 </a:t>
            </a:r>
            <a:r>
              <a:rPr lang="en-US" altLang="ko-KR" sz="2000" dirty="0"/>
              <a:t>C </a:t>
            </a:r>
            <a:r>
              <a:rPr lang="ko-KR" altLang="en-US" sz="2000" dirty="0"/>
              <a:t>언어의 기본 구문을 </a:t>
            </a:r>
            <a:r>
              <a:rPr lang="ko-KR" altLang="en-US" sz="2000" dirty="0" err="1"/>
              <a:t>바탕했기</a:t>
            </a:r>
            <a:r>
              <a:rPr lang="ko-KR" altLang="en-US" sz="2000" dirty="0"/>
              <a:t> 때문이고</a:t>
            </a:r>
            <a:r>
              <a:rPr lang="en-US" altLang="ko-KR" sz="2000" dirty="0"/>
              <a:t>, </a:t>
            </a:r>
            <a:r>
              <a:rPr lang="ko-KR" altLang="en-US" sz="2000" dirty="0"/>
              <a:t>자바와 자바스크립트는 직접적인 관련성이 없다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</a:t>
            </a:fld>
            <a:endParaRPr lang="ko-KR" altLang="en-US" dirty="0"/>
          </a:p>
        </p:txBody>
      </p:sp>
      <p:pic>
        <p:nvPicPr>
          <p:cNvPr id="2050" name="Picture 2" descr="Image result for 자바스크립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512590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59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브라우저에서의 자바스크립트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Html </a:t>
            </a:r>
            <a:r>
              <a:rPr lang="ko-KR" altLang="en-US" dirty="0" smtClean="0"/>
              <a:t>문서 내부에서 </a:t>
            </a:r>
            <a:r>
              <a:rPr lang="en-US" altLang="ko-KR" dirty="0" smtClean="0"/>
              <a:t>&lt;script&gt;&lt;/script&gt; </a:t>
            </a:r>
            <a:r>
              <a:rPr lang="ko-KR" altLang="en-US" dirty="0" smtClean="0"/>
              <a:t>태그 내부에서 </a:t>
            </a:r>
            <a:r>
              <a:rPr lang="ko-KR" altLang="en-US" dirty="0" smtClean="0"/>
              <a:t>사용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사용자의 브라우저에서 자바스크립트를 실행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html </a:t>
            </a:r>
            <a:r>
              <a:rPr lang="ko-KR" altLang="en-US" dirty="0" smtClean="0"/>
              <a:t>문서에서 </a:t>
            </a:r>
            <a:r>
              <a:rPr lang="en-US" altLang="ko-KR" dirty="0" smtClean="0"/>
              <a:t>script</a:t>
            </a:r>
            <a:r>
              <a:rPr lang="ko-KR" altLang="en-US" dirty="0" smtClean="0"/>
              <a:t> 태그의 </a:t>
            </a:r>
            <a:r>
              <a:rPr lang="en-US" altLang="ko-KR" dirty="0" err="1" smtClean="0"/>
              <a:t>src</a:t>
            </a:r>
            <a:r>
              <a:rPr lang="en-US" altLang="ko-KR" dirty="0" smtClean="0"/>
              <a:t> </a:t>
            </a:r>
            <a:r>
              <a:rPr lang="ko-KR" altLang="en-US" dirty="0" smtClean="0"/>
              <a:t>속성을 이용하여 외부 </a:t>
            </a:r>
            <a:r>
              <a:rPr lang="ko-KR" altLang="en-US" dirty="0"/>
              <a:t>자바스크립트 문서를 </a:t>
            </a:r>
            <a:r>
              <a:rPr lang="ko-KR" altLang="en-US" dirty="0" smtClean="0"/>
              <a:t>읽어와서 사용 가능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44253" y="2699628"/>
            <a:ext cx="483991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&lt;</a:t>
            </a:r>
            <a:r>
              <a:rPr lang="en-US" altLang="ko-KR" b="1" dirty="0"/>
              <a:t>script</a:t>
            </a:r>
            <a:r>
              <a:rPr lang="en-US" altLang="ko-KR" dirty="0"/>
              <a:t> type="text/</a:t>
            </a:r>
            <a:r>
              <a:rPr lang="en-US" altLang="ko-KR" dirty="0" err="1"/>
              <a:t>javascript</a:t>
            </a:r>
            <a:r>
              <a:rPr lang="en-US" altLang="ko-KR" dirty="0"/>
              <a:t>"&gt; 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en-US" altLang="ko-KR" dirty="0" err="1" smtClean="0"/>
              <a:t>document.write</a:t>
            </a:r>
            <a:r>
              <a:rPr lang="en-US" altLang="ko-KR" dirty="0"/>
              <a:t>("&lt;p&gt;Hello World!&lt;/p&gt;"); </a:t>
            </a:r>
          </a:p>
          <a:p>
            <a:r>
              <a:rPr lang="en-US" altLang="ko-KR" dirty="0" smtClean="0"/>
              <a:t>&lt;/</a:t>
            </a:r>
            <a:r>
              <a:rPr lang="en-US" altLang="ko-KR" b="1" dirty="0"/>
              <a:t>script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44253" y="5003884"/>
            <a:ext cx="467621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</a:t>
            </a:r>
            <a:r>
              <a:rPr lang="en-US" altLang="ko-KR" dirty="0"/>
              <a:t>script </a:t>
            </a:r>
            <a:r>
              <a:rPr lang="en-US" altLang="ko-KR" dirty="0" err="1"/>
              <a:t>src</a:t>
            </a:r>
            <a:r>
              <a:rPr lang="en-US" altLang="ko-KR" dirty="0"/>
              <a:t>="</a:t>
            </a:r>
            <a:r>
              <a:rPr lang="en-US" altLang="ko-KR" dirty="0" err="1"/>
              <a:t>js</a:t>
            </a:r>
            <a:r>
              <a:rPr lang="en-US" altLang="ko-KR" dirty="0"/>
              <a:t>/bootstrap.min.js"&gt;&lt;/script&gt;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409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서버측</a:t>
            </a:r>
            <a:r>
              <a:rPr lang="ko-KR" altLang="en-US" dirty="0" smtClean="0"/>
              <a:t> 프로그래밍에서의 자바스크립트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Node.js </a:t>
            </a:r>
            <a:r>
              <a:rPr lang="ko-KR" altLang="en-US" dirty="0" smtClean="0"/>
              <a:t>환경에서 자바스크립트 프로그램을 직접 실행 가능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node</a:t>
            </a:r>
            <a:r>
              <a:rPr lang="ko-KR" altLang="en-US" dirty="0" smtClean="0"/>
              <a:t> </a:t>
            </a:r>
            <a:r>
              <a:rPr lang="en-US" altLang="ko-KR" dirty="0" smtClean="0"/>
              <a:t>test.js </a:t>
            </a:r>
          </a:p>
          <a:p>
            <a:pPr lvl="1"/>
            <a:endParaRPr lang="en-US" altLang="ko-KR" dirty="0" smtClean="0"/>
          </a:p>
          <a:p>
            <a:r>
              <a:rPr lang="ko-KR" altLang="en-US" dirty="0" smtClean="0"/>
              <a:t>자바스크립트를 이용하여 </a:t>
            </a:r>
            <a:r>
              <a:rPr lang="ko-KR" altLang="en-US" dirty="0" err="1" smtClean="0"/>
              <a:t>웹서버</a:t>
            </a:r>
            <a:r>
              <a:rPr lang="ko-KR" altLang="en-US" dirty="0" smtClean="0"/>
              <a:t> 구축 가능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192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자바스크립트</a:t>
            </a:r>
            <a:r>
              <a:rPr lang="en-US" altLang="ko-KR" dirty="0" smtClean="0"/>
              <a:t> </a:t>
            </a:r>
            <a:r>
              <a:rPr lang="ko-KR" altLang="en-US" dirty="0" smtClean="0"/>
              <a:t>암호 라이브러리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Node.js crypto </a:t>
            </a:r>
          </a:p>
          <a:p>
            <a:pPr lvl="1"/>
            <a:r>
              <a:rPr lang="en-US" altLang="ko-KR" dirty="0" smtClean="0"/>
              <a:t>Node.js</a:t>
            </a:r>
            <a:r>
              <a:rPr lang="ko-KR" altLang="en-US" dirty="0" smtClean="0"/>
              <a:t>에 내장된 기본 암호 라이브러리 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nodejs.org/dist/latest-v6.x/docs/api/crypto.html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smtClean="0"/>
              <a:t>별도로 패키지 설치할 필요 없이 </a:t>
            </a:r>
            <a:r>
              <a:rPr lang="ko-KR" altLang="en-US" dirty="0" smtClean="0"/>
              <a:t>바로 적용 </a:t>
            </a:r>
            <a:r>
              <a:rPr lang="ko-KR" altLang="en-US" dirty="0" smtClean="0"/>
              <a:t>가능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7</a:t>
            </a:fld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96952"/>
            <a:ext cx="4680520" cy="374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43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자바스크립트</a:t>
            </a:r>
            <a:r>
              <a:rPr lang="en-US" altLang="ko-KR" dirty="0"/>
              <a:t> </a:t>
            </a:r>
            <a:r>
              <a:rPr lang="ko-KR" altLang="en-US" dirty="0"/>
              <a:t>암호 라이브러리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Crypto-</a:t>
            </a:r>
            <a:r>
              <a:rPr lang="en-US" altLang="ko-KR" dirty="0" err="1" smtClean="0"/>
              <a:t>js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구글에서</a:t>
            </a:r>
            <a:r>
              <a:rPr lang="ko-KR" altLang="en-US" dirty="0" smtClean="0"/>
              <a:t> 만든 자바스크립트 암호 라이브러리 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www.npmjs.com/package/crypto-js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smtClean="0"/>
              <a:t>설치</a:t>
            </a:r>
            <a:r>
              <a:rPr lang="en-US" altLang="ko-KR" dirty="0" smtClean="0"/>
              <a:t>: &gt; </a:t>
            </a:r>
            <a:r>
              <a:rPr lang="en-US" altLang="ko-KR" dirty="0" err="1" smtClean="0"/>
              <a:t>npm</a:t>
            </a:r>
            <a:r>
              <a:rPr lang="en-US" altLang="ko-KR" dirty="0"/>
              <a:t> install </a:t>
            </a:r>
            <a:r>
              <a:rPr lang="en-US" altLang="ko-KR" dirty="0" smtClean="0"/>
              <a:t>crypto-</a:t>
            </a:r>
            <a:r>
              <a:rPr lang="en-US" altLang="ko-KR" dirty="0" err="1" smtClean="0"/>
              <a:t>js</a:t>
            </a:r>
            <a:r>
              <a:rPr lang="en-US" altLang="ko-KR" dirty="0" smtClean="0"/>
              <a:t> 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8</a:t>
            </a:fld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80928"/>
            <a:ext cx="3884290" cy="3805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4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자바스크립트</a:t>
            </a:r>
            <a:r>
              <a:rPr lang="en-US" altLang="ko-KR" dirty="0"/>
              <a:t> </a:t>
            </a:r>
            <a:r>
              <a:rPr lang="ko-KR" altLang="en-US" dirty="0"/>
              <a:t>암호 라이브러리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Forge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/>
              <a:t>A native implementation of </a:t>
            </a:r>
            <a:r>
              <a:rPr lang="en-US" altLang="ko-KR" b="1" dirty="0"/>
              <a:t>TLS</a:t>
            </a:r>
            <a:r>
              <a:rPr lang="en-US" altLang="ko-KR" dirty="0"/>
              <a:t> (and various other cryptographic tools) in </a:t>
            </a:r>
            <a:r>
              <a:rPr lang="en-US" altLang="ko-KR" b="1" dirty="0"/>
              <a:t>JavaScript</a:t>
            </a:r>
            <a:r>
              <a:rPr lang="en-US" altLang="ko-KR" dirty="0"/>
              <a:t>.</a:t>
            </a:r>
            <a:endParaRPr lang="en-US" altLang="ko-KR" dirty="0" smtClean="0">
              <a:hlinkClick r:id="rId2"/>
            </a:endParaRPr>
          </a:p>
          <a:p>
            <a:pPr lvl="1"/>
            <a:r>
              <a:rPr lang="en-US" altLang="ko-KR" dirty="0" smtClean="0">
                <a:hlinkClick r:id="rId2"/>
              </a:rPr>
              <a:t>https</a:t>
            </a:r>
            <a:r>
              <a:rPr lang="en-US" altLang="ko-KR" dirty="0">
                <a:hlinkClick r:id="rId2"/>
              </a:rPr>
              <a:t>://</a:t>
            </a:r>
            <a:r>
              <a:rPr lang="en-US" altLang="ko-KR" dirty="0" smtClean="0">
                <a:hlinkClick r:id="rId2"/>
              </a:rPr>
              <a:t>www.npmjs.com/package/node-forge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smtClean="0"/>
              <a:t>설치</a:t>
            </a:r>
            <a:r>
              <a:rPr lang="en-US" altLang="ko-KR" dirty="0"/>
              <a:t>: &gt; </a:t>
            </a:r>
            <a:r>
              <a:rPr lang="en-US" altLang="ko-KR" dirty="0" err="1"/>
              <a:t>npm</a:t>
            </a:r>
            <a:r>
              <a:rPr lang="en-US" altLang="ko-KR" dirty="0"/>
              <a:t> install node-forge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140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3140</TotalTime>
  <Words>180</Words>
  <Application>Microsoft Office PowerPoint</Application>
  <PresentationFormat>화면 슬라이드 쇼(4:3)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가을</vt:lpstr>
      <vt:lpstr>암호학 응용 Applied cryptography 2017. 9.  </vt:lpstr>
      <vt:lpstr>차례</vt:lpstr>
      <vt:lpstr>2. Javascript Cryptography </vt:lpstr>
      <vt:lpstr>자바스크립트 </vt:lpstr>
      <vt:lpstr>브라우저에서의 자바스크립트</vt:lpstr>
      <vt:lpstr>서버측 프로그래밍에서의 자바스크립트 </vt:lpstr>
      <vt:lpstr>자바스크립트 암호 라이브러리 </vt:lpstr>
      <vt:lpstr>자바스크립트 암호 라이브러리 </vt:lpstr>
      <vt:lpstr>자바스크립트 암호 라이브러리 </vt:lpstr>
      <vt:lpstr>자바스크립트 암호 라이브러리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Kitae</dc:creator>
  <cp:lastModifiedBy>Windows 사용자</cp:lastModifiedBy>
  <cp:revision>203</cp:revision>
  <dcterms:created xsi:type="dcterms:W3CDTF">2011-08-27T14:53:28Z</dcterms:created>
  <dcterms:modified xsi:type="dcterms:W3CDTF">2017-09-04T10:04:08Z</dcterms:modified>
</cp:coreProperties>
</file>