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56" r:id="rId2"/>
    <p:sldId id="309" r:id="rId3"/>
    <p:sldId id="318" r:id="rId4"/>
    <p:sldId id="310" r:id="rId5"/>
    <p:sldId id="311" r:id="rId6"/>
    <p:sldId id="312" r:id="rId7"/>
    <p:sldId id="320" r:id="rId8"/>
    <p:sldId id="313" r:id="rId9"/>
    <p:sldId id="314" r:id="rId10"/>
    <p:sldId id="316" r:id="rId11"/>
    <p:sldId id="319" r:id="rId12"/>
    <p:sldId id="315" r:id="rId13"/>
    <p:sldId id="317" r:id="rId14"/>
    <p:sldId id="321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3" autoAdjust="0"/>
    <p:restoredTop sz="94625" autoAdjust="0"/>
  </p:normalViewPr>
  <p:slideViewPr>
    <p:cSldViewPr>
      <p:cViewPr varScale="1">
        <p:scale>
          <a:sx n="103" d="100"/>
          <a:sy n="103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2016-11-24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2016-11-24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2016-11-24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2016-11-24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2016-11-24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2016-11-24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2016-11-24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leparts.co.kr/EPXDTWP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http://www.eleparts.co.kr/EPXDTWR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eleparts.co.kr/EPXDTWR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naver.com/elepartsblog/220294594150" TargetMode="External"/><Relationship Id="rId3" Type="http://schemas.openxmlformats.org/officeDocument/2006/relationships/hyperlink" Target="http://blog.naver.com/elepartsblog/220179879204" TargetMode="External"/><Relationship Id="rId7" Type="http://schemas.openxmlformats.org/officeDocument/2006/relationships/hyperlink" Target="http://blog.naver.com/elepartsblog/220288246775" TargetMode="External"/><Relationship Id="rId2" Type="http://schemas.openxmlformats.org/officeDocument/2006/relationships/hyperlink" Target="http://blog.naver.com/elepartsblo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naver.com/elepartsblog/220285369508/" TargetMode="External"/><Relationship Id="rId11" Type="http://schemas.openxmlformats.org/officeDocument/2006/relationships/hyperlink" Target="http://www.rasplay.org/" TargetMode="External"/><Relationship Id="rId5" Type="http://schemas.openxmlformats.org/officeDocument/2006/relationships/hyperlink" Target="http://blog.naver.com/elepartsblog/220284169123" TargetMode="External"/><Relationship Id="rId10" Type="http://schemas.openxmlformats.org/officeDocument/2006/relationships/hyperlink" Target="http://wiki.rasplay.org/doku.php" TargetMode="External"/><Relationship Id="rId4" Type="http://schemas.openxmlformats.org/officeDocument/2006/relationships/hyperlink" Target="http://blog.naver.com/elepartsblog/220283101448" TargetMode="External"/><Relationship Id="rId9" Type="http://schemas.openxmlformats.org/officeDocument/2006/relationships/hyperlink" Target="http://blog.naver.com/elepartsblog/22067608851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spberrypi.org/downloads/" TargetMode="External"/><Relationship Id="rId2" Type="http://schemas.openxmlformats.org/officeDocument/2006/relationships/hyperlink" Target="https://www.raspberrypi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ourceforge.net/projects/win32diskimage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leparts.co.kr/EPXGJHL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1538" y="4038600"/>
            <a:ext cx="7767662" cy="1828800"/>
          </a:xfrm>
        </p:spPr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라즈베리파이</a:t>
            </a:r>
            <a:r>
              <a:rPr lang="ko-KR" altLang="en-US" dirty="0" smtClean="0"/>
              <a:t> 준비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82300" y="2073042"/>
            <a:ext cx="49904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 err="1" smtClean="0"/>
              <a:t>IoT</a:t>
            </a:r>
            <a:r>
              <a:rPr lang="en-US" altLang="ko-KR" sz="4000" dirty="0" smtClean="0"/>
              <a:t>(</a:t>
            </a:r>
            <a:r>
              <a:rPr lang="ko-KR" altLang="en-US" sz="4000" dirty="0" smtClean="0"/>
              <a:t>사물인터넷</a:t>
            </a:r>
            <a:r>
              <a:rPr lang="en-US" altLang="ko-KR" sz="4000" dirty="0" smtClean="0"/>
              <a:t>) </a:t>
            </a:r>
            <a:r>
              <a:rPr lang="ko-KR" altLang="en-US" sz="4000" dirty="0" smtClean="0"/>
              <a:t>보안</a:t>
            </a:r>
            <a:endParaRPr lang="en-US" altLang="ko-KR" sz="4000" dirty="0" smtClean="0"/>
          </a:p>
          <a:p>
            <a:pPr algn="ctr"/>
            <a:endParaRPr lang="en-US" altLang="ko-KR" sz="4000" dirty="0"/>
          </a:p>
          <a:p>
            <a:pPr algn="ctr"/>
            <a:r>
              <a:rPr lang="en-US" altLang="ko-KR" sz="2800" dirty="0" smtClean="0"/>
              <a:t>2016</a:t>
            </a:r>
            <a:r>
              <a:rPr lang="ko-KR" altLang="en-US" sz="2800" dirty="0" smtClean="0"/>
              <a:t>년 </a:t>
            </a:r>
            <a:r>
              <a:rPr lang="en-US" altLang="ko-KR" sz="2800" dirty="0" smtClean="0"/>
              <a:t>2</a:t>
            </a:r>
            <a:r>
              <a:rPr lang="ko-KR" altLang="en-US" sz="2800" dirty="0" smtClean="0"/>
              <a:t>학기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588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입출력 키트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eleparts.co.kr/EPXDTWPM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소켓점퍼케이블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GPIO 40</a:t>
            </a:r>
            <a:r>
              <a:rPr lang="ko-KR" altLang="en-US" dirty="0" smtClean="0"/>
              <a:t>핀 확장 모듈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브레드보드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LED</a:t>
            </a:r>
          </a:p>
          <a:p>
            <a:pPr lvl="1"/>
            <a:r>
              <a:rPr lang="ko-KR" altLang="en-US" dirty="0" smtClean="0"/>
              <a:t>저항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스위치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3074" name="Picture 2" descr="product_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37" y="2724339"/>
            <a:ext cx="4497457" cy="142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48" y="4390039"/>
            <a:ext cx="3854946" cy="125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88620"/>
            <a:ext cx="4285282" cy="184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10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라즈베리파이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GPIO </a:t>
            </a:r>
            <a:r>
              <a:rPr lang="ko-KR" altLang="en-US" dirty="0" smtClean="0"/>
              <a:t>구성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388424" cy="342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0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센서 키트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http://www.eleparts.co.kr/EPXDTWR8</a:t>
            </a:r>
            <a:r>
              <a:rPr lang="en-US" altLang="ko-KR" dirty="0"/>
              <a:t> </a:t>
            </a:r>
          </a:p>
          <a:p>
            <a:pPr lvl="1"/>
            <a:r>
              <a:rPr lang="ko-KR" altLang="en-US" dirty="0"/>
              <a:t>초음파센서</a:t>
            </a:r>
            <a:r>
              <a:rPr lang="en-US" altLang="ko-KR" dirty="0"/>
              <a:t>, </a:t>
            </a:r>
            <a:r>
              <a:rPr lang="ko-KR" altLang="en-US" dirty="0"/>
              <a:t>디지털 적외선 물체감지센서</a:t>
            </a:r>
            <a:r>
              <a:rPr lang="en-US" altLang="ko-KR" dirty="0"/>
              <a:t>, </a:t>
            </a:r>
            <a:r>
              <a:rPr lang="ko-KR" altLang="en-US" dirty="0" err="1"/>
              <a:t>온습도센서</a:t>
            </a:r>
            <a:r>
              <a:rPr lang="en-US" altLang="ko-KR" dirty="0"/>
              <a:t>, </a:t>
            </a:r>
            <a:r>
              <a:rPr lang="ko-KR" altLang="en-US" dirty="0"/>
              <a:t>아날로그 사운드 센서</a:t>
            </a:r>
            <a:r>
              <a:rPr lang="en-US" altLang="ko-KR" dirty="0"/>
              <a:t>, </a:t>
            </a:r>
            <a:r>
              <a:rPr lang="ko-KR" altLang="en-US" dirty="0"/>
              <a:t>디지털 </a:t>
            </a:r>
            <a:r>
              <a:rPr lang="ko-KR" altLang="en-US" dirty="0" err="1"/>
              <a:t>접촉식</a:t>
            </a:r>
            <a:r>
              <a:rPr lang="ko-KR" altLang="en-US" dirty="0"/>
              <a:t> 터치 센서 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7" y="2636912"/>
            <a:ext cx="386442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668961"/>
            <a:ext cx="3701653" cy="11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6542"/>
            <a:ext cx="3196375" cy="122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72" y="3896748"/>
            <a:ext cx="3508686" cy="11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11980"/>
            <a:ext cx="3334367" cy="125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406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미디어 키트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www.eleparts.co.kr/EPXDTWR9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3.5</a:t>
            </a:r>
            <a:r>
              <a:rPr lang="ko-KR" altLang="en-US" dirty="0" smtClean="0"/>
              <a:t>인치 터치 </a:t>
            </a:r>
            <a:r>
              <a:rPr lang="en-US" altLang="ko-KR" dirty="0" smtClean="0"/>
              <a:t>LCD</a:t>
            </a:r>
          </a:p>
          <a:p>
            <a:pPr lvl="1"/>
            <a:r>
              <a:rPr lang="ko-KR" altLang="en-US" dirty="0" err="1" smtClean="0"/>
              <a:t>라즈베리파이</a:t>
            </a:r>
            <a:r>
              <a:rPr lang="ko-KR" altLang="en-US" dirty="0" smtClean="0"/>
              <a:t> 카메라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040560" cy="296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59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한글 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한글폰트 설치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웹브라우저</a:t>
            </a:r>
            <a:r>
              <a:rPr lang="ko-KR" altLang="en-US" dirty="0" smtClean="0"/>
              <a:t> 한글 깨짐 현상 해결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폰트 설치 </a:t>
            </a:r>
            <a:endParaRPr lang="en-US" altLang="ko-KR" dirty="0"/>
          </a:p>
          <a:p>
            <a:pPr lvl="2"/>
            <a:r>
              <a:rPr lang="en-US" altLang="ko-KR" dirty="0" err="1" smtClean="0"/>
              <a:t>sudo</a:t>
            </a:r>
            <a:r>
              <a:rPr lang="en-US" altLang="ko-KR" dirty="0" smtClean="0"/>
              <a:t> </a:t>
            </a:r>
            <a:r>
              <a:rPr lang="en-US" altLang="ko-KR" dirty="0"/>
              <a:t>apt-get install </a:t>
            </a:r>
            <a:r>
              <a:rPr lang="en-US" altLang="ko-KR" dirty="0" err="1" smtClean="0"/>
              <a:t>ttf</a:t>
            </a:r>
            <a:r>
              <a:rPr lang="en-US" altLang="ko-KR" dirty="0" smtClean="0"/>
              <a:t>-</a:t>
            </a:r>
            <a:r>
              <a:rPr lang="en-US" altLang="ko-KR" dirty="0" err="1" smtClean="0"/>
              <a:t>unfonts</a:t>
            </a:r>
            <a:r>
              <a:rPr lang="en-US" altLang="ko-KR" dirty="0" smtClean="0"/>
              <a:t>-core </a:t>
            </a:r>
          </a:p>
          <a:p>
            <a:pPr lvl="1"/>
            <a:r>
              <a:rPr lang="ko-KR" altLang="en-US" dirty="0" err="1" smtClean="0"/>
              <a:t>재부팅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한글입력기</a:t>
            </a:r>
            <a:r>
              <a:rPr lang="ko-KR" altLang="en-US" dirty="0" smtClean="0"/>
              <a:t> 설치 </a:t>
            </a:r>
            <a:r>
              <a:rPr lang="en-US" altLang="ko-KR" dirty="0" smtClean="0"/>
              <a:t>(</a:t>
            </a:r>
            <a:r>
              <a:rPr lang="ko-KR" altLang="en-US" dirty="0" smtClean="0"/>
              <a:t>터미널에서 한글 입력</a:t>
            </a:r>
            <a:r>
              <a:rPr lang="en-US" altLang="ko-KR" smtClean="0"/>
              <a:t>)</a:t>
            </a:r>
            <a:endParaRPr lang="en-US" altLang="ko-KR" dirty="0" smtClean="0"/>
          </a:p>
          <a:p>
            <a:pPr lvl="1"/>
            <a:r>
              <a:rPr lang="en-US" altLang="ko-KR" dirty="0" err="1"/>
              <a:t>sudo</a:t>
            </a:r>
            <a:r>
              <a:rPr lang="en-US" altLang="ko-KR" dirty="0"/>
              <a:t> apt-get install </a:t>
            </a:r>
            <a:r>
              <a:rPr lang="en-US" altLang="ko-KR" dirty="0" err="1"/>
              <a:t>ibus</a:t>
            </a:r>
            <a:r>
              <a:rPr lang="en-US" altLang="ko-KR" dirty="0"/>
              <a:t> </a:t>
            </a:r>
            <a:r>
              <a:rPr lang="en-US" altLang="ko-KR" dirty="0" err="1" smtClean="0"/>
              <a:t>ibus-hangul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메뉴 </a:t>
            </a:r>
            <a:r>
              <a:rPr lang="en-US" altLang="ko-KR" dirty="0" smtClean="0"/>
              <a:t>/ Preferences / </a:t>
            </a:r>
            <a:r>
              <a:rPr lang="en-US" altLang="ko-KR" dirty="0" err="1" smtClean="0"/>
              <a:t>iBus</a:t>
            </a:r>
            <a:r>
              <a:rPr lang="en-US" altLang="ko-KR" dirty="0" smtClean="0"/>
              <a:t> Preferences / Input Method 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Korean </a:t>
            </a:r>
            <a:r>
              <a:rPr lang="ko-KR" altLang="en-US" dirty="0" smtClean="0"/>
              <a:t>추가 </a:t>
            </a:r>
            <a:endParaRPr lang="en-US" altLang="ko-KR" dirty="0" smtClean="0"/>
          </a:p>
          <a:p>
            <a:pPr lvl="1"/>
            <a:r>
              <a:rPr lang="ko-KR" altLang="en-US" dirty="0"/>
              <a:t>메뉴 </a:t>
            </a:r>
            <a:r>
              <a:rPr lang="en-US" altLang="ko-KR" dirty="0"/>
              <a:t>/ Preferences / </a:t>
            </a:r>
            <a:r>
              <a:rPr lang="en-US" altLang="ko-KR" dirty="0" err="1"/>
              <a:t>iBus</a:t>
            </a:r>
            <a:r>
              <a:rPr lang="en-US" altLang="ko-KR" dirty="0"/>
              <a:t> Preferences </a:t>
            </a:r>
            <a:r>
              <a:rPr lang="en-US" altLang="ko-KR" dirty="0" smtClean="0"/>
              <a:t>/ General 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keyboard shortcuts </a:t>
            </a:r>
            <a:r>
              <a:rPr lang="ko-KR" altLang="en-US" dirty="0" smtClean="0"/>
              <a:t>설정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26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라즈베리파이</a:t>
            </a:r>
            <a:r>
              <a:rPr lang="ko-KR" altLang="en-US" dirty="0" smtClean="0"/>
              <a:t> 준비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96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 사이트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엘레파츠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블로그</a:t>
            </a:r>
            <a:r>
              <a:rPr lang="ko-KR" altLang="en-US" dirty="0" smtClean="0"/>
              <a:t> </a:t>
            </a:r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blog.naver.com/elepartsblog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err="1" smtClean="0">
                <a:hlinkClick r:id="rId3"/>
              </a:rPr>
              <a:t>라즈베리파이</a:t>
            </a:r>
            <a:r>
              <a:rPr lang="ko-KR" altLang="en-US" dirty="0" smtClean="0">
                <a:hlinkClick r:id="rId3"/>
              </a:rPr>
              <a:t> </a:t>
            </a:r>
            <a:r>
              <a:rPr lang="en-US" altLang="ko-KR" dirty="0">
                <a:hlinkClick r:id="rId3"/>
              </a:rPr>
              <a:t>OS </a:t>
            </a:r>
            <a:r>
              <a:rPr lang="ko-KR" altLang="en-US" dirty="0">
                <a:hlinkClick r:id="rId3"/>
              </a:rPr>
              <a:t>설치하기</a:t>
            </a:r>
            <a:endParaRPr lang="ko-KR" altLang="en-US" dirty="0"/>
          </a:p>
          <a:p>
            <a:pPr lvl="1"/>
            <a:r>
              <a:rPr lang="ko-KR" altLang="en-US" dirty="0" err="1">
                <a:hlinkClick r:id="rId4"/>
              </a:rPr>
              <a:t>라즈베리파이</a:t>
            </a:r>
            <a:r>
              <a:rPr lang="ko-KR" altLang="en-US" dirty="0">
                <a:hlinkClick r:id="rId4"/>
              </a:rPr>
              <a:t> </a:t>
            </a:r>
            <a:r>
              <a:rPr lang="ko-KR" altLang="en-US" dirty="0" err="1">
                <a:hlinkClick r:id="rId4"/>
              </a:rPr>
              <a:t>스타트키트</a:t>
            </a:r>
            <a:r>
              <a:rPr lang="ko-KR" altLang="en-US" dirty="0">
                <a:hlinkClick r:id="rId4"/>
              </a:rPr>
              <a:t> 시작하기</a:t>
            </a:r>
            <a:endParaRPr lang="ko-KR" altLang="en-US" dirty="0"/>
          </a:p>
          <a:p>
            <a:pPr lvl="1"/>
            <a:r>
              <a:rPr lang="ko-KR" altLang="en-US" dirty="0" err="1">
                <a:hlinkClick r:id="rId5"/>
              </a:rPr>
              <a:t>라즈베리파이</a:t>
            </a:r>
            <a:r>
              <a:rPr lang="ko-KR" altLang="en-US" dirty="0">
                <a:hlinkClick r:id="rId5"/>
              </a:rPr>
              <a:t> 입출력키트 </a:t>
            </a:r>
            <a:r>
              <a:rPr lang="en-US" altLang="ko-KR" dirty="0">
                <a:hlinkClick r:id="rId5"/>
              </a:rPr>
              <a:t>GPIO </a:t>
            </a:r>
            <a:r>
              <a:rPr lang="ko-KR" altLang="en-US" dirty="0">
                <a:hlinkClick r:id="rId5"/>
              </a:rPr>
              <a:t>제어하기 </a:t>
            </a:r>
            <a:r>
              <a:rPr lang="en-US" altLang="ko-KR" dirty="0">
                <a:hlinkClick r:id="rId5"/>
              </a:rPr>
              <a:t>-1</a:t>
            </a:r>
            <a:endParaRPr lang="ko-KR" altLang="en-US" dirty="0"/>
          </a:p>
          <a:p>
            <a:pPr lvl="1"/>
            <a:r>
              <a:rPr lang="ko-KR" altLang="en-US" dirty="0" err="1">
                <a:hlinkClick r:id="rId6"/>
              </a:rPr>
              <a:t>라즈베리파이</a:t>
            </a:r>
            <a:r>
              <a:rPr lang="ko-KR" altLang="en-US" dirty="0">
                <a:hlinkClick r:id="rId6"/>
              </a:rPr>
              <a:t> 입출력키트 </a:t>
            </a:r>
            <a:r>
              <a:rPr lang="en-US" altLang="ko-KR" dirty="0">
                <a:hlinkClick r:id="rId6"/>
              </a:rPr>
              <a:t>GPIO </a:t>
            </a:r>
            <a:r>
              <a:rPr lang="ko-KR" altLang="en-US" dirty="0">
                <a:hlinkClick r:id="rId6"/>
              </a:rPr>
              <a:t>제어하기 </a:t>
            </a:r>
            <a:r>
              <a:rPr lang="en-US" altLang="ko-KR" dirty="0">
                <a:hlinkClick r:id="rId6"/>
              </a:rPr>
              <a:t>-2</a:t>
            </a:r>
            <a:endParaRPr lang="ko-KR" altLang="en-US" dirty="0"/>
          </a:p>
          <a:p>
            <a:pPr lvl="1"/>
            <a:r>
              <a:rPr lang="ko-KR" altLang="en-US" dirty="0" err="1">
                <a:hlinkClick r:id="rId7"/>
              </a:rPr>
              <a:t>라즈베리파이</a:t>
            </a:r>
            <a:r>
              <a:rPr lang="ko-KR" altLang="en-US" dirty="0">
                <a:hlinkClick r:id="rId7"/>
              </a:rPr>
              <a:t> 센서키트 </a:t>
            </a:r>
            <a:r>
              <a:rPr lang="en-US" altLang="ko-KR" dirty="0">
                <a:hlinkClick r:id="rId7"/>
              </a:rPr>
              <a:t>- </a:t>
            </a:r>
            <a:r>
              <a:rPr lang="ko-KR" altLang="en-US" dirty="0">
                <a:hlinkClick r:id="rId7"/>
              </a:rPr>
              <a:t>초음파센서 제어하기</a:t>
            </a:r>
            <a:endParaRPr lang="ko-KR" altLang="en-US" dirty="0"/>
          </a:p>
          <a:p>
            <a:pPr lvl="1"/>
            <a:r>
              <a:rPr lang="ko-KR" altLang="en-US" dirty="0" err="1">
                <a:hlinkClick r:id="rId8"/>
              </a:rPr>
              <a:t>라즈베리파이</a:t>
            </a:r>
            <a:r>
              <a:rPr lang="ko-KR" altLang="en-US" dirty="0">
                <a:hlinkClick r:id="rId8"/>
              </a:rPr>
              <a:t> 센서키트 </a:t>
            </a:r>
            <a:r>
              <a:rPr lang="en-US" altLang="ko-KR" dirty="0">
                <a:hlinkClick r:id="rId8"/>
              </a:rPr>
              <a:t>- </a:t>
            </a:r>
            <a:r>
              <a:rPr lang="ko-KR" altLang="en-US" dirty="0">
                <a:hlinkClick r:id="rId8"/>
              </a:rPr>
              <a:t>적외선 물체 감지 센서 제어하기</a:t>
            </a:r>
            <a:endParaRPr lang="ko-KR" altLang="en-US" dirty="0"/>
          </a:p>
          <a:p>
            <a:pPr lvl="1"/>
            <a:r>
              <a:rPr lang="ko-KR" altLang="en-US" dirty="0" err="1">
                <a:hlinkClick r:id="rId9"/>
              </a:rPr>
              <a:t>라즈베리파이</a:t>
            </a:r>
            <a:r>
              <a:rPr lang="ko-KR" altLang="en-US" dirty="0">
                <a:hlinkClick r:id="rId9"/>
              </a:rPr>
              <a:t> </a:t>
            </a:r>
            <a:r>
              <a:rPr lang="en-US" altLang="ko-KR" dirty="0">
                <a:hlinkClick r:id="rId9"/>
              </a:rPr>
              <a:t>3 </a:t>
            </a:r>
            <a:r>
              <a:rPr lang="ko-KR" altLang="en-US" dirty="0" smtClean="0">
                <a:hlinkClick r:id="rId9"/>
              </a:rPr>
              <a:t>시작하기</a:t>
            </a:r>
            <a:endParaRPr lang="en-US" altLang="ko-KR" dirty="0" smtClean="0"/>
          </a:p>
          <a:p>
            <a:r>
              <a:rPr lang="ko-KR" altLang="en-US" dirty="0" err="1" smtClean="0"/>
              <a:t>라즈베리파이</a:t>
            </a:r>
            <a:r>
              <a:rPr lang="ko-KR" altLang="en-US" dirty="0" smtClean="0"/>
              <a:t> 활용법 주요 포스트 </a:t>
            </a:r>
            <a:r>
              <a:rPr lang="en-US" altLang="ko-KR" dirty="0">
                <a:hlinkClick r:id="rId10"/>
              </a:rPr>
              <a:t>http://</a:t>
            </a:r>
            <a:r>
              <a:rPr lang="en-US" altLang="ko-KR" dirty="0" smtClean="0">
                <a:hlinkClick r:id="rId10"/>
              </a:rPr>
              <a:t>wiki.rasplay.org/doku.php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산딸기마을</a:t>
            </a:r>
            <a:r>
              <a:rPr lang="en-US" altLang="ko-KR" dirty="0"/>
              <a:t> </a:t>
            </a:r>
            <a:r>
              <a:rPr lang="en-US" altLang="ko-KR" dirty="0">
                <a:hlinkClick r:id="rId11"/>
              </a:rPr>
              <a:t>http://www.rasplay.org</a:t>
            </a:r>
            <a:r>
              <a:rPr lang="en-US" altLang="ko-KR" dirty="0" smtClean="0">
                <a:hlinkClick r:id="rId11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197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라즈비안</a:t>
            </a:r>
            <a:r>
              <a:rPr lang="ko-KR" altLang="en-US" dirty="0"/>
              <a:t> 다운로드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라즈베리파이</a:t>
            </a:r>
            <a:r>
              <a:rPr lang="ko-KR" altLang="en-US" dirty="0" smtClean="0"/>
              <a:t> 공식 사이트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https://www.raspberrypi.org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>
                <a:hlinkClick r:id="rId3"/>
              </a:rPr>
              <a:t>https</a:t>
            </a:r>
            <a:r>
              <a:rPr lang="en-US" altLang="ko-KR" dirty="0">
                <a:hlinkClick r:id="rId3"/>
              </a:rPr>
              <a:t>://www.raspberrypi.org/downloads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9" y="2564904"/>
            <a:ext cx="5256584" cy="382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68" y="3378325"/>
            <a:ext cx="5230738" cy="3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84226"/>
            <a:ext cx="4267200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97422" y="3665313"/>
            <a:ext cx="78579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1.4GB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2705" y="4797152"/>
            <a:ext cx="206178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Zip</a:t>
            </a:r>
            <a:r>
              <a:rPr lang="ko-KR" altLang="en-US" dirty="0" smtClean="0"/>
              <a:t>파일 압축 해제</a:t>
            </a:r>
            <a:endParaRPr lang="en-US" altLang="ko-KR" dirty="0" smtClean="0"/>
          </a:p>
          <a:p>
            <a:r>
              <a:rPr lang="en-US" altLang="ko-KR" dirty="0" smtClean="0"/>
              <a:t>-&gt;</a:t>
            </a:r>
            <a:r>
              <a:rPr lang="en-US" altLang="ko-KR" dirty="0" err="1" smtClean="0"/>
              <a:t>img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생성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00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SD</a:t>
            </a:r>
            <a:r>
              <a:rPr lang="ko-KR" altLang="en-US" dirty="0" smtClean="0"/>
              <a:t>카드에 </a:t>
            </a:r>
            <a:r>
              <a:rPr lang="ko-KR" altLang="en-US" dirty="0" err="1" smtClean="0"/>
              <a:t>라즈비안</a:t>
            </a:r>
            <a:r>
              <a:rPr lang="ko-KR" altLang="en-US" dirty="0" smtClean="0"/>
              <a:t> 이미지 굽기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Win32DiskImager (Image</a:t>
            </a:r>
            <a:r>
              <a:rPr lang="ko-KR" altLang="en-US" dirty="0" smtClean="0"/>
              <a:t> </a:t>
            </a:r>
            <a:r>
              <a:rPr lang="en-US" altLang="ko-KR" dirty="0" smtClean="0"/>
              <a:t>writing tool)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https://sourceforge.net/projects/win32diskimager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err="1" smtClean="0"/>
              <a:t>DiskImager</a:t>
            </a:r>
            <a:r>
              <a:rPr lang="ko-KR" altLang="en-US" dirty="0" smtClean="0"/>
              <a:t>를 관리자 권한으로 실행 </a:t>
            </a: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3068960"/>
            <a:ext cx="57531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5084" y="3923764"/>
            <a:ext cx="188224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이미지파일 위치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3933056"/>
            <a:ext cx="147989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SD</a:t>
            </a:r>
            <a:r>
              <a:rPr lang="ko-KR" altLang="en-US" dirty="0" smtClean="0"/>
              <a:t>카드 위치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5589240"/>
            <a:ext cx="64633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mtClean="0"/>
              <a:t>쓰기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22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라즈베리파이</a:t>
            </a:r>
            <a:r>
              <a:rPr lang="ko-KR" altLang="en-US" dirty="0" smtClean="0"/>
              <a:t> 연결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SD</a:t>
            </a:r>
            <a:r>
              <a:rPr lang="ko-KR" altLang="en-US" dirty="0" smtClean="0"/>
              <a:t>카드를 </a:t>
            </a:r>
            <a:r>
              <a:rPr lang="ko-KR" altLang="en-US" dirty="0" err="1" smtClean="0"/>
              <a:t>라즈베리파이에</a:t>
            </a:r>
            <a:r>
              <a:rPr lang="ko-KR" altLang="en-US" dirty="0" smtClean="0"/>
              <a:t> 장착</a:t>
            </a:r>
            <a:endParaRPr lang="en-US" altLang="ko-KR" dirty="0" smtClean="0"/>
          </a:p>
          <a:p>
            <a:r>
              <a:rPr lang="ko-KR" altLang="en-US" dirty="0" smtClean="0"/>
              <a:t>모니터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키보드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마우스 케이블 연결 </a:t>
            </a:r>
            <a:endParaRPr lang="en-US" altLang="ko-KR" dirty="0" smtClean="0"/>
          </a:p>
          <a:p>
            <a:r>
              <a:rPr lang="ko-KR" altLang="en-US" dirty="0" smtClean="0"/>
              <a:t>전원 케이블 연결하면 부팅 시작</a:t>
            </a:r>
            <a:r>
              <a:rPr lang="en-US" altLang="ko-KR" dirty="0" smtClean="0"/>
              <a:t> (</a:t>
            </a:r>
            <a:r>
              <a:rPr lang="ko-KR" altLang="en-US" dirty="0" smtClean="0"/>
              <a:t>전원버튼이 없음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/>
              <a:t>IP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맥주소</a:t>
            </a:r>
            <a:r>
              <a:rPr lang="ko-KR" altLang="en-US" dirty="0" smtClean="0"/>
              <a:t> 확인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ifconfig</a:t>
            </a:r>
            <a:r>
              <a:rPr lang="en-US" altLang="ko-KR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641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Putty</a:t>
            </a:r>
            <a:r>
              <a:rPr lang="ko-KR" altLang="en-US" dirty="0" smtClean="0"/>
              <a:t>를 이용한 </a:t>
            </a:r>
            <a:r>
              <a:rPr lang="en-US" altLang="ko-KR" dirty="0" smtClean="0"/>
              <a:t>SSH </a:t>
            </a:r>
            <a:r>
              <a:rPr lang="ko-KR" altLang="en-US" dirty="0" smtClean="0"/>
              <a:t>연결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PC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putty </a:t>
            </a:r>
            <a:r>
              <a:rPr lang="ko-KR" altLang="en-US" dirty="0" smtClean="0"/>
              <a:t>실행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Hostname: </a:t>
            </a:r>
            <a:r>
              <a:rPr lang="ko-KR" altLang="en-US" dirty="0" err="1" smtClean="0"/>
              <a:t>라즈베리파이의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주소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Port: 22</a:t>
            </a:r>
          </a:p>
          <a:p>
            <a:pPr lvl="1"/>
            <a:r>
              <a:rPr lang="en-US" altLang="ko-KR" dirty="0" smtClean="0"/>
              <a:t>Connection type: SSH </a:t>
            </a:r>
          </a:p>
          <a:p>
            <a:pPr lvl="1"/>
            <a:r>
              <a:rPr lang="en-US" altLang="ko-KR" dirty="0" smtClean="0"/>
              <a:t>ID</a:t>
            </a:r>
            <a:r>
              <a:rPr lang="en-US" altLang="ko-KR" dirty="0" smtClean="0"/>
              <a:t>: </a:t>
            </a:r>
            <a:r>
              <a:rPr lang="en-US" altLang="ko-KR" dirty="0" smtClean="0"/>
              <a:t>pi (</a:t>
            </a:r>
            <a:r>
              <a:rPr lang="ko-KR" altLang="en-US" dirty="0" smtClean="0"/>
              <a:t>기본 아이디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Password: raspberry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공장설정 기본 패스워드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패스워드 변경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Passwd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이전 패스워드 입력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새로운 패스워드 입력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705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라즈베리파이용</a:t>
            </a:r>
            <a:r>
              <a:rPr lang="ko-KR" altLang="en-US" dirty="0" smtClean="0"/>
              <a:t> </a:t>
            </a:r>
            <a:r>
              <a:rPr lang="ko-KR" altLang="en-US" dirty="0" smtClean="0"/>
              <a:t>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스타트키트</a:t>
            </a:r>
            <a:endParaRPr lang="en-US" altLang="ko-KR" dirty="0" smtClean="0"/>
          </a:p>
          <a:p>
            <a:r>
              <a:rPr lang="ko-KR" altLang="en-US" dirty="0" smtClean="0"/>
              <a:t>입출력키트 </a:t>
            </a:r>
            <a:endParaRPr lang="en-US" altLang="ko-KR" dirty="0" smtClean="0"/>
          </a:p>
          <a:p>
            <a:r>
              <a:rPr lang="ko-KR" altLang="en-US" dirty="0" smtClean="0"/>
              <a:t>센서키트 </a:t>
            </a:r>
            <a:endParaRPr lang="en-US" altLang="ko-KR" dirty="0" smtClean="0"/>
          </a:p>
          <a:p>
            <a:r>
              <a:rPr lang="ko-KR" altLang="en-US" dirty="0" smtClean="0"/>
              <a:t>미디어키트 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85" y="548680"/>
            <a:ext cx="3816424" cy="19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960440" cy="150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75034"/>
            <a:ext cx="384016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3900872" cy="163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0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스타트</a:t>
            </a:r>
            <a:r>
              <a:rPr lang="ko-KR" altLang="en-US" dirty="0" smtClean="0"/>
              <a:t> 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www.eleparts.co.kr/EPXGJHLM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err="1" smtClean="0"/>
              <a:t>라즈베리파이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</a:p>
          <a:p>
            <a:pPr lvl="1"/>
            <a:r>
              <a:rPr lang="ko-KR" altLang="en-US" dirty="0" smtClean="0"/>
              <a:t>어댑터 </a:t>
            </a:r>
            <a:r>
              <a:rPr lang="en-US" altLang="ko-KR" dirty="0" smtClean="0"/>
              <a:t>5V</a:t>
            </a:r>
          </a:p>
          <a:p>
            <a:pPr lvl="1"/>
            <a:r>
              <a:rPr lang="ko-KR" altLang="en-US" dirty="0" err="1" smtClean="0"/>
              <a:t>방열판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MicroSD </a:t>
            </a:r>
            <a:r>
              <a:rPr lang="ko-KR" altLang="en-US" dirty="0" smtClean="0"/>
              <a:t>카드</a:t>
            </a:r>
            <a:r>
              <a:rPr lang="en-US" altLang="ko-KR" dirty="0" smtClean="0"/>
              <a:t>, 16GB</a:t>
            </a:r>
          </a:p>
          <a:p>
            <a:pPr lvl="1"/>
            <a:r>
              <a:rPr lang="en-US" altLang="ko-KR" dirty="0" smtClean="0"/>
              <a:t>LAN </a:t>
            </a:r>
            <a:r>
              <a:rPr lang="ko-KR" altLang="en-US" dirty="0" smtClean="0"/>
              <a:t>케이블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HDMI </a:t>
            </a:r>
            <a:r>
              <a:rPr lang="ko-KR" altLang="en-US" dirty="0" smtClean="0"/>
              <a:t>케이블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카드리더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라즈베리파이</a:t>
            </a:r>
            <a:r>
              <a:rPr lang="ko-KR" altLang="en-US" dirty="0" smtClean="0"/>
              <a:t> 케이스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키트 케이스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5122" name="Picture 2" descr="product_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61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7259</TotalTime>
  <Words>342</Words>
  <Application>Microsoft Office PowerPoint</Application>
  <PresentationFormat>화면 슬라이드 쇼(4:3)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가을</vt:lpstr>
      <vt:lpstr>2. 라즈베리파이 준비</vt:lpstr>
      <vt:lpstr>2. 라즈베리파이 준비 </vt:lpstr>
      <vt:lpstr>참고 사이트 </vt:lpstr>
      <vt:lpstr>라즈비안 다운로드 </vt:lpstr>
      <vt:lpstr>SD카드에 라즈비안 이미지 굽기 </vt:lpstr>
      <vt:lpstr>라즈베리파이 연결 </vt:lpstr>
      <vt:lpstr>Putty를 이용한 SSH 연결 </vt:lpstr>
      <vt:lpstr>라즈베리파이용 키트</vt:lpstr>
      <vt:lpstr>스타트 키트</vt:lpstr>
      <vt:lpstr>입출력 키트 </vt:lpstr>
      <vt:lpstr>라즈베리파이 GPIO 구성  </vt:lpstr>
      <vt:lpstr>센서 키트 </vt:lpstr>
      <vt:lpstr>미디어 키트 </vt:lpstr>
      <vt:lpstr>한글 설정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Lee</cp:lastModifiedBy>
  <cp:revision>265</cp:revision>
  <dcterms:created xsi:type="dcterms:W3CDTF">2011-08-27T14:53:28Z</dcterms:created>
  <dcterms:modified xsi:type="dcterms:W3CDTF">2016-11-24T05:37:33Z</dcterms:modified>
</cp:coreProperties>
</file>