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4"/>
  </p:notesMasterIdLst>
  <p:handoutMasterIdLst>
    <p:handoutMasterId r:id="rId35"/>
  </p:handoutMasterIdLst>
  <p:sldIdLst>
    <p:sldId id="326" r:id="rId2"/>
    <p:sldId id="721" r:id="rId3"/>
    <p:sldId id="722" r:id="rId4"/>
    <p:sldId id="723" r:id="rId5"/>
    <p:sldId id="724" r:id="rId6"/>
    <p:sldId id="725" r:id="rId7"/>
    <p:sldId id="726" r:id="rId8"/>
    <p:sldId id="727" r:id="rId9"/>
    <p:sldId id="728" r:id="rId10"/>
    <p:sldId id="733" r:id="rId11"/>
    <p:sldId id="729" r:id="rId12"/>
    <p:sldId id="730" r:id="rId13"/>
    <p:sldId id="731" r:id="rId14"/>
    <p:sldId id="732" r:id="rId15"/>
    <p:sldId id="734" r:id="rId16"/>
    <p:sldId id="735" r:id="rId17"/>
    <p:sldId id="736" r:id="rId18"/>
    <p:sldId id="737" r:id="rId19"/>
    <p:sldId id="738" r:id="rId20"/>
    <p:sldId id="739" r:id="rId21"/>
    <p:sldId id="740" r:id="rId22"/>
    <p:sldId id="741" r:id="rId23"/>
    <p:sldId id="742" r:id="rId24"/>
    <p:sldId id="743" r:id="rId25"/>
    <p:sldId id="745" r:id="rId26"/>
    <p:sldId id="744" r:id="rId27"/>
    <p:sldId id="746" r:id="rId28"/>
    <p:sldId id="747" r:id="rId29"/>
    <p:sldId id="749" r:id="rId30"/>
    <p:sldId id="748" r:id="rId31"/>
    <p:sldId id="750" r:id="rId32"/>
    <p:sldId id="325" r:id="rId33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CCFFCC"/>
    <a:srgbClr val="6699FF"/>
    <a:srgbClr val="FF9999"/>
    <a:srgbClr val="FFFFFF"/>
    <a:srgbClr val="CCCCFF"/>
    <a:srgbClr val="009E00"/>
    <a:srgbClr val="FF9933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80" y="-108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176FFADF-79CB-4D72-852F-AAC670A3D03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8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949F3908-8432-46C2-9A97-2AAB410800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3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F29E8-5A29-4A5A-BA64-C916EB160DD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518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CEC61B-8E5B-428C-BF4B-91CC7F06BD3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211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B8132-3E69-42D4-86FC-16113E9DD66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8875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1E074-CA2B-4440-94E7-E49724C4F16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3149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fld id="{056D23D7-10E6-485D-80C1-8CCF7E24002C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460805" name="Picture 5" descr="MCj03788450000[1]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2013 </a:t>
            </a:r>
            <a:r>
              <a:rPr lang="ko-KR" altLang="en-US" sz="1000" dirty="0" err="1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인피니티북스</a:t>
            </a:r>
            <a:r>
              <a:rPr lang="ko-KR" altLang="en-US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5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495425" y="1622425"/>
            <a:ext cx="7124564" cy="1323439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latin typeface="Century Schoolbook" panose="02040604050505020304" pitchFamily="18" charset="0"/>
              </a:rPr>
              <a:t>CHAPTER </a:t>
            </a:r>
            <a:r>
              <a:rPr lang="en-US" altLang="ko-KR" sz="4000" dirty="0" smtClean="0">
                <a:latin typeface="Century Schoolbook" panose="02040604050505020304" pitchFamily="18" charset="0"/>
              </a:rPr>
              <a:t>15. </a:t>
            </a:r>
            <a:endParaRPr lang="en-US" altLang="ko-KR" sz="4000" dirty="0" smtClean="0">
              <a:latin typeface="Century Schoolbook" panose="02040604050505020304" pitchFamily="18" charset="0"/>
            </a:endParaRPr>
          </a:p>
          <a:p>
            <a:pPr algn="ctr" latinLnBrk="1"/>
            <a:r>
              <a:rPr lang="en-US" altLang="ko-KR" sz="4000" dirty="0" err="1" smtClean="0"/>
              <a:t>JSP</a:t>
            </a:r>
            <a:endParaRPr lang="ko-KR" altLang="en-US" sz="4000" dirty="0"/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05213"/>
            <a:ext cx="4248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스크립틀릿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433638"/>
            <a:ext cx="63817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1819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err="1" smtClean="0">
                <a:latin typeface="Century Schoolbook" panose="02040604050505020304" pitchFamily="18" charset="0"/>
              </a:rPr>
              <a:t>스크립틀릿</a:t>
            </a:r>
            <a:r>
              <a:rPr lang="ko-KR" altLang="en-US" dirty="0" smtClean="0">
                <a:latin typeface="Century Schoolbook" panose="02040604050505020304" pitchFamily="18" charset="0"/>
              </a:rPr>
              <a:t> </a:t>
            </a:r>
            <a:r>
              <a:rPr lang="en-US" altLang="ko-KR" dirty="0" smtClean="0">
                <a:latin typeface="Century Schoolbook" panose="02040604050505020304" pitchFamily="18" charset="0"/>
              </a:rPr>
              <a:t>#1</a:t>
            </a:r>
            <a:endParaRPr lang="en-US" altLang="ko-KR" dirty="0">
              <a:latin typeface="Century Schoolbook" panose="02040604050505020304" pitchFamily="18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7"/>
            <a:ext cx="8212138" cy="1952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r>
              <a:rPr lang="en-US" altLang="ko-KR" dirty="0"/>
              <a:t>&lt;HTML&gt;</a:t>
            </a:r>
          </a:p>
          <a:p>
            <a:r>
              <a:rPr lang="en-US" altLang="ko-KR" dirty="0"/>
              <a:t>&lt;BODY&gt;</a:t>
            </a:r>
          </a:p>
          <a:p>
            <a:r>
              <a:rPr lang="en-US" altLang="ko-KR" dirty="0"/>
              <a:t>	&lt;%</a:t>
            </a:r>
          </a:p>
          <a:p>
            <a:r>
              <a:rPr lang="en-US" altLang="ko-KR" dirty="0"/>
              <a:t>    	</a:t>
            </a:r>
            <a:r>
              <a:rPr lang="en-US" altLang="ko-KR" dirty="0" err="1"/>
              <a:t>java.util.Date</a:t>
            </a:r>
            <a:r>
              <a:rPr lang="en-US" altLang="ko-KR" dirty="0"/>
              <a:t> date = new </a:t>
            </a:r>
            <a:r>
              <a:rPr lang="en-US" altLang="ko-KR" dirty="0" err="1"/>
              <a:t>java.util.Date</a:t>
            </a:r>
            <a:r>
              <a:rPr lang="en-US" altLang="ko-KR" dirty="0"/>
              <a:t>();</a:t>
            </a:r>
          </a:p>
          <a:p>
            <a:r>
              <a:rPr lang="en-US" altLang="ko-KR" dirty="0"/>
              <a:t>	%&gt;</a:t>
            </a:r>
          </a:p>
          <a:p>
            <a:r>
              <a:rPr lang="en-US" altLang="ko-KR" dirty="0"/>
              <a:t>	</a:t>
            </a:r>
            <a:r>
              <a:rPr lang="ko-KR" altLang="en-US" dirty="0"/>
              <a:t>안녕하세요</a:t>
            </a:r>
            <a:r>
              <a:rPr lang="en-US" altLang="ko-KR" dirty="0"/>
              <a:t>? </a:t>
            </a:r>
            <a:r>
              <a:rPr lang="ko-KR" altLang="en-US" dirty="0"/>
              <a:t>현재 시각은 </a:t>
            </a:r>
            <a:r>
              <a:rPr lang="en-US" altLang="ko-KR" dirty="0"/>
              <a:t>&lt;%= date %&gt;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&lt;/BODY&gt;</a:t>
            </a:r>
          </a:p>
          <a:p>
            <a:r>
              <a:rPr lang="en-US" altLang="ko-KR" dirty="0"/>
              <a:t>&lt;/HTML&gt;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933450" y="1828800"/>
            <a:ext cx="4953000" cy="58102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221" name="_x58666272" descr="EMB00000c685a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02" y="3838575"/>
            <a:ext cx="5738099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5633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err="1" smtClean="0">
                <a:latin typeface="Century Schoolbook" panose="02040604050505020304" pitchFamily="18" charset="0"/>
              </a:rPr>
              <a:t>스크립틀릿</a:t>
            </a:r>
            <a:r>
              <a:rPr lang="ko-KR" altLang="en-US" dirty="0" smtClean="0">
                <a:latin typeface="Century Schoolbook" panose="02040604050505020304" pitchFamily="18" charset="0"/>
              </a:rPr>
              <a:t> </a:t>
            </a:r>
            <a:r>
              <a:rPr lang="en-US" altLang="ko-KR" dirty="0" smtClean="0">
                <a:latin typeface="Century Schoolbook" panose="02040604050505020304" pitchFamily="18" charset="0"/>
              </a:rPr>
              <a:t>#2</a:t>
            </a:r>
            <a:endParaRPr lang="en-US" altLang="ko-KR" dirty="0">
              <a:latin typeface="Century Schoolbook" panose="02040604050505020304" pitchFamily="18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6"/>
            <a:ext cx="8212138" cy="3067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r>
              <a:rPr lang="en-US" altLang="ko-KR" dirty="0"/>
              <a:t>&lt;HTML&gt;</a:t>
            </a:r>
          </a:p>
          <a:p>
            <a:r>
              <a:rPr lang="en-US" altLang="ko-KR" dirty="0"/>
              <a:t>&lt;BODY&gt;</a:t>
            </a:r>
          </a:p>
          <a:p>
            <a:r>
              <a:rPr lang="en-US" altLang="ko-KR" dirty="0"/>
              <a:t>	&lt;%</a:t>
            </a:r>
          </a:p>
          <a:p>
            <a:r>
              <a:rPr lang="en-US" altLang="ko-KR" dirty="0"/>
              <a:t>	    </a:t>
            </a:r>
            <a:r>
              <a:rPr lang="en-US" altLang="ko-KR" dirty="0" err="1"/>
              <a:t>System.out.println</a:t>
            </a:r>
            <a:r>
              <a:rPr lang="en-US" altLang="ko-KR" dirty="0"/>
              <a:t>( "</a:t>
            </a:r>
            <a:r>
              <a:rPr lang="ko-KR" altLang="en-US" dirty="0"/>
              <a:t>날짜를 출력하여 본다</a:t>
            </a:r>
            <a:r>
              <a:rPr lang="en-US" altLang="ko-KR" dirty="0"/>
              <a:t>." );</a:t>
            </a:r>
          </a:p>
          <a:p>
            <a:r>
              <a:rPr lang="en-US" altLang="ko-KR" dirty="0"/>
              <a:t>	    </a:t>
            </a:r>
            <a:r>
              <a:rPr lang="en-US" altLang="ko-KR" dirty="0" err="1"/>
              <a:t>java.util.Date</a:t>
            </a:r>
            <a:r>
              <a:rPr lang="en-US" altLang="ko-KR" dirty="0"/>
              <a:t> date = new </a:t>
            </a:r>
            <a:r>
              <a:rPr lang="en-US" altLang="ko-KR" dirty="0" err="1"/>
              <a:t>java.util.Date</a:t>
            </a:r>
            <a:r>
              <a:rPr lang="en-US" altLang="ko-KR" dirty="0"/>
              <a:t>();</a:t>
            </a:r>
          </a:p>
          <a:p>
            <a:r>
              <a:rPr lang="en-US" altLang="ko-KR" dirty="0"/>
              <a:t>	%&gt;</a:t>
            </a:r>
          </a:p>
          <a:p>
            <a:r>
              <a:rPr lang="en-US" altLang="ko-KR" dirty="0"/>
              <a:t>	</a:t>
            </a:r>
            <a:r>
              <a:rPr lang="ko-KR" altLang="en-US" dirty="0"/>
              <a:t>안녕하세요</a:t>
            </a:r>
            <a:r>
              <a:rPr lang="en-US" altLang="ko-KR" dirty="0"/>
              <a:t>? </a:t>
            </a:r>
            <a:r>
              <a:rPr lang="ko-KR" altLang="en-US" dirty="0"/>
              <a:t>현재 시각은 </a:t>
            </a:r>
          </a:p>
          <a:p>
            <a:r>
              <a:rPr lang="ko-KR" altLang="en-US" dirty="0"/>
              <a:t>	</a:t>
            </a:r>
            <a:r>
              <a:rPr lang="en-US" altLang="ko-KR" dirty="0"/>
              <a:t>&lt;%</a:t>
            </a:r>
          </a:p>
          <a:p>
            <a:r>
              <a:rPr lang="en-US" altLang="ko-KR" dirty="0"/>
              <a:t>	    </a:t>
            </a:r>
            <a:r>
              <a:rPr lang="en-US" altLang="ko-KR" dirty="0" err="1"/>
              <a:t>out.println</a:t>
            </a:r>
            <a:r>
              <a:rPr lang="en-US" altLang="ko-KR" dirty="0"/>
              <a:t>( </a:t>
            </a:r>
            <a:r>
              <a:rPr lang="en-US" altLang="ko-KR" dirty="0" err="1"/>
              <a:t>String.valueOf</a:t>
            </a:r>
            <a:r>
              <a:rPr lang="en-US" altLang="ko-KR" dirty="0"/>
              <a:t>( date ));</a:t>
            </a:r>
          </a:p>
          <a:p>
            <a:r>
              <a:rPr lang="en-US" altLang="ko-KR" dirty="0"/>
              <a:t>	%&gt;</a:t>
            </a:r>
          </a:p>
          <a:p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&lt;/BODY&gt;</a:t>
            </a:r>
          </a:p>
          <a:p>
            <a:r>
              <a:rPr lang="en-US" altLang="ko-KR" dirty="0"/>
              <a:t>&lt;/HTML&gt;</a:t>
            </a:r>
            <a:endParaRPr lang="ko-KR" altLang="en-US" dirty="0"/>
          </a:p>
        </p:txBody>
      </p:sp>
      <p:pic>
        <p:nvPicPr>
          <p:cNvPr id="6" name="_x58665232" descr="EMB00000c685a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43" y="4533899"/>
            <a:ext cx="560949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5239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err="1" smtClean="0">
                <a:latin typeface="Century Schoolbook" panose="02040604050505020304" pitchFamily="18" charset="0"/>
              </a:rPr>
              <a:t>스크립틀릿</a:t>
            </a:r>
            <a:r>
              <a:rPr lang="ko-KR" altLang="en-US" dirty="0" smtClean="0">
                <a:latin typeface="Century Schoolbook" panose="02040604050505020304" pitchFamily="18" charset="0"/>
              </a:rPr>
              <a:t> </a:t>
            </a:r>
            <a:r>
              <a:rPr lang="en-US" altLang="ko-KR" dirty="0" smtClean="0">
                <a:latin typeface="Century Schoolbook" panose="02040604050505020304" pitchFamily="18" charset="0"/>
              </a:rPr>
              <a:t>#3</a:t>
            </a:r>
            <a:endParaRPr lang="en-US" altLang="ko-KR" dirty="0">
              <a:latin typeface="Century Schoolbook" panose="02040604050505020304" pitchFamily="18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6"/>
            <a:ext cx="8212138" cy="3067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r>
              <a:rPr lang="en-US" altLang="ko-KR" dirty="0"/>
              <a:t>&lt;HTML&gt;</a:t>
            </a:r>
          </a:p>
          <a:p>
            <a:r>
              <a:rPr lang="en-US" altLang="ko-KR" dirty="0"/>
              <a:t>&lt;BODY&gt;</a:t>
            </a:r>
          </a:p>
          <a:p>
            <a:r>
              <a:rPr lang="en-US" altLang="ko-KR" dirty="0"/>
              <a:t>	&lt;%</a:t>
            </a:r>
          </a:p>
          <a:p>
            <a:r>
              <a:rPr lang="en-US" altLang="ko-KR" dirty="0"/>
              <a:t>	    </a:t>
            </a:r>
            <a:r>
              <a:rPr lang="en-US" altLang="ko-KR" dirty="0" err="1"/>
              <a:t>java.util.Date</a:t>
            </a:r>
            <a:r>
              <a:rPr lang="en-US" altLang="ko-KR" dirty="0"/>
              <a:t> date = new </a:t>
            </a:r>
            <a:r>
              <a:rPr lang="en-US" altLang="ko-KR" dirty="0" err="1"/>
              <a:t>java.util.Date</a:t>
            </a:r>
            <a:r>
              <a:rPr lang="en-US" altLang="ko-KR" dirty="0"/>
              <a:t>();</a:t>
            </a:r>
          </a:p>
          <a:p>
            <a:r>
              <a:rPr lang="en-US" altLang="ko-KR" dirty="0"/>
              <a:t>	%&gt;</a:t>
            </a:r>
          </a:p>
          <a:p>
            <a:r>
              <a:rPr lang="en-US" altLang="ko-KR" dirty="0"/>
              <a:t>	</a:t>
            </a:r>
            <a:r>
              <a:rPr lang="ko-KR" altLang="en-US" dirty="0"/>
              <a:t>안녕하세요</a:t>
            </a:r>
            <a:r>
              <a:rPr lang="en-US" altLang="ko-KR" dirty="0"/>
              <a:t>? </a:t>
            </a:r>
            <a:r>
              <a:rPr lang="ko-KR" altLang="en-US" dirty="0"/>
              <a:t>현재 시각은 </a:t>
            </a:r>
          </a:p>
          <a:p>
            <a:r>
              <a:rPr lang="ko-KR" altLang="en-US" dirty="0"/>
              <a:t>	</a:t>
            </a:r>
            <a:r>
              <a:rPr lang="en-US" altLang="ko-KR" dirty="0"/>
              <a:t>&lt;%</a:t>
            </a:r>
          </a:p>
          <a:p>
            <a:r>
              <a:rPr lang="en-US" altLang="ko-KR" dirty="0"/>
              <a:t>	    </a:t>
            </a:r>
            <a:r>
              <a:rPr lang="en-US" altLang="ko-KR" dirty="0" err="1"/>
              <a:t>out.println</a:t>
            </a:r>
            <a:r>
              <a:rPr lang="en-US" altLang="ko-KR" dirty="0"/>
              <a:t>( date );</a:t>
            </a:r>
          </a:p>
          <a:p>
            <a:r>
              <a:rPr lang="en-US" altLang="ko-KR" dirty="0"/>
              <a:t>	    </a:t>
            </a:r>
            <a:r>
              <a:rPr lang="en-US" altLang="ko-KR" dirty="0" err="1"/>
              <a:t>out.println</a:t>
            </a:r>
            <a:r>
              <a:rPr lang="en-US" altLang="ko-KR" dirty="0"/>
              <a:t>( "&lt;BR&gt;</a:t>
            </a:r>
            <a:r>
              <a:rPr lang="ko-KR" altLang="en-US" dirty="0"/>
              <a:t>이고 </a:t>
            </a:r>
            <a:r>
              <a:rPr lang="en-US" altLang="ko-KR" dirty="0" err="1"/>
              <a:t>ip</a:t>
            </a:r>
            <a:r>
              <a:rPr lang="ko-KR" altLang="en-US" dirty="0"/>
              <a:t>주소는 </a:t>
            </a:r>
            <a:r>
              <a:rPr lang="en-US" altLang="ko-KR" dirty="0"/>
              <a:t>" );</a:t>
            </a:r>
          </a:p>
          <a:p>
            <a:r>
              <a:rPr lang="en-US" altLang="ko-KR" dirty="0"/>
              <a:t>	    </a:t>
            </a:r>
            <a:r>
              <a:rPr lang="en-US" altLang="ko-KR" dirty="0" err="1"/>
              <a:t>out.println</a:t>
            </a:r>
            <a:r>
              <a:rPr lang="en-US" altLang="ko-KR" dirty="0"/>
              <a:t>( </a:t>
            </a:r>
            <a:r>
              <a:rPr lang="en-US" altLang="ko-KR" dirty="0" err="1"/>
              <a:t>request.getRemoteAddr</a:t>
            </a:r>
            <a:r>
              <a:rPr lang="en-US" altLang="ko-KR" dirty="0"/>
              <a:t>());</a:t>
            </a:r>
          </a:p>
          <a:p>
            <a:r>
              <a:rPr lang="en-US" altLang="ko-KR" dirty="0"/>
              <a:t>	%&gt;</a:t>
            </a:r>
          </a:p>
          <a:p>
            <a:r>
              <a:rPr lang="en-US" altLang="ko-KR" dirty="0"/>
              <a:t>	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&lt;/BODY&gt;</a:t>
            </a:r>
          </a:p>
          <a:p>
            <a:r>
              <a:rPr lang="en-US" altLang="ko-KR" dirty="0"/>
              <a:t>&lt;/HTML&gt;</a:t>
            </a:r>
            <a:endParaRPr lang="ko-KR" altLang="en-US" dirty="0"/>
          </a:p>
        </p:txBody>
      </p:sp>
      <p:pic>
        <p:nvPicPr>
          <p:cNvPr id="12289" name="_x58666592" descr="EMB00000c685a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97" y="4667249"/>
            <a:ext cx="5420941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36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err="1" smtClean="0">
                <a:latin typeface="Century Schoolbook" panose="02040604050505020304" pitchFamily="18" charset="0"/>
              </a:rPr>
              <a:t>JSP</a:t>
            </a:r>
            <a:r>
              <a:rPr lang="en-US" altLang="ko-KR" dirty="0" smtClean="0">
                <a:latin typeface="Century Schoolbook" panose="02040604050505020304" pitchFamily="18" charset="0"/>
              </a:rPr>
              <a:t> </a:t>
            </a:r>
            <a:r>
              <a:rPr lang="ko-KR" altLang="en-US" dirty="0" smtClean="0">
                <a:latin typeface="Century Schoolbook" panose="02040604050505020304" pitchFamily="18" charset="0"/>
              </a:rPr>
              <a:t>주석</a:t>
            </a:r>
            <a:endParaRPr lang="en-US" altLang="ko-KR" dirty="0">
              <a:latin typeface="Century Schoolbook" panose="02040604050505020304" pitchFamily="18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6"/>
            <a:ext cx="8212138" cy="1971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r>
              <a:rPr lang="en-US" altLang="ko-KR" dirty="0"/>
              <a:t>&lt;html&gt; </a:t>
            </a:r>
          </a:p>
          <a:p>
            <a:r>
              <a:rPr lang="en-US" altLang="ko-KR" dirty="0"/>
              <a:t>&lt;head&gt;&lt;title&gt;</a:t>
            </a:r>
            <a:r>
              <a:rPr lang="ko-KR" altLang="en-US" dirty="0"/>
              <a:t>주석 테스트</a:t>
            </a:r>
            <a:r>
              <a:rPr lang="en-US" altLang="ko-KR" dirty="0"/>
              <a:t>&lt;/title&gt;&lt;/head&gt; </a:t>
            </a:r>
          </a:p>
          <a:p>
            <a:r>
              <a:rPr lang="en-US" altLang="ko-KR" dirty="0"/>
              <a:t>&lt;body&gt; </a:t>
            </a:r>
          </a:p>
          <a:p>
            <a:r>
              <a:rPr lang="en-US" altLang="ko-KR" dirty="0"/>
              <a:t>&lt;</a:t>
            </a:r>
            <a:r>
              <a:rPr lang="en-US" altLang="ko-KR" dirty="0" err="1"/>
              <a:t>h2</a:t>
            </a:r>
            <a:r>
              <a:rPr lang="en-US" altLang="ko-KR" dirty="0"/>
              <a:t>&gt;</a:t>
            </a:r>
            <a:r>
              <a:rPr lang="ko-KR" altLang="en-US" dirty="0"/>
              <a:t>주석을 테스트합니다</a:t>
            </a:r>
            <a:r>
              <a:rPr lang="en-US" altLang="ko-KR" dirty="0"/>
              <a:t>.&lt;/</a:t>
            </a:r>
            <a:r>
              <a:rPr lang="en-US" altLang="ko-KR" dirty="0" err="1"/>
              <a:t>h2</a:t>
            </a:r>
            <a:r>
              <a:rPr lang="en-US" altLang="ko-KR" dirty="0"/>
              <a:t>&gt; </a:t>
            </a:r>
          </a:p>
          <a:p>
            <a:r>
              <a:rPr lang="en-US" altLang="ko-KR" dirty="0"/>
              <a:t>&lt;%-- </a:t>
            </a:r>
            <a:r>
              <a:rPr lang="ko-KR" altLang="en-US" dirty="0"/>
              <a:t>이 주석은 보이지 않습니다</a:t>
            </a:r>
            <a:r>
              <a:rPr lang="en-US" altLang="ko-KR" dirty="0"/>
              <a:t>. --%&gt; </a:t>
            </a:r>
          </a:p>
          <a:p>
            <a:r>
              <a:rPr lang="en-US" altLang="ko-KR" dirty="0"/>
              <a:t>&lt;/body&gt; </a:t>
            </a:r>
          </a:p>
          <a:p>
            <a:r>
              <a:rPr lang="en-US" altLang="ko-KR" dirty="0"/>
              <a:t>&lt;/html&gt; </a:t>
            </a:r>
            <a:endParaRPr lang="ko-KR" altLang="en-US" dirty="0"/>
          </a:p>
        </p:txBody>
      </p:sp>
      <p:pic>
        <p:nvPicPr>
          <p:cNvPr id="13315" name="_x58665152" descr="EMB00000c685a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39" y="3686175"/>
            <a:ext cx="4444399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4513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err="1" smtClean="0">
                <a:latin typeface="Century Schoolbook" panose="02040604050505020304" pitchFamily="18" charset="0"/>
              </a:rPr>
              <a:t>JSP</a:t>
            </a:r>
            <a:r>
              <a:rPr lang="en-US" altLang="ko-KR" dirty="0" smtClean="0">
                <a:latin typeface="Century Schoolbook" panose="02040604050505020304" pitchFamily="18" charset="0"/>
              </a:rPr>
              <a:t> </a:t>
            </a:r>
            <a:r>
              <a:rPr lang="ko-KR" altLang="en-US" dirty="0" smtClean="0">
                <a:latin typeface="Century Schoolbook" panose="02040604050505020304" pitchFamily="18" charset="0"/>
              </a:rPr>
              <a:t>지시어</a:t>
            </a:r>
            <a:endParaRPr lang="en-US" altLang="ko-KR" dirty="0">
              <a:latin typeface="Century Schoolbook" panose="02040604050505020304" pitchFamily="18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6"/>
            <a:ext cx="8212138" cy="2314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r>
              <a:rPr lang="en-US" altLang="ko-KR" dirty="0"/>
              <a:t>&lt;%@ page import="</a:t>
            </a:r>
            <a:r>
              <a:rPr lang="en-US" altLang="ko-KR" dirty="0" err="1"/>
              <a:t>java.util</a:t>
            </a:r>
            <a:r>
              <a:rPr lang="en-US" altLang="ko-KR" dirty="0"/>
              <a:t>.*" %&gt;</a:t>
            </a:r>
          </a:p>
          <a:p>
            <a:r>
              <a:rPr lang="en-US" altLang="ko-KR" dirty="0"/>
              <a:t>&lt;HTML&gt;</a:t>
            </a:r>
          </a:p>
          <a:p>
            <a:r>
              <a:rPr lang="en-US" altLang="ko-KR" dirty="0"/>
              <a:t>&lt;BODY&gt;</a:t>
            </a:r>
          </a:p>
          <a:p>
            <a:r>
              <a:rPr lang="en-US" altLang="ko-KR" dirty="0"/>
              <a:t>&lt;%</a:t>
            </a:r>
          </a:p>
          <a:p>
            <a:r>
              <a:rPr lang="en-US" altLang="ko-KR" dirty="0"/>
              <a:t>    Date date = new Date();</a:t>
            </a:r>
          </a:p>
          <a:p>
            <a:r>
              <a:rPr lang="en-US" altLang="ko-KR" dirty="0"/>
              <a:t>%&gt;</a:t>
            </a:r>
          </a:p>
          <a:p>
            <a:r>
              <a:rPr lang="ko-KR" altLang="en-US" dirty="0"/>
              <a:t>안녕하세요</a:t>
            </a:r>
            <a:r>
              <a:rPr lang="en-US" altLang="ko-KR" dirty="0"/>
              <a:t>? </a:t>
            </a:r>
            <a:r>
              <a:rPr lang="ko-KR" altLang="en-US" dirty="0"/>
              <a:t>현재 시간은 </a:t>
            </a:r>
            <a:r>
              <a:rPr lang="en-US" altLang="ko-KR" dirty="0"/>
              <a:t>&lt;%= date %&gt; </a:t>
            </a:r>
            <a:r>
              <a:rPr lang="ko-KR" altLang="en-US" dirty="0"/>
              <a:t>입니다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&lt;/BODY&gt;</a:t>
            </a:r>
          </a:p>
          <a:p>
            <a:r>
              <a:rPr lang="en-US" altLang="ko-KR" dirty="0"/>
              <a:t>&lt;/HTML&gt;</a:t>
            </a:r>
            <a:endParaRPr lang="ko-KR" altLang="en-US" dirty="0"/>
          </a:p>
        </p:txBody>
      </p:sp>
      <p:pic>
        <p:nvPicPr>
          <p:cNvPr id="15361" name="_x58666272" descr="EMB00000c685a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41" y="4105275"/>
            <a:ext cx="6201097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2420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선언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804988"/>
            <a:ext cx="8039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038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err="1" smtClean="0">
                <a:latin typeface="Century Schoolbook" panose="02040604050505020304" pitchFamily="18" charset="0"/>
              </a:rPr>
              <a:t>JSP</a:t>
            </a:r>
            <a:r>
              <a:rPr lang="en-US" altLang="ko-KR" dirty="0" smtClean="0">
                <a:latin typeface="Century Schoolbook" panose="02040604050505020304" pitchFamily="18" charset="0"/>
              </a:rPr>
              <a:t> </a:t>
            </a:r>
            <a:r>
              <a:rPr lang="ko-KR" altLang="en-US" dirty="0" smtClean="0">
                <a:latin typeface="Century Schoolbook" panose="02040604050505020304" pitchFamily="18" charset="0"/>
              </a:rPr>
              <a:t>선언</a:t>
            </a:r>
            <a:endParaRPr lang="en-US" altLang="ko-KR" dirty="0">
              <a:latin typeface="Century Schoolbook" panose="02040604050505020304" pitchFamily="18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6"/>
            <a:ext cx="8212138" cy="3114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r>
              <a:rPr lang="en-US" altLang="ko-KR" dirty="0"/>
              <a:t>&lt;HTML&gt;</a:t>
            </a:r>
          </a:p>
          <a:p>
            <a:r>
              <a:rPr lang="en-US" altLang="ko-KR" dirty="0"/>
              <a:t>&lt;BODY&gt;</a:t>
            </a:r>
          </a:p>
          <a:p>
            <a:r>
              <a:rPr lang="en-US" altLang="ko-KR" dirty="0"/>
              <a:t>&lt;%@ page import="</a:t>
            </a:r>
            <a:r>
              <a:rPr lang="en-US" altLang="ko-KR" dirty="0" err="1"/>
              <a:t>java.util</a:t>
            </a:r>
            <a:r>
              <a:rPr lang="en-US" altLang="ko-KR" dirty="0"/>
              <a:t>.*" %&gt;</a:t>
            </a:r>
          </a:p>
          <a:p>
            <a:r>
              <a:rPr lang="en-US" altLang="ko-KR" dirty="0"/>
              <a:t>&lt;%!</a:t>
            </a:r>
          </a:p>
          <a:p>
            <a:r>
              <a:rPr lang="en-US" altLang="ko-KR" dirty="0"/>
              <a:t>    Date date = new Date();</a:t>
            </a:r>
          </a:p>
          <a:p>
            <a:r>
              <a:rPr lang="en-US" altLang="ko-KR" dirty="0"/>
              <a:t>    Date </a:t>
            </a:r>
            <a:r>
              <a:rPr lang="en-US" altLang="ko-KR" dirty="0" err="1"/>
              <a:t>getDate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    {</a:t>
            </a:r>
          </a:p>
          <a:p>
            <a:r>
              <a:rPr lang="en-US" altLang="ko-KR" dirty="0"/>
              <a:t>        return date;</a:t>
            </a:r>
          </a:p>
          <a:p>
            <a:r>
              <a:rPr lang="en-US" altLang="ko-KR" dirty="0"/>
              <a:t>    }</a:t>
            </a:r>
          </a:p>
          <a:p>
            <a:r>
              <a:rPr lang="en-US" altLang="ko-KR" dirty="0"/>
              <a:t>%&gt;</a:t>
            </a:r>
          </a:p>
          <a:p>
            <a:r>
              <a:rPr lang="ko-KR" altLang="en-US" dirty="0"/>
              <a:t>안녕하세요</a:t>
            </a:r>
            <a:r>
              <a:rPr lang="en-US" altLang="ko-KR" dirty="0"/>
              <a:t>? </a:t>
            </a:r>
            <a:r>
              <a:rPr lang="ko-KR" altLang="en-US" dirty="0"/>
              <a:t>현재 시각은 </a:t>
            </a:r>
            <a:r>
              <a:rPr lang="en-US" altLang="ko-KR" dirty="0"/>
              <a:t>&lt;%= </a:t>
            </a:r>
            <a:r>
              <a:rPr lang="en-US" altLang="ko-KR" dirty="0" err="1"/>
              <a:t>getDate</a:t>
            </a:r>
            <a:r>
              <a:rPr lang="en-US" altLang="ko-KR" dirty="0"/>
              <a:t>() %&gt; 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&lt;/BODY&gt;</a:t>
            </a:r>
          </a:p>
          <a:p>
            <a:r>
              <a:rPr lang="en-US" altLang="ko-KR" dirty="0"/>
              <a:t>&lt;/HTML&gt;</a:t>
            </a:r>
            <a:endParaRPr lang="ko-KR" altLang="en-US" dirty="0"/>
          </a:p>
        </p:txBody>
      </p:sp>
      <p:pic>
        <p:nvPicPr>
          <p:cNvPr id="17409" name="_x58665632" descr="EMB00000c685a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66" y="4714875"/>
            <a:ext cx="5853372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8590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err="1" smtClean="0">
                <a:latin typeface="Century Schoolbook" panose="02040604050505020304" pitchFamily="18" charset="0"/>
              </a:rPr>
              <a:t>JSP</a:t>
            </a:r>
            <a:r>
              <a:rPr lang="en-US" altLang="ko-KR" dirty="0" smtClean="0">
                <a:latin typeface="Century Schoolbook" panose="02040604050505020304" pitchFamily="18" charset="0"/>
              </a:rPr>
              <a:t> </a:t>
            </a:r>
            <a:r>
              <a:rPr lang="ko-KR" altLang="en-US" dirty="0" err="1" smtClean="0">
                <a:latin typeface="Century Schoolbook" panose="02040604050505020304" pitchFamily="18" charset="0"/>
              </a:rPr>
              <a:t>조건문</a:t>
            </a:r>
            <a:endParaRPr lang="en-US" altLang="ko-KR" dirty="0">
              <a:latin typeface="Century Schoolbook" panose="02040604050505020304" pitchFamily="18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6"/>
            <a:ext cx="8212138" cy="2447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&lt;%! </a:t>
            </a:r>
            <a:r>
              <a:rPr lang="en-US" altLang="ko-KR" dirty="0" err="1"/>
              <a:t>int</a:t>
            </a:r>
            <a:r>
              <a:rPr lang="en-US" altLang="ko-KR" dirty="0"/>
              <a:t> day = 3; %&gt; </a:t>
            </a:r>
          </a:p>
          <a:p>
            <a:r>
              <a:rPr lang="en-US" altLang="ko-KR" dirty="0"/>
              <a:t>&lt;html&gt; </a:t>
            </a:r>
          </a:p>
          <a:p>
            <a:r>
              <a:rPr lang="en-US" altLang="ko-KR" dirty="0"/>
              <a:t>&lt;head&gt;&lt;title&gt;if/else </a:t>
            </a:r>
            <a:r>
              <a:rPr lang="ko-KR" altLang="en-US" dirty="0"/>
              <a:t>예제</a:t>
            </a:r>
            <a:r>
              <a:rPr lang="en-US" altLang="ko-KR" dirty="0"/>
              <a:t>&lt;/title&gt;&lt;/head&gt; </a:t>
            </a:r>
          </a:p>
          <a:p>
            <a:r>
              <a:rPr lang="en-US" altLang="ko-KR" dirty="0"/>
              <a:t>&lt;body&gt;</a:t>
            </a:r>
          </a:p>
          <a:p>
            <a:r>
              <a:rPr lang="en-US" altLang="ko-KR" dirty="0"/>
              <a:t>&lt;% if (day == 1 | day == 7) { %&gt;</a:t>
            </a:r>
          </a:p>
          <a:p>
            <a:r>
              <a:rPr lang="en-US" altLang="ko-KR" dirty="0"/>
              <a:t>      &lt;p&gt; </a:t>
            </a:r>
            <a:r>
              <a:rPr lang="ko-KR" altLang="en-US" dirty="0"/>
              <a:t>오늘은 주말입니다</a:t>
            </a:r>
            <a:r>
              <a:rPr lang="en-US" altLang="ko-KR" dirty="0"/>
              <a:t>.&lt;/p&gt;</a:t>
            </a:r>
          </a:p>
          <a:p>
            <a:r>
              <a:rPr lang="en-US" altLang="ko-KR" dirty="0"/>
              <a:t>&lt;% } else { %&gt;</a:t>
            </a:r>
          </a:p>
          <a:p>
            <a:r>
              <a:rPr lang="en-US" altLang="ko-KR" dirty="0"/>
              <a:t>      &lt;p&gt; </a:t>
            </a:r>
            <a:r>
              <a:rPr lang="ko-KR" altLang="en-US" dirty="0"/>
              <a:t>오늘은 주말이 아닙니다</a:t>
            </a:r>
            <a:r>
              <a:rPr lang="en-US" altLang="ko-KR" dirty="0"/>
              <a:t>.&lt;/p&gt;</a:t>
            </a:r>
          </a:p>
          <a:p>
            <a:r>
              <a:rPr lang="en-US" altLang="ko-KR" dirty="0"/>
              <a:t>&lt;% } %&gt;</a:t>
            </a:r>
          </a:p>
          <a:p>
            <a:r>
              <a:rPr lang="en-US" altLang="ko-KR" dirty="0"/>
              <a:t>&lt;/body&gt; </a:t>
            </a:r>
          </a:p>
          <a:p>
            <a:r>
              <a:rPr lang="en-US" altLang="ko-KR" dirty="0"/>
              <a:t>&lt;/html&gt; </a:t>
            </a:r>
          </a:p>
        </p:txBody>
      </p:sp>
      <p:pic>
        <p:nvPicPr>
          <p:cNvPr id="18433" name="_x58665392" descr="EMB00000c685a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54" y="4248149"/>
            <a:ext cx="4275984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51664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err="1" smtClean="0">
                <a:latin typeface="Century Schoolbook" panose="02040604050505020304" pitchFamily="18" charset="0"/>
              </a:rPr>
              <a:t>JSP</a:t>
            </a:r>
            <a:r>
              <a:rPr lang="en-US" altLang="ko-KR" dirty="0" smtClean="0">
                <a:latin typeface="Century Schoolbook" panose="02040604050505020304" pitchFamily="18" charset="0"/>
              </a:rPr>
              <a:t> </a:t>
            </a:r>
            <a:r>
              <a:rPr lang="ko-KR" altLang="en-US" dirty="0" err="1" smtClean="0">
                <a:latin typeface="Century Schoolbook" panose="02040604050505020304" pitchFamily="18" charset="0"/>
              </a:rPr>
              <a:t>반복문</a:t>
            </a:r>
            <a:endParaRPr lang="en-US" altLang="ko-KR" dirty="0">
              <a:latin typeface="Century Schoolbook" panose="02040604050505020304" pitchFamily="18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6"/>
            <a:ext cx="8212138" cy="2447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&lt;%! </a:t>
            </a:r>
            <a:r>
              <a:rPr lang="en-US" altLang="ko-KR" dirty="0" err="1"/>
              <a:t>int</a:t>
            </a:r>
            <a:r>
              <a:rPr lang="en-US" altLang="ko-KR" dirty="0"/>
              <a:t> </a:t>
            </a:r>
            <a:r>
              <a:rPr lang="en-US" altLang="ko-KR" dirty="0" err="1"/>
              <a:t>fontSize</a:t>
            </a:r>
            <a:r>
              <a:rPr lang="en-US" altLang="ko-KR" dirty="0"/>
              <a:t>; %&gt; </a:t>
            </a:r>
          </a:p>
          <a:p>
            <a:r>
              <a:rPr lang="en-US" altLang="ko-KR" dirty="0"/>
              <a:t>&lt;html&gt; </a:t>
            </a:r>
          </a:p>
          <a:p>
            <a:r>
              <a:rPr lang="en-US" altLang="ko-KR" dirty="0"/>
              <a:t>&lt;head&gt;&lt;title&gt;</a:t>
            </a:r>
            <a:r>
              <a:rPr lang="ko-KR" altLang="en-US" dirty="0"/>
              <a:t>반복 구조 예제</a:t>
            </a:r>
            <a:r>
              <a:rPr lang="en-US" altLang="ko-KR" dirty="0"/>
              <a:t>&lt;/title&gt;&lt;/head&gt; </a:t>
            </a:r>
          </a:p>
          <a:p>
            <a:r>
              <a:rPr lang="en-US" altLang="ko-KR" dirty="0"/>
              <a:t>&lt;body&gt;</a:t>
            </a:r>
          </a:p>
          <a:p>
            <a:r>
              <a:rPr lang="en-US" altLang="ko-KR" dirty="0"/>
              <a:t>&lt;%for ( </a:t>
            </a:r>
            <a:r>
              <a:rPr lang="en-US" altLang="ko-KR" dirty="0" err="1"/>
              <a:t>fontSize</a:t>
            </a:r>
            <a:r>
              <a:rPr lang="en-US" altLang="ko-KR" dirty="0"/>
              <a:t> = 1; </a:t>
            </a:r>
            <a:r>
              <a:rPr lang="en-US" altLang="ko-KR" dirty="0" err="1"/>
              <a:t>fontSize</a:t>
            </a:r>
            <a:r>
              <a:rPr lang="en-US" altLang="ko-KR" dirty="0"/>
              <a:t> &lt;= 6; </a:t>
            </a:r>
            <a:r>
              <a:rPr lang="en-US" altLang="ko-KR" dirty="0" err="1"/>
              <a:t>fontSize</a:t>
            </a:r>
            <a:r>
              <a:rPr lang="en-US" altLang="ko-KR" dirty="0"/>
              <a:t>++){ %&gt;</a:t>
            </a:r>
          </a:p>
          <a:p>
            <a:r>
              <a:rPr lang="en-US" altLang="ko-KR" dirty="0"/>
              <a:t>   &lt;font color="red" size="&lt;%= </a:t>
            </a:r>
            <a:r>
              <a:rPr lang="en-US" altLang="ko-KR" dirty="0" err="1"/>
              <a:t>fontSize</a:t>
            </a:r>
            <a:r>
              <a:rPr lang="en-US" altLang="ko-KR" dirty="0"/>
              <a:t> %&gt;"&gt;</a:t>
            </a:r>
          </a:p>
          <a:p>
            <a:r>
              <a:rPr lang="en-US" altLang="ko-KR" dirty="0"/>
              <a:t>    </a:t>
            </a:r>
            <a:r>
              <a:rPr lang="ko-KR" altLang="en-US" dirty="0"/>
              <a:t>안녕하세요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   &lt;/font&gt;&lt;</a:t>
            </a:r>
            <a:r>
              <a:rPr lang="en-US" altLang="ko-KR" dirty="0" err="1"/>
              <a:t>br</a:t>
            </a:r>
            <a:r>
              <a:rPr lang="en-US" altLang="ko-KR" dirty="0"/>
              <a:t> /&gt;</a:t>
            </a:r>
          </a:p>
          <a:p>
            <a:r>
              <a:rPr lang="en-US" altLang="ko-KR" dirty="0"/>
              <a:t>&lt;%}%&gt;</a:t>
            </a:r>
          </a:p>
          <a:p>
            <a:r>
              <a:rPr lang="en-US" altLang="ko-KR" dirty="0"/>
              <a:t>&lt;/body&gt; </a:t>
            </a:r>
          </a:p>
          <a:p>
            <a:r>
              <a:rPr lang="en-US" altLang="ko-KR" dirty="0"/>
              <a:t>&lt;/html&gt; </a:t>
            </a:r>
          </a:p>
        </p:txBody>
      </p:sp>
      <p:pic>
        <p:nvPicPr>
          <p:cNvPr id="19457" name="_x58665152" descr="EMB00000c685a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41" y="4010025"/>
            <a:ext cx="6224797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660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서버와 </a:t>
            </a:r>
            <a:r>
              <a:rPr lang="ko-KR" altLang="en-US" dirty="0" smtClean="0"/>
              <a:t>클라이언트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클라이언트는 서버에게 </a:t>
            </a:r>
            <a:r>
              <a:rPr lang="ko-KR" altLang="en-US" dirty="0" err="1"/>
              <a:t>웹페이지를</a:t>
            </a:r>
            <a:r>
              <a:rPr lang="ko-KR" altLang="en-US" dirty="0"/>
              <a:t> </a:t>
            </a:r>
            <a:r>
              <a:rPr lang="ko-KR" altLang="en-US" dirty="0" smtClean="0"/>
              <a:t>요구</a:t>
            </a:r>
            <a:endParaRPr lang="en-US" altLang="ko-KR" dirty="0" smtClean="0"/>
          </a:p>
          <a:p>
            <a:r>
              <a:rPr lang="ko-KR" altLang="en-US" dirty="0" smtClean="0"/>
              <a:t>웹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서버는 </a:t>
            </a:r>
            <a:r>
              <a:rPr lang="ko-KR" altLang="en-US" dirty="0" err="1"/>
              <a:t>웹페이지를</a:t>
            </a:r>
            <a:r>
              <a:rPr lang="ko-KR" altLang="en-US" dirty="0"/>
              <a:t> 찾아서 클라이언트에게 </a:t>
            </a:r>
            <a:r>
              <a:rPr lang="ko-KR" altLang="en-US" dirty="0" smtClean="0"/>
              <a:t>전달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771775"/>
            <a:ext cx="42291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4494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err="1" smtClean="0">
                <a:latin typeface="Century Schoolbook" panose="02040604050505020304" pitchFamily="18" charset="0"/>
              </a:rPr>
              <a:t>JSP</a:t>
            </a:r>
            <a:r>
              <a:rPr lang="en-US" altLang="ko-KR" dirty="0" smtClean="0">
                <a:latin typeface="Century Schoolbook" panose="02040604050505020304" pitchFamily="18" charset="0"/>
              </a:rPr>
              <a:t> </a:t>
            </a:r>
            <a:r>
              <a:rPr lang="ko-KR" altLang="en-US" dirty="0" smtClean="0">
                <a:latin typeface="Century Schoolbook" panose="02040604050505020304" pitchFamily="18" charset="0"/>
              </a:rPr>
              <a:t>예제</a:t>
            </a:r>
            <a:endParaRPr lang="en-US" altLang="ko-KR" dirty="0">
              <a:latin typeface="Century Schoolbook" panose="02040604050505020304" pitchFamily="18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6"/>
            <a:ext cx="8212138" cy="3486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&lt;%@ page </a:t>
            </a:r>
            <a:r>
              <a:rPr lang="en-US" altLang="ko-KR" dirty="0" err="1"/>
              <a:t>contentType</a:t>
            </a:r>
            <a:r>
              <a:rPr lang="en-US" altLang="ko-KR" dirty="0"/>
              <a:t>="text/html; charset=</a:t>
            </a:r>
            <a:r>
              <a:rPr lang="en-US" altLang="ko-KR" dirty="0" err="1"/>
              <a:t>utf</a:t>
            </a:r>
            <a:r>
              <a:rPr lang="en-US" altLang="ko-KR" dirty="0"/>
              <a:t>-8" language="java" %&gt;</a:t>
            </a:r>
          </a:p>
          <a:p>
            <a:r>
              <a:rPr lang="en-US" altLang="ko-KR" dirty="0"/>
              <a:t>&lt;%</a:t>
            </a:r>
          </a:p>
          <a:p>
            <a:r>
              <a:rPr lang="en-US" altLang="ko-KR" dirty="0"/>
              <a:t>String[] array={"</a:t>
            </a:r>
            <a:r>
              <a:rPr lang="ko-KR" altLang="en-US" dirty="0"/>
              <a:t>홍길동</a:t>
            </a:r>
            <a:r>
              <a:rPr lang="en-US" altLang="ko-KR" dirty="0"/>
              <a:t>","</a:t>
            </a:r>
            <a:r>
              <a:rPr lang="ko-KR" altLang="en-US" dirty="0" err="1"/>
              <a:t>김철수</a:t>
            </a:r>
            <a:r>
              <a:rPr lang="en-US" altLang="ko-KR" dirty="0"/>
              <a:t>","</a:t>
            </a:r>
            <a:r>
              <a:rPr lang="ko-KR" altLang="en-US" dirty="0" err="1"/>
              <a:t>김영희</a:t>
            </a:r>
            <a:r>
              <a:rPr lang="en-US" altLang="ko-KR" dirty="0"/>
              <a:t>"};</a:t>
            </a:r>
          </a:p>
          <a:p>
            <a:r>
              <a:rPr lang="en-US" altLang="ko-KR" dirty="0"/>
              <a:t>%&gt;</a:t>
            </a:r>
          </a:p>
          <a:p>
            <a:endParaRPr lang="en-US" altLang="ko-KR" dirty="0"/>
          </a:p>
          <a:p>
            <a:r>
              <a:rPr lang="en-US" altLang="ko-KR" dirty="0"/>
              <a:t>&lt;html&gt;</a:t>
            </a:r>
          </a:p>
          <a:p>
            <a:r>
              <a:rPr lang="en-US" altLang="ko-KR" dirty="0"/>
              <a:t>&lt;body&gt;</a:t>
            </a:r>
          </a:p>
          <a:p>
            <a:r>
              <a:rPr lang="en-US" altLang="ko-KR" dirty="0"/>
              <a:t>    &lt;%</a:t>
            </a:r>
          </a:p>
          <a:p>
            <a:r>
              <a:rPr lang="en-US" altLang="ko-KR" dirty="0"/>
              <a:t>     </a:t>
            </a:r>
            <a:r>
              <a:rPr lang="en-US" altLang="ko-KR" dirty="0" err="1"/>
              <a:t>int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=0;</a:t>
            </a:r>
          </a:p>
          <a:p>
            <a:r>
              <a:rPr lang="en-US" altLang="ko-KR" dirty="0"/>
              <a:t>     for(</a:t>
            </a:r>
            <a:r>
              <a:rPr lang="en-US" altLang="ko-KR" dirty="0" err="1"/>
              <a:t>i</a:t>
            </a:r>
            <a:r>
              <a:rPr lang="en-US" altLang="ko-KR" dirty="0"/>
              <a:t>=</a:t>
            </a:r>
            <a:r>
              <a:rPr lang="en-US" altLang="ko-KR" dirty="0" err="1"/>
              <a:t>0;i</a:t>
            </a:r>
            <a:r>
              <a:rPr lang="en-US" altLang="ko-KR" dirty="0"/>
              <a:t>&lt;</a:t>
            </a:r>
            <a:r>
              <a:rPr lang="en-US" altLang="ko-KR" dirty="0" err="1"/>
              <a:t>array.lengthi</a:t>
            </a:r>
            <a:r>
              <a:rPr lang="en-US" altLang="ko-KR" dirty="0"/>
              <a:t>++)</a:t>
            </a:r>
          </a:p>
          <a:p>
            <a:r>
              <a:rPr lang="en-US" altLang="ko-KR" dirty="0"/>
              <a:t>     {</a:t>
            </a:r>
          </a:p>
          <a:p>
            <a:r>
              <a:rPr lang="en-US" altLang="ko-KR" dirty="0"/>
              <a:t>      </a:t>
            </a:r>
            <a:r>
              <a:rPr lang="en-US" altLang="ko-KR" dirty="0" err="1"/>
              <a:t>out.print</a:t>
            </a:r>
            <a:r>
              <a:rPr lang="en-US" altLang="ko-KR" dirty="0"/>
              <a:t>("</a:t>
            </a:r>
            <a:r>
              <a:rPr lang="ko-KR" altLang="en-US" dirty="0"/>
              <a:t>배열 요소</a:t>
            </a:r>
            <a:r>
              <a:rPr lang="en-US" altLang="ko-KR" dirty="0"/>
              <a:t>: "+array[</a:t>
            </a:r>
            <a:r>
              <a:rPr lang="en-US" altLang="ko-KR" dirty="0" err="1"/>
              <a:t>i</a:t>
            </a:r>
            <a:r>
              <a:rPr lang="en-US" altLang="ko-KR" dirty="0"/>
              <a:t>]+"&lt;</a:t>
            </a:r>
            <a:r>
              <a:rPr lang="en-US" altLang="ko-KR" dirty="0" err="1"/>
              <a:t>br</a:t>
            </a:r>
            <a:r>
              <a:rPr lang="en-US" altLang="ko-KR" dirty="0"/>
              <a:t>/&gt;");</a:t>
            </a:r>
          </a:p>
          <a:p>
            <a:r>
              <a:rPr lang="en-US" altLang="ko-KR" dirty="0"/>
              <a:t>     }</a:t>
            </a:r>
          </a:p>
          <a:p>
            <a:r>
              <a:rPr lang="en-US" altLang="ko-KR" dirty="0"/>
              <a:t>    %&gt;</a:t>
            </a:r>
          </a:p>
          <a:p>
            <a:r>
              <a:rPr lang="en-US" altLang="ko-KR" dirty="0"/>
              <a:t>&lt;/body&gt;</a:t>
            </a:r>
          </a:p>
          <a:p>
            <a:r>
              <a:rPr lang="en-US" altLang="ko-KR" dirty="0"/>
              <a:t>&lt;/html&gt;</a:t>
            </a:r>
          </a:p>
        </p:txBody>
      </p:sp>
      <p:pic>
        <p:nvPicPr>
          <p:cNvPr id="20481" name="_x58664192" descr="EMB00000c685a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886325"/>
            <a:ext cx="42227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079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err="1" smtClean="0">
                <a:latin typeface="Century Schoolbook" panose="02040604050505020304" pitchFamily="18" charset="0"/>
              </a:rPr>
              <a:t>JSP</a:t>
            </a:r>
            <a:r>
              <a:rPr lang="en-US" altLang="ko-KR" dirty="0" smtClean="0">
                <a:latin typeface="Century Schoolbook" panose="02040604050505020304" pitchFamily="18" charset="0"/>
              </a:rPr>
              <a:t> </a:t>
            </a:r>
            <a:r>
              <a:rPr lang="ko-KR" altLang="en-US" dirty="0" err="1" smtClean="0">
                <a:latin typeface="Century Schoolbook" panose="02040604050505020304" pitchFamily="18" charset="0"/>
              </a:rPr>
              <a:t>난수</a:t>
            </a:r>
            <a:r>
              <a:rPr lang="ko-KR" altLang="en-US" dirty="0" smtClean="0">
                <a:latin typeface="Century Schoolbook" panose="02040604050505020304" pitchFamily="18" charset="0"/>
              </a:rPr>
              <a:t> 예제</a:t>
            </a:r>
            <a:endParaRPr lang="en-US" altLang="ko-KR" dirty="0">
              <a:latin typeface="Century Schoolbook" panose="02040604050505020304" pitchFamily="18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5"/>
            <a:ext cx="8212138" cy="3686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&lt;html&gt;</a:t>
            </a:r>
          </a:p>
          <a:p>
            <a:r>
              <a:rPr lang="en-US" altLang="ko-KR" dirty="0"/>
              <a:t>&lt;head&gt;&lt;title&gt;fortune </a:t>
            </a:r>
            <a:r>
              <a:rPr lang="ko-KR" altLang="en-US" dirty="0"/>
              <a:t>예제</a:t>
            </a:r>
            <a:r>
              <a:rPr lang="en-US" altLang="ko-KR" dirty="0"/>
              <a:t>&lt;/title&gt;&lt;/head&gt;</a:t>
            </a:r>
          </a:p>
          <a:p>
            <a:r>
              <a:rPr lang="en-US" altLang="ko-KR" dirty="0"/>
              <a:t>&lt;body&gt;</a:t>
            </a:r>
          </a:p>
          <a:p>
            <a:r>
              <a:rPr lang="en-US" altLang="ko-KR" dirty="0"/>
              <a:t>  &lt;%</a:t>
            </a:r>
          </a:p>
          <a:p>
            <a:r>
              <a:rPr lang="en-US" altLang="ko-KR" dirty="0"/>
              <a:t>    double r = </a:t>
            </a:r>
            <a:r>
              <a:rPr lang="en-US" altLang="ko-KR" dirty="0" err="1"/>
              <a:t>Math.random</a:t>
            </a:r>
            <a:r>
              <a:rPr lang="en-US" altLang="ko-KR" dirty="0"/>
              <a:t>();</a:t>
            </a:r>
          </a:p>
          <a:p>
            <a:r>
              <a:rPr lang="en-US" altLang="ko-KR" dirty="0"/>
              <a:t>    if (r &gt; 0.60) {</a:t>
            </a:r>
          </a:p>
          <a:p>
            <a:r>
              <a:rPr lang="en-US" altLang="ko-KR" dirty="0"/>
              <a:t>  %&gt;</a:t>
            </a:r>
          </a:p>
          <a:p>
            <a:r>
              <a:rPr lang="en-US" altLang="ko-KR" dirty="0"/>
              <a:t>      &lt;</a:t>
            </a:r>
            <a:r>
              <a:rPr lang="en-US" altLang="ko-KR" dirty="0" err="1"/>
              <a:t>h2</a:t>
            </a:r>
            <a:r>
              <a:rPr lang="en-US" altLang="ko-KR" dirty="0"/>
              <a:t> style="</a:t>
            </a:r>
            <a:r>
              <a:rPr lang="en-US" altLang="ko-KR" dirty="0" err="1"/>
              <a:t>color:red</a:t>
            </a:r>
            <a:r>
              <a:rPr lang="en-US" altLang="ko-KR" dirty="0"/>
              <a:t>"&gt;</a:t>
            </a:r>
            <a:r>
              <a:rPr lang="ko-KR" altLang="en-US" dirty="0"/>
              <a:t>오늘은 행운의 날입니다</a:t>
            </a:r>
            <a:r>
              <a:rPr lang="en-US" altLang="ko-KR" dirty="0"/>
              <a:t>!&lt;/</a:t>
            </a:r>
            <a:r>
              <a:rPr lang="en-US" altLang="ko-KR" dirty="0" err="1"/>
              <a:t>h2</a:t>
            </a:r>
            <a:r>
              <a:rPr lang="en-US" altLang="ko-KR" dirty="0"/>
              <a:t>&gt;&lt;p&gt;</a:t>
            </a:r>
            <a:r>
              <a:rPr lang="ko-KR" altLang="en-US" dirty="0"/>
              <a:t>확률</a:t>
            </a:r>
            <a:r>
              <a:rPr lang="en-US" altLang="ko-KR" dirty="0"/>
              <a:t>: &lt;%= r %&gt;&lt;/p&gt;</a:t>
            </a:r>
          </a:p>
          <a:p>
            <a:r>
              <a:rPr lang="en-US" altLang="ko-KR" dirty="0"/>
              <a:t>  &lt;%</a:t>
            </a:r>
          </a:p>
          <a:p>
            <a:r>
              <a:rPr lang="en-US" altLang="ko-KR" dirty="0"/>
              <a:t>    } else {</a:t>
            </a:r>
          </a:p>
          <a:p>
            <a:r>
              <a:rPr lang="en-US" altLang="ko-KR" dirty="0"/>
              <a:t>  %&gt;</a:t>
            </a:r>
          </a:p>
          <a:p>
            <a:r>
              <a:rPr lang="en-US" altLang="ko-KR" dirty="0"/>
              <a:t>      &lt;</a:t>
            </a:r>
            <a:r>
              <a:rPr lang="en-US" altLang="ko-KR" dirty="0" err="1"/>
              <a:t>h2</a:t>
            </a:r>
            <a:r>
              <a:rPr lang="en-US" altLang="ko-KR" dirty="0"/>
              <a:t>&gt;</a:t>
            </a:r>
            <a:r>
              <a:rPr lang="ko-KR" altLang="en-US" dirty="0"/>
              <a:t>오늘은 평범한 날입니다</a:t>
            </a:r>
            <a:r>
              <a:rPr lang="en-US" altLang="ko-KR" dirty="0"/>
              <a:t>.&lt;/</a:t>
            </a:r>
            <a:r>
              <a:rPr lang="en-US" altLang="ko-KR" dirty="0" err="1"/>
              <a:t>h2</a:t>
            </a:r>
            <a:r>
              <a:rPr lang="en-US" altLang="ko-KR" dirty="0"/>
              <a:t>&gt;&lt;p&gt;</a:t>
            </a:r>
            <a:r>
              <a:rPr lang="ko-KR" altLang="en-US" dirty="0"/>
              <a:t>확률</a:t>
            </a:r>
            <a:r>
              <a:rPr lang="en-US" altLang="ko-KR" dirty="0"/>
              <a:t>: &lt;%= r %&gt;&lt;/p&gt;</a:t>
            </a:r>
          </a:p>
          <a:p>
            <a:r>
              <a:rPr lang="en-US" altLang="ko-KR" dirty="0"/>
              <a:t>  &lt;%</a:t>
            </a:r>
          </a:p>
          <a:p>
            <a:r>
              <a:rPr lang="en-US" altLang="ko-KR" dirty="0"/>
              <a:t>    }</a:t>
            </a:r>
          </a:p>
          <a:p>
            <a:r>
              <a:rPr lang="en-US" altLang="ko-KR" dirty="0"/>
              <a:t>  %&gt;</a:t>
            </a:r>
          </a:p>
          <a:p>
            <a:r>
              <a:rPr lang="en-US" altLang="ko-KR" dirty="0"/>
              <a:t>  &lt;a </a:t>
            </a:r>
            <a:r>
              <a:rPr lang="en-US" altLang="ko-KR" dirty="0" err="1"/>
              <a:t>href</a:t>
            </a:r>
            <a:r>
              <a:rPr lang="en-US" altLang="ko-KR" dirty="0"/>
              <a:t>="&lt;%= </a:t>
            </a:r>
            <a:r>
              <a:rPr lang="en-US" altLang="ko-KR" dirty="0" err="1"/>
              <a:t>request.getRequestURI</a:t>
            </a:r>
            <a:r>
              <a:rPr lang="en-US" altLang="ko-KR" dirty="0"/>
              <a:t>() %&gt;"&gt;&lt;</a:t>
            </a:r>
            <a:r>
              <a:rPr lang="en-US" altLang="ko-KR" dirty="0" err="1"/>
              <a:t>h3</a:t>
            </a:r>
            <a:r>
              <a:rPr lang="en-US" altLang="ko-KR" dirty="0"/>
              <a:t>&gt;</a:t>
            </a:r>
            <a:r>
              <a:rPr lang="ko-KR" altLang="en-US" dirty="0"/>
              <a:t>다시 시도</a:t>
            </a:r>
            <a:r>
              <a:rPr lang="en-US" altLang="ko-KR" dirty="0"/>
              <a:t>&lt;/</a:t>
            </a:r>
            <a:r>
              <a:rPr lang="en-US" altLang="ko-KR" dirty="0" err="1"/>
              <a:t>h3</a:t>
            </a:r>
            <a:r>
              <a:rPr lang="en-US" altLang="ko-KR" dirty="0"/>
              <a:t>&gt;&lt;/a&gt;</a:t>
            </a:r>
          </a:p>
          <a:p>
            <a:r>
              <a:rPr lang="en-US" altLang="ko-KR" dirty="0"/>
              <a:t>&lt;/body&gt;</a:t>
            </a:r>
          </a:p>
          <a:p>
            <a:r>
              <a:rPr lang="en-US" altLang="ko-KR" dirty="0"/>
              <a:t>&lt;/html&gt;</a:t>
            </a:r>
          </a:p>
        </p:txBody>
      </p:sp>
      <p:pic>
        <p:nvPicPr>
          <p:cNvPr id="21505" name="_x58665232" descr="EMB00000c685a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5000625"/>
            <a:ext cx="5372100" cy="155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7853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MySQL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공</a:t>
            </a:r>
            <a:r>
              <a:rPr lang="ko-KR" altLang="en-US" dirty="0"/>
              <a:t>개 </a:t>
            </a:r>
            <a:r>
              <a:rPr lang="ko-KR" altLang="en-US" dirty="0" smtClean="0"/>
              <a:t>데이터베이스 서버</a:t>
            </a:r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2247900"/>
            <a:ext cx="62960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96089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ko-KR" altLang="en-US" dirty="0"/>
              <a:t>데이터베이스 예제</a:t>
            </a:r>
            <a:r>
              <a:rPr lang="en-US" altLang="ko-KR" dirty="0"/>
              <a:t>: </a:t>
            </a:r>
            <a:r>
              <a:rPr lang="ko-KR" altLang="en-US" dirty="0"/>
              <a:t>온라인 </a:t>
            </a:r>
            <a:r>
              <a:rPr lang="ko-KR" altLang="en-US" dirty="0" smtClean="0"/>
              <a:t>서점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MySQL </a:t>
            </a:r>
            <a:r>
              <a:rPr lang="ko-KR" altLang="en-US" dirty="0"/>
              <a:t>데이터베이스 드라이버 복사</a:t>
            </a:r>
          </a:p>
          <a:p>
            <a:pPr lvl="1"/>
            <a:r>
              <a:rPr lang="ko-KR" altLang="en-US" dirty="0" smtClean="0"/>
              <a:t> </a:t>
            </a:r>
            <a:r>
              <a:rPr lang="en-US" altLang="ko-KR" dirty="0" err="1" smtClean="0"/>
              <a:t>mysql</a:t>
            </a:r>
            <a:r>
              <a:rPr lang="en-US" altLang="ko-KR" dirty="0" smtClean="0"/>
              <a:t>-connector-java-</a:t>
            </a:r>
            <a:r>
              <a:rPr lang="en-US" altLang="ko-KR" dirty="0" err="1" smtClean="0"/>
              <a:t>5.1.xx</a:t>
            </a:r>
            <a:r>
              <a:rPr lang="en-US" altLang="ko-KR" dirty="0" smtClean="0"/>
              <a:t>-</a:t>
            </a:r>
            <a:r>
              <a:rPr lang="en-US" altLang="ko-KR" dirty="0" err="1" smtClean="0"/>
              <a:t>bin.jar</a:t>
            </a:r>
            <a:r>
              <a:rPr lang="ko-KR" altLang="en-US" dirty="0" smtClean="0"/>
              <a:t>을  </a:t>
            </a:r>
            <a:r>
              <a:rPr lang="en-US" altLang="ko-KR" dirty="0"/>
              <a:t>(</a:t>
            </a:r>
            <a:r>
              <a:rPr lang="ko-KR" altLang="en-US" dirty="0" err="1"/>
              <a:t>톰캣</a:t>
            </a:r>
            <a:r>
              <a:rPr lang="ko-KR" altLang="en-US" dirty="0"/>
              <a:t> 설치 </a:t>
            </a:r>
            <a:r>
              <a:rPr lang="ko-KR" altLang="en-US" dirty="0" err="1"/>
              <a:t>디렉토리</a:t>
            </a:r>
            <a:r>
              <a:rPr lang="en-US" altLang="ko-KR" dirty="0"/>
              <a:t>)/lib</a:t>
            </a:r>
            <a:r>
              <a:rPr lang="ko-KR" altLang="en-US" dirty="0"/>
              <a:t>로 복사한다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데이터베이스 생성</a:t>
            </a:r>
            <a:endParaRPr lang="en-US" altLang="ko-KR" dirty="0" smtClean="0"/>
          </a:p>
          <a:p>
            <a:pPr lvl="1"/>
            <a:r>
              <a:rPr lang="en-US" altLang="ko-KR" dirty="0" err="1"/>
              <a:t>utf</a:t>
            </a:r>
            <a:r>
              <a:rPr lang="en-US" altLang="ko-KR" dirty="0"/>
              <a:t>-8 </a:t>
            </a:r>
            <a:r>
              <a:rPr lang="ko-KR" altLang="en-US" dirty="0"/>
              <a:t>버전의 명령어 행 클라이언트를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웹 </a:t>
            </a:r>
            <a:r>
              <a:rPr lang="ko-KR" altLang="en-US" dirty="0"/>
              <a:t>애플리케이션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lvl="1"/>
            <a:r>
              <a:rPr lang="ko-KR" altLang="en-US" sz="2000" dirty="0" err="1" smtClean="0"/>
              <a:t>톰캣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설치 </a:t>
            </a:r>
            <a:r>
              <a:rPr lang="ko-KR" altLang="en-US" sz="2000" dirty="0" err="1"/>
              <a:t>디렉토리</a:t>
            </a:r>
            <a:r>
              <a:rPr lang="en-US" altLang="ko-KR" sz="2000" dirty="0"/>
              <a:t>)/</a:t>
            </a:r>
            <a:r>
              <a:rPr lang="en-US" altLang="ko-KR" sz="2000" dirty="0" err="1"/>
              <a:t>webapps</a:t>
            </a:r>
            <a:r>
              <a:rPr lang="ko-KR" altLang="en-US" sz="2000" dirty="0"/>
              <a:t>에 </a:t>
            </a:r>
            <a:r>
              <a:rPr lang="en-US" altLang="ko-KR" sz="2000" dirty="0" err="1"/>
              <a:t>ebookshop</a:t>
            </a:r>
            <a:r>
              <a:rPr lang="ko-KR" altLang="en-US" sz="2000" dirty="0"/>
              <a:t>이라는 </a:t>
            </a:r>
            <a:r>
              <a:rPr lang="ko-KR" altLang="en-US" sz="2000" dirty="0" err="1"/>
              <a:t>디렉토리를</a:t>
            </a:r>
            <a:r>
              <a:rPr lang="ko-KR" altLang="en-US" sz="2000" dirty="0"/>
              <a:t> 생성</a:t>
            </a:r>
          </a:p>
          <a:p>
            <a:pPr marL="457200" lvl="3" indent="0">
              <a:buClr>
                <a:schemeClr val="folHlink"/>
              </a:buClr>
              <a:buNone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7237977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데이터베이스 쿼리 화면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5"/>
            <a:ext cx="8212138" cy="5000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/>
              <a:t>&lt;%@ page import="</a:t>
            </a:r>
            <a:r>
              <a:rPr lang="en-US" altLang="ko-KR" dirty="0" err="1"/>
              <a:t>java.sql</a:t>
            </a:r>
            <a:r>
              <a:rPr lang="en-US" altLang="ko-KR" dirty="0"/>
              <a:t>.*" %&gt;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&lt;%@ page language="java" </a:t>
            </a:r>
            <a:r>
              <a:rPr lang="en-US" altLang="ko-KR" dirty="0" err="1"/>
              <a:t>contentType</a:t>
            </a:r>
            <a:r>
              <a:rPr lang="en-US" altLang="ko-KR" dirty="0"/>
              <a:t>="text/</a:t>
            </a:r>
            <a:r>
              <a:rPr lang="en-US" altLang="ko-KR" dirty="0" err="1"/>
              <a:t>html;charset</a:t>
            </a:r>
            <a:r>
              <a:rPr lang="en-US" altLang="ko-KR" dirty="0"/>
              <a:t>=</a:t>
            </a:r>
            <a:r>
              <a:rPr lang="en-US" altLang="ko-KR" dirty="0" err="1"/>
              <a:t>utf</a:t>
            </a:r>
            <a:r>
              <a:rPr lang="en-US" altLang="ko-KR" dirty="0"/>
              <a:t>-8"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</a:t>
            </a:r>
            <a:r>
              <a:rPr lang="en-US" altLang="ko-KR" dirty="0" err="1"/>
              <a:t>pageEncoding</a:t>
            </a:r>
            <a:r>
              <a:rPr lang="en-US" altLang="ko-KR" dirty="0"/>
              <a:t>="</a:t>
            </a:r>
            <a:r>
              <a:rPr lang="en-US" altLang="ko-KR" dirty="0" err="1"/>
              <a:t>utf</a:t>
            </a:r>
            <a:r>
              <a:rPr lang="en-US" altLang="ko-KR" dirty="0"/>
              <a:t>-8"%&gt;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&lt;% </a:t>
            </a:r>
            <a:r>
              <a:rPr lang="en-US" altLang="ko-KR" dirty="0" err="1"/>
              <a:t>request.setCharacterEncoding</a:t>
            </a:r>
            <a:r>
              <a:rPr lang="en-US" altLang="ko-KR" dirty="0"/>
              <a:t>("</a:t>
            </a:r>
            <a:r>
              <a:rPr lang="en-US" altLang="ko-KR" dirty="0" err="1"/>
              <a:t>utf</a:t>
            </a:r>
            <a:r>
              <a:rPr lang="en-US" altLang="ko-KR" dirty="0"/>
              <a:t>-8"); %&gt;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&lt;title&gt;</a:t>
            </a:r>
            <a:r>
              <a:rPr lang="ko-KR" altLang="en-US" dirty="0"/>
              <a:t>온라인 서점 예제</a:t>
            </a:r>
            <a:r>
              <a:rPr lang="en-US" altLang="ko-KR" dirty="0"/>
              <a:t>&lt;/title&gt;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</a:t>
            </a:r>
            <a:r>
              <a:rPr lang="en-US" altLang="ko-KR" dirty="0" err="1"/>
              <a:t>h1</a:t>
            </a:r>
            <a:r>
              <a:rPr lang="en-US" altLang="ko-KR" dirty="0"/>
              <a:t>&gt;</a:t>
            </a:r>
            <a:r>
              <a:rPr lang="ko-KR" altLang="en-US" dirty="0"/>
              <a:t>인터넷 프로그래머 문고</a:t>
            </a:r>
            <a:r>
              <a:rPr lang="en-US" altLang="ko-KR" dirty="0"/>
              <a:t>&lt;/</a:t>
            </a:r>
            <a:r>
              <a:rPr lang="en-US" altLang="ko-KR" dirty="0" err="1"/>
              <a:t>h1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</a:t>
            </a:r>
            <a:r>
              <a:rPr lang="en-US" altLang="ko-KR" dirty="0" err="1"/>
              <a:t>h3</a:t>
            </a:r>
            <a:r>
              <a:rPr lang="en-US" altLang="ko-KR" dirty="0"/>
              <a:t>&gt;</a:t>
            </a:r>
            <a:r>
              <a:rPr lang="ko-KR" altLang="en-US" dirty="0"/>
              <a:t>제목을 입력하세요</a:t>
            </a:r>
            <a:r>
              <a:rPr lang="en-US" altLang="ko-KR" dirty="0"/>
              <a:t>:&lt;/</a:t>
            </a:r>
            <a:r>
              <a:rPr lang="en-US" altLang="ko-KR" dirty="0" err="1"/>
              <a:t>h3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&lt;form method="post"&gt;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</a:t>
            </a:r>
            <a:r>
              <a:rPr lang="ko-KR" altLang="en-US" dirty="0"/>
              <a:t>책 제목</a:t>
            </a:r>
            <a:r>
              <a:rPr lang="en-US" altLang="ko-KR" dirty="0"/>
              <a:t>:    &lt;input type="text" name="title"&gt;&lt;</a:t>
            </a:r>
            <a:r>
              <a:rPr lang="en-US" altLang="ko-KR" dirty="0" err="1"/>
              <a:t>br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&lt;input type="submit" value="</a:t>
            </a:r>
            <a:r>
              <a:rPr lang="ko-KR" altLang="en-US" dirty="0"/>
              <a:t>검색</a:t>
            </a:r>
            <a:r>
              <a:rPr lang="en-US" altLang="ko-KR" dirty="0"/>
              <a:t>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&lt;/form&gt;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&lt;%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String title = </a:t>
            </a:r>
            <a:r>
              <a:rPr lang="en-US" altLang="ko-KR" dirty="0" err="1"/>
              <a:t>request.getParameter</a:t>
            </a:r>
            <a:r>
              <a:rPr lang="en-US" altLang="ko-KR" dirty="0"/>
              <a:t>("title");</a:t>
            </a:r>
          </a:p>
          <a:p>
            <a:pPr>
              <a:lnSpc>
                <a:spcPct val="1000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5944198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데이터베이스 쿼리 화면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5"/>
            <a:ext cx="8212138" cy="4905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 smtClean="0"/>
              <a:t>    </a:t>
            </a:r>
            <a:r>
              <a:rPr lang="en-US" altLang="ko-KR" dirty="0"/>
              <a:t>if (title != null) {</a:t>
            </a:r>
          </a:p>
          <a:p>
            <a:r>
              <a:rPr lang="en-US" altLang="ko-KR" dirty="0"/>
              <a:t>  %&gt;</a:t>
            </a:r>
          </a:p>
          <a:p>
            <a:r>
              <a:rPr lang="en-US" altLang="ko-KR" dirty="0"/>
              <a:t>  &lt;%</a:t>
            </a:r>
          </a:p>
          <a:p>
            <a:r>
              <a:rPr lang="en-US" altLang="ko-KR" dirty="0"/>
              <a:t>               </a:t>
            </a:r>
            <a:r>
              <a:rPr lang="en-US" altLang="ko-KR" dirty="0" err="1"/>
              <a:t>Class.forName</a:t>
            </a:r>
            <a:r>
              <a:rPr lang="en-US" altLang="ko-KR" dirty="0"/>
              <a:t>("</a:t>
            </a:r>
            <a:r>
              <a:rPr lang="en-US" altLang="ko-KR" dirty="0" err="1"/>
              <a:t>com.mysql.jdbc.Driver</a:t>
            </a:r>
            <a:r>
              <a:rPr lang="en-US" altLang="ko-KR" dirty="0"/>
              <a:t>");</a:t>
            </a:r>
          </a:p>
          <a:p>
            <a:endParaRPr lang="en-US" altLang="ko-KR" dirty="0"/>
          </a:p>
          <a:p>
            <a:r>
              <a:rPr lang="en-US" altLang="ko-KR" dirty="0"/>
              <a:t>      Connection conn = </a:t>
            </a:r>
            <a:r>
              <a:rPr lang="en-US" altLang="ko-KR" dirty="0" err="1"/>
              <a:t>DriverManager.getConnection</a:t>
            </a:r>
            <a:r>
              <a:rPr lang="en-US" altLang="ko-KR" dirty="0"/>
              <a:t>(</a:t>
            </a:r>
          </a:p>
          <a:p>
            <a:r>
              <a:rPr lang="en-US" altLang="ko-KR" dirty="0"/>
              <a:t>          "</a:t>
            </a:r>
            <a:r>
              <a:rPr lang="en-US" altLang="ko-KR" dirty="0" err="1"/>
              <a:t>jdbc:mysql</a:t>
            </a:r>
            <a:r>
              <a:rPr lang="en-US" altLang="ko-KR" dirty="0"/>
              <a:t>://</a:t>
            </a:r>
            <a:r>
              <a:rPr lang="en-US" altLang="ko-KR" dirty="0" err="1"/>
              <a:t>localhost:3306</a:t>
            </a:r>
            <a:r>
              <a:rPr lang="en-US" altLang="ko-KR" dirty="0"/>
              <a:t>/</a:t>
            </a:r>
            <a:r>
              <a:rPr lang="en-US" altLang="ko-KR" dirty="0" err="1"/>
              <a:t>book_db</a:t>
            </a:r>
            <a:r>
              <a:rPr lang="en-US" altLang="ko-KR" dirty="0"/>
              <a:t>", "root", "1234"); </a:t>
            </a:r>
          </a:p>
          <a:p>
            <a:r>
              <a:rPr lang="en-US" altLang="ko-KR" dirty="0"/>
              <a:t>      Statement </a:t>
            </a:r>
            <a:r>
              <a:rPr lang="en-US" altLang="ko-KR" dirty="0" err="1"/>
              <a:t>stmt</a:t>
            </a:r>
            <a:r>
              <a:rPr lang="en-US" altLang="ko-KR" dirty="0"/>
              <a:t> = </a:t>
            </a:r>
            <a:r>
              <a:rPr lang="en-US" altLang="ko-KR" dirty="0" err="1"/>
              <a:t>conn.createStatement</a:t>
            </a:r>
            <a:r>
              <a:rPr lang="en-US" altLang="ko-KR" dirty="0"/>
              <a:t>();</a:t>
            </a:r>
          </a:p>
          <a:p>
            <a:r>
              <a:rPr lang="en-US" altLang="ko-KR" dirty="0"/>
              <a:t> </a:t>
            </a:r>
          </a:p>
          <a:p>
            <a:r>
              <a:rPr lang="en-US" altLang="ko-KR" dirty="0"/>
              <a:t>      String </a:t>
            </a:r>
            <a:r>
              <a:rPr lang="en-US" altLang="ko-KR" dirty="0" err="1"/>
              <a:t>sqlStr</a:t>
            </a:r>
            <a:r>
              <a:rPr lang="en-US" altLang="ko-KR" dirty="0"/>
              <a:t> = "SELECT * FROM </a:t>
            </a:r>
            <a:r>
              <a:rPr lang="en-US" altLang="ko-KR" dirty="0" err="1"/>
              <a:t>book_table</a:t>
            </a:r>
            <a:r>
              <a:rPr lang="en-US" altLang="ko-KR" dirty="0"/>
              <a:t> WHERE title LIKE ";</a:t>
            </a:r>
          </a:p>
          <a:p>
            <a:r>
              <a:rPr lang="en-US" altLang="ko-KR" dirty="0"/>
              <a:t>	</a:t>
            </a:r>
            <a:r>
              <a:rPr lang="en-US" altLang="ko-KR" dirty="0" err="1"/>
              <a:t>sqlStr</a:t>
            </a:r>
            <a:r>
              <a:rPr lang="en-US" altLang="ko-KR" dirty="0"/>
              <a:t> += "'%" + title +"%'";</a:t>
            </a:r>
          </a:p>
          <a:p>
            <a:r>
              <a:rPr lang="en-US" altLang="ko-KR" dirty="0"/>
              <a:t>      </a:t>
            </a:r>
            <a:r>
              <a:rPr lang="en-US" altLang="ko-KR" dirty="0" err="1"/>
              <a:t>sqlStr</a:t>
            </a:r>
            <a:r>
              <a:rPr lang="en-US" altLang="ko-KR" dirty="0"/>
              <a:t> += "ORDER BY title </a:t>
            </a:r>
            <a:r>
              <a:rPr lang="en-US" altLang="ko-KR" dirty="0" err="1"/>
              <a:t>ASC</a:t>
            </a:r>
            <a:r>
              <a:rPr lang="en-US" altLang="ko-KR" dirty="0"/>
              <a:t>";</a:t>
            </a:r>
          </a:p>
          <a:p>
            <a:r>
              <a:rPr lang="en-US" altLang="ko-KR" dirty="0"/>
              <a:t>      </a:t>
            </a:r>
            <a:r>
              <a:rPr lang="en-US" altLang="ko-KR" dirty="0" err="1"/>
              <a:t>ResultSet</a:t>
            </a:r>
            <a:r>
              <a:rPr lang="en-US" altLang="ko-KR" dirty="0"/>
              <a:t> </a:t>
            </a:r>
            <a:r>
              <a:rPr lang="en-US" altLang="ko-KR" dirty="0" err="1"/>
              <a:t>rset</a:t>
            </a:r>
            <a:r>
              <a:rPr lang="en-US" altLang="ko-KR" dirty="0"/>
              <a:t> = </a:t>
            </a:r>
            <a:r>
              <a:rPr lang="en-US" altLang="ko-KR" dirty="0" err="1"/>
              <a:t>stmt.executeQuery</a:t>
            </a:r>
            <a:r>
              <a:rPr lang="en-US" altLang="ko-KR" dirty="0"/>
              <a:t>(</a:t>
            </a:r>
            <a:r>
              <a:rPr lang="en-US" altLang="ko-KR" dirty="0" err="1"/>
              <a:t>sqlStr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>  %&gt;</a:t>
            </a:r>
          </a:p>
          <a:p>
            <a:r>
              <a:rPr lang="en-US" altLang="ko-KR" dirty="0"/>
              <a:t>      &lt;</a:t>
            </a:r>
            <a:r>
              <a:rPr lang="en-US" altLang="ko-KR" dirty="0" err="1"/>
              <a:t>hr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      &lt;form method="post" action="</a:t>
            </a:r>
            <a:r>
              <a:rPr lang="en-US" altLang="ko-KR" dirty="0" err="1"/>
              <a:t>orderproc.jsp</a:t>
            </a:r>
            <a:r>
              <a:rPr lang="en-US" altLang="ko-KR" dirty="0"/>
              <a:t>"&gt;</a:t>
            </a:r>
          </a:p>
          <a:p>
            <a:r>
              <a:rPr lang="en-US" altLang="ko-KR" dirty="0"/>
              <a:t>        &lt;table border=2&gt;</a:t>
            </a:r>
          </a:p>
          <a:p>
            <a:r>
              <a:rPr lang="en-US" altLang="ko-KR" dirty="0"/>
              <a:t>          &lt;</a:t>
            </a:r>
            <a:r>
              <a:rPr lang="en-US" altLang="ko-KR" dirty="0" err="1"/>
              <a:t>tr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            &lt;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  <a:r>
              <a:rPr lang="ko-KR" altLang="en-US" dirty="0"/>
              <a:t>주문</a:t>
            </a:r>
            <a:r>
              <a:rPr lang="en-US" altLang="ko-KR" dirty="0"/>
              <a:t>&lt;/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            &lt;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  <a:r>
              <a:rPr lang="ko-KR" altLang="en-US" dirty="0"/>
              <a:t>저자</a:t>
            </a:r>
            <a:r>
              <a:rPr lang="en-US" altLang="ko-KR" dirty="0"/>
              <a:t>&lt;/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            &lt;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  <a:r>
              <a:rPr lang="ko-KR" altLang="en-US" dirty="0"/>
              <a:t>제목</a:t>
            </a:r>
            <a:r>
              <a:rPr lang="en-US" altLang="ko-KR" dirty="0"/>
              <a:t>&lt;/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            &lt;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  <a:r>
              <a:rPr lang="ko-KR" altLang="en-US" dirty="0"/>
              <a:t>가격</a:t>
            </a:r>
            <a:r>
              <a:rPr lang="en-US" altLang="ko-KR" dirty="0"/>
              <a:t>&lt;/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            &lt;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  <a:r>
              <a:rPr lang="ko-KR" altLang="en-US" dirty="0"/>
              <a:t>수량</a:t>
            </a:r>
            <a:r>
              <a:rPr lang="en-US" altLang="ko-KR" dirty="0"/>
              <a:t>&lt;/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          &lt;/</a:t>
            </a:r>
            <a:r>
              <a:rPr lang="en-US" altLang="ko-KR" dirty="0" err="1"/>
              <a:t>tr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8282252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데이터베이스 쿼리 화면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5"/>
            <a:ext cx="8212138" cy="39147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/>
              <a:t>&lt;%</a:t>
            </a:r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      while (</a:t>
            </a:r>
            <a:r>
              <a:rPr lang="en-US" altLang="ko-KR" dirty="0" err="1"/>
              <a:t>rset.next</a:t>
            </a:r>
            <a:r>
              <a:rPr lang="en-US" altLang="ko-KR" dirty="0"/>
              <a:t>()) {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int</a:t>
            </a:r>
            <a:r>
              <a:rPr lang="en-US" altLang="ko-KR" dirty="0"/>
              <a:t> id = </a:t>
            </a:r>
            <a:r>
              <a:rPr lang="en-US" altLang="ko-KR" dirty="0" err="1"/>
              <a:t>rset.getInt</a:t>
            </a:r>
            <a:r>
              <a:rPr lang="en-US" altLang="ko-KR" dirty="0"/>
              <a:t>("id");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%&gt;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&lt;</a:t>
            </a:r>
            <a:r>
              <a:rPr lang="en-US" altLang="ko-KR" dirty="0" err="1"/>
              <a:t>tr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&lt;td&gt;&lt;input type="checkbox" name="id" value="&lt;%= id %&gt;"&gt;&lt;/td&gt;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&lt;td&gt;&lt;%= </a:t>
            </a:r>
            <a:r>
              <a:rPr lang="en-US" altLang="ko-KR" dirty="0" err="1"/>
              <a:t>rset.getString</a:t>
            </a:r>
            <a:r>
              <a:rPr lang="en-US" altLang="ko-KR" dirty="0"/>
              <a:t>("author") %&gt;&lt;/td&gt;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&lt;td&gt;&lt;%= </a:t>
            </a:r>
            <a:r>
              <a:rPr lang="en-US" altLang="ko-KR" dirty="0" err="1"/>
              <a:t>rset.getString</a:t>
            </a:r>
            <a:r>
              <a:rPr lang="en-US" altLang="ko-KR" dirty="0"/>
              <a:t>("title") %&gt;&lt;/td&gt;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&lt;td&gt;&lt;%= </a:t>
            </a:r>
            <a:r>
              <a:rPr lang="en-US" altLang="ko-KR" dirty="0" err="1"/>
              <a:t>rset.getInt</a:t>
            </a:r>
            <a:r>
              <a:rPr lang="en-US" altLang="ko-KR" dirty="0"/>
              <a:t>("price") %&gt;</a:t>
            </a:r>
            <a:r>
              <a:rPr lang="ko-KR" altLang="en-US" dirty="0"/>
              <a:t>원</a:t>
            </a:r>
            <a:r>
              <a:rPr lang="en-US" altLang="ko-KR" dirty="0"/>
              <a:t>&lt;/td&gt;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&lt;td&gt;&lt;%= </a:t>
            </a:r>
            <a:r>
              <a:rPr lang="en-US" altLang="ko-KR" dirty="0" err="1"/>
              <a:t>rset.getInt</a:t>
            </a:r>
            <a:r>
              <a:rPr lang="en-US" altLang="ko-KR" dirty="0"/>
              <a:t>("</a:t>
            </a:r>
            <a:r>
              <a:rPr lang="en-US" altLang="ko-KR" dirty="0" err="1"/>
              <a:t>qty</a:t>
            </a:r>
            <a:r>
              <a:rPr lang="en-US" altLang="ko-KR" dirty="0"/>
              <a:t>") %&gt;</a:t>
            </a:r>
            <a:r>
              <a:rPr lang="ko-KR" altLang="en-US" dirty="0"/>
              <a:t>권</a:t>
            </a:r>
            <a:r>
              <a:rPr lang="en-US" altLang="ko-KR" dirty="0"/>
              <a:t>&lt;/td&gt;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&lt;/</a:t>
            </a:r>
            <a:r>
              <a:rPr lang="en-US" altLang="ko-KR" dirty="0" err="1"/>
              <a:t>tr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&lt;%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%&gt;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&lt;/table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2090068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/>
              <a:t>데이터베이스 쿼리 화면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5"/>
            <a:ext cx="8212138" cy="3438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/>
              <a:t>&lt;</a:t>
            </a:r>
            <a:r>
              <a:rPr lang="en-US" altLang="ko-KR" dirty="0" err="1"/>
              <a:t>br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&lt;input type="submit" value="</a:t>
            </a:r>
            <a:r>
              <a:rPr lang="ko-KR" altLang="en-US" dirty="0"/>
              <a:t>주문</a:t>
            </a:r>
            <a:r>
              <a:rPr lang="en-US" altLang="ko-KR" dirty="0"/>
              <a:t>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&lt;input type="reset" value="</a:t>
            </a:r>
            <a:r>
              <a:rPr lang="ko-KR" altLang="en-US" dirty="0"/>
              <a:t>초기화</a:t>
            </a:r>
            <a:r>
              <a:rPr lang="en-US" altLang="ko-KR" dirty="0"/>
              <a:t>"&gt;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&lt;/form&gt;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&lt;a </a:t>
            </a:r>
            <a:r>
              <a:rPr lang="en-US" altLang="ko-KR" dirty="0" err="1"/>
              <a:t>href</a:t>
            </a:r>
            <a:r>
              <a:rPr lang="en-US" altLang="ko-KR" dirty="0"/>
              <a:t>="&lt;%= </a:t>
            </a:r>
            <a:r>
              <a:rPr lang="en-US" altLang="ko-KR" dirty="0" err="1"/>
              <a:t>request.getRequestURI</a:t>
            </a:r>
            <a:r>
              <a:rPr lang="en-US" altLang="ko-KR" dirty="0"/>
              <a:t>() %&gt;"&gt;&lt;</a:t>
            </a:r>
            <a:r>
              <a:rPr lang="en-US" altLang="ko-KR" dirty="0" err="1"/>
              <a:t>h3</a:t>
            </a:r>
            <a:r>
              <a:rPr lang="en-US" altLang="ko-KR" dirty="0"/>
              <a:t>&gt;</a:t>
            </a:r>
            <a:r>
              <a:rPr lang="ko-KR" altLang="en-US" dirty="0"/>
              <a:t>다시 주문하기</a:t>
            </a:r>
            <a:r>
              <a:rPr lang="en-US" altLang="ko-KR" dirty="0"/>
              <a:t>&lt;/</a:t>
            </a:r>
            <a:r>
              <a:rPr lang="en-US" altLang="ko-KR" dirty="0" err="1"/>
              <a:t>h3</a:t>
            </a:r>
            <a:r>
              <a:rPr lang="en-US" altLang="ko-KR" dirty="0"/>
              <a:t>&gt;&lt;/a&gt;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&lt;%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</a:t>
            </a:r>
            <a:r>
              <a:rPr lang="en-US" altLang="ko-KR" dirty="0" err="1"/>
              <a:t>rset.close</a:t>
            </a:r>
            <a:r>
              <a:rPr lang="en-US" altLang="ko-KR" dirty="0"/>
              <a:t>();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</a:t>
            </a:r>
            <a:r>
              <a:rPr lang="en-US" altLang="ko-KR" dirty="0" err="1"/>
              <a:t>stmt.close</a:t>
            </a:r>
            <a:r>
              <a:rPr lang="en-US" altLang="ko-KR" dirty="0"/>
              <a:t>();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</a:t>
            </a:r>
            <a:r>
              <a:rPr lang="en-US" altLang="ko-KR" dirty="0" err="1"/>
              <a:t>conn.close</a:t>
            </a:r>
            <a:r>
              <a:rPr lang="en-US" altLang="ko-KR" dirty="0"/>
              <a:t>();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%&gt;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15343010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주문 처리 화면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4"/>
            <a:ext cx="8212138" cy="5410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&lt;title&gt;</a:t>
            </a:r>
            <a:r>
              <a:rPr lang="ko-KR" altLang="en-US" dirty="0" err="1"/>
              <a:t>주문처리화면</a:t>
            </a:r>
            <a:r>
              <a:rPr lang="en-US" altLang="ko-KR" dirty="0"/>
              <a:t>&lt;/title&gt;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</a:t>
            </a:r>
            <a:r>
              <a:rPr lang="en-US" altLang="ko-KR" dirty="0" err="1"/>
              <a:t>h2</a:t>
            </a:r>
            <a:r>
              <a:rPr lang="en-US" altLang="ko-KR" dirty="0"/>
              <a:t>&gt;</a:t>
            </a:r>
            <a:r>
              <a:rPr lang="ko-KR" altLang="en-US" dirty="0" err="1"/>
              <a:t>주문해주셔서</a:t>
            </a:r>
            <a:r>
              <a:rPr lang="ko-KR" altLang="en-US" dirty="0"/>
              <a:t> 감사합니다</a:t>
            </a:r>
            <a:r>
              <a:rPr lang="en-US" altLang="ko-KR" dirty="0"/>
              <a:t>.&lt;/</a:t>
            </a:r>
            <a:r>
              <a:rPr lang="en-US" altLang="ko-KR" dirty="0" err="1"/>
              <a:t>h2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&lt;%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String[] ids = </a:t>
            </a:r>
            <a:r>
              <a:rPr lang="en-US" altLang="ko-KR" dirty="0" err="1"/>
              <a:t>request.getParameterValues</a:t>
            </a:r>
            <a:r>
              <a:rPr lang="en-US" altLang="ko-KR" dirty="0"/>
              <a:t>("id");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if (ids != null) {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%&gt;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&lt;%@ page import = "</a:t>
            </a:r>
            <a:r>
              <a:rPr lang="en-US" altLang="ko-KR" dirty="0" err="1"/>
              <a:t>java.sql</a:t>
            </a:r>
            <a:r>
              <a:rPr lang="en-US" altLang="ko-KR" dirty="0"/>
              <a:t>.*" %&gt;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&lt;%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   </a:t>
            </a:r>
            <a:r>
              <a:rPr lang="en-US" altLang="ko-KR" dirty="0" err="1"/>
              <a:t>Class.forName</a:t>
            </a:r>
            <a:r>
              <a:rPr lang="en-US" altLang="ko-KR" dirty="0"/>
              <a:t>("</a:t>
            </a:r>
            <a:r>
              <a:rPr lang="en-US" altLang="ko-KR" dirty="0" err="1"/>
              <a:t>com.mysql.jdbc.Driver</a:t>
            </a:r>
            <a:r>
              <a:rPr lang="en-US" altLang="ko-KR" dirty="0"/>
              <a:t>");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Connection conn = </a:t>
            </a:r>
            <a:r>
              <a:rPr lang="en-US" altLang="ko-KR" dirty="0" err="1"/>
              <a:t>DriverManager.getConnection</a:t>
            </a:r>
            <a:r>
              <a:rPr lang="en-US" altLang="ko-KR" dirty="0"/>
              <a:t>(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"</a:t>
            </a:r>
            <a:r>
              <a:rPr lang="en-US" altLang="ko-KR" dirty="0" err="1"/>
              <a:t>jdbc:mysql</a:t>
            </a:r>
            <a:r>
              <a:rPr lang="en-US" altLang="ko-KR" dirty="0"/>
              <a:t>://</a:t>
            </a:r>
            <a:r>
              <a:rPr lang="en-US" altLang="ko-KR" dirty="0" err="1"/>
              <a:t>localhost:3306</a:t>
            </a:r>
            <a:r>
              <a:rPr lang="en-US" altLang="ko-KR" dirty="0"/>
              <a:t>/</a:t>
            </a:r>
            <a:r>
              <a:rPr lang="en-US" altLang="ko-KR" dirty="0" err="1"/>
              <a:t>book_db</a:t>
            </a:r>
            <a:r>
              <a:rPr lang="en-US" altLang="ko-KR" dirty="0"/>
              <a:t>", "root", "1234"); 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Statement </a:t>
            </a:r>
            <a:r>
              <a:rPr lang="en-US" altLang="ko-KR" dirty="0" err="1"/>
              <a:t>stmt</a:t>
            </a:r>
            <a:r>
              <a:rPr lang="en-US" altLang="ko-KR" dirty="0"/>
              <a:t> = </a:t>
            </a:r>
            <a:r>
              <a:rPr lang="en-US" altLang="ko-KR" dirty="0" err="1"/>
              <a:t>conn.createStatement</a:t>
            </a:r>
            <a:r>
              <a:rPr lang="en-US" altLang="ko-KR" dirty="0"/>
              <a:t>();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String </a:t>
            </a:r>
            <a:r>
              <a:rPr lang="en-US" altLang="ko-KR" dirty="0" err="1"/>
              <a:t>sqlStr</a:t>
            </a:r>
            <a:r>
              <a:rPr lang="en-US" altLang="ko-KR" dirty="0"/>
              <a:t>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</a:t>
            </a:r>
            <a:r>
              <a:rPr lang="en-US" altLang="ko-KR" dirty="0" err="1"/>
              <a:t>int</a:t>
            </a:r>
            <a:r>
              <a:rPr lang="en-US" altLang="ko-KR" dirty="0"/>
              <a:t> </a:t>
            </a:r>
            <a:r>
              <a:rPr lang="en-US" altLang="ko-KR" dirty="0" err="1"/>
              <a:t>recordUpdated</a:t>
            </a:r>
            <a:r>
              <a:rPr lang="en-US" altLang="ko-KR" dirty="0"/>
              <a:t>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</a:t>
            </a:r>
            <a:r>
              <a:rPr lang="en-US" altLang="ko-KR" dirty="0" err="1"/>
              <a:t>ResultSet</a:t>
            </a:r>
            <a:r>
              <a:rPr lang="en-US" altLang="ko-KR" dirty="0"/>
              <a:t> </a:t>
            </a:r>
            <a:r>
              <a:rPr lang="en-US" altLang="ko-KR" dirty="0" err="1"/>
              <a:t>rset</a:t>
            </a:r>
            <a:r>
              <a:rPr lang="en-US" altLang="ko-KR" dirty="0"/>
              <a:t>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</a:t>
            </a:r>
            <a:r>
              <a:rPr lang="en-US" altLang="ko-KR" dirty="0" smtClean="0"/>
              <a:t>%&gt;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3014775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주문 처리 화면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4"/>
            <a:ext cx="8212138" cy="5448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table border=2&gt;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</a:t>
            </a:r>
            <a:r>
              <a:rPr lang="en-US" altLang="ko-KR" dirty="0" err="1"/>
              <a:t>tr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&lt;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  <a:r>
              <a:rPr lang="ko-KR" altLang="en-US" dirty="0"/>
              <a:t>저자</a:t>
            </a:r>
            <a:r>
              <a:rPr lang="en-US" altLang="ko-KR" dirty="0"/>
              <a:t>&lt;/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&lt;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  <a:r>
              <a:rPr lang="ko-KR" altLang="en-US" dirty="0"/>
              <a:t>제목</a:t>
            </a:r>
            <a:r>
              <a:rPr lang="en-US" altLang="ko-KR" dirty="0"/>
              <a:t>&lt;/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&lt;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  <a:r>
              <a:rPr lang="ko-KR" altLang="en-US" dirty="0"/>
              <a:t>가격</a:t>
            </a:r>
            <a:r>
              <a:rPr lang="en-US" altLang="ko-KR" dirty="0"/>
              <a:t>&lt;/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&lt;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  <a:r>
              <a:rPr lang="ko-KR" altLang="en-US" dirty="0"/>
              <a:t>수량</a:t>
            </a:r>
            <a:r>
              <a:rPr lang="en-US" altLang="ko-KR" dirty="0"/>
              <a:t>&lt;/</a:t>
            </a:r>
            <a:r>
              <a:rPr lang="en-US" altLang="ko-KR" dirty="0" err="1"/>
              <a:t>th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&lt;/</a:t>
            </a:r>
            <a:r>
              <a:rPr lang="en-US" altLang="ko-KR" dirty="0" err="1"/>
              <a:t>tr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&lt;%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for (</a:t>
            </a:r>
            <a:r>
              <a:rPr lang="en-US" altLang="ko-KR" dirty="0" err="1"/>
              <a:t>int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= 0; </a:t>
            </a:r>
            <a:r>
              <a:rPr lang="en-US" altLang="ko-KR" dirty="0" err="1"/>
              <a:t>i</a:t>
            </a:r>
            <a:r>
              <a:rPr lang="en-US" altLang="ko-KR" dirty="0"/>
              <a:t> &lt; </a:t>
            </a:r>
            <a:r>
              <a:rPr lang="en-US" altLang="ko-KR" dirty="0" err="1"/>
              <a:t>ids.length</a:t>
            </a:r>
            <a:r>
              <a:rPr lang="en-US" altLang="ko-KR" dirty="0"/>
              <a:t>; ++</a:t>
            </a:r>
            <a:r>
              <a:rPr lang="en-US" altLang="ko-KR" dirty="0" err="1"/>
              <a:t>i</a:t>
            </a:r>
            <a:r>
              <a:rPr lang="en-US" altLang="ko-KR" dirty="0"/>
              <a:t>) {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sqlStr</a:t>
            </a:r>
            <a:r>
              <a:rPr lang="en-US" altLang="ko-KR" dirty="0"/>
              <a:t> = "UPDATE </a:t>
            </a:r>
            <a:r>
              <a:rPr lang="en-US" altLang="ko-KR" dirty="0" err="1"/>
              <a:t>book_table</a:t>
            </a:r>
            <a:r>
              <a:rPr lang="en-US" altLang="ko-KR" dirty="0"/>
              <a:t> SET </a:t>
            </a:r>
            <a:r>
              <a:rPr lang="en-US" altLang="ko-KR" dirty="0" err="1"/>
              <a:t>qty</a:t>
            </a:r>
            <a:r>
              <a:rPr lang="en-US" altLang="ko-KR" dirty="0"/>
              <a:t> = </a:t>
            </a:r>
            <a:r>
              <a:rPr lang="en-US" altLang="ko-KR" dirty="0" err="1"/>
              <a:t>qty</a:t>
            </a:r>
            <a:r>
              <a:rPr lang="en-US" altLang="ko-KR" dirty="0"/>
              <a:t> - 1 WHERE id = " + ids[</a:t>
            </a:r>
            <a:r>
              <a:rPr lang="en-US" altLang="ko-KR" dirty="0" err="1"/>
              <a:t>i</a:t>
            </a:r>
            <a:r>
              <a:rPr lang="en-US" altLang="ko-KR" dirty="0"/>
              <a:t>];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recordUpdated</a:t>
            </a:r>
            <a:r>
              <a:rPr lang="en-US" altLang="ko-KR" dirty="0"/>
              <a:t> = </a:t>
            </a:r>
            <a:r>
              <a:rPr lang="en-US" altLang="ko-KR" dirty="0" err="1"/>
              <a:t>stmt.executeUpdate</a:t>
            </a:r>
            <a:r>
              <a:rPr lang="en-US" altLang="ko-KR" dirty="0"/>
              <a:t>(</a:t>
            </a:r>
            <a:r>
              <a:rPr lang="en-US" altLang="ko-KR" dirty="0" err="1"/>
              <a:t>sqlStr</a:t>
            </a:r>
            <a:r>
              <a:rPr lang="en-US" altLang="ko-KR" dirty="0"/>
              <a:t>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sqlStr</a:t>
            </a:r>
            <a:r>
              <a:rPr lang="en-US" altLang="ko-KR" dirty="0"/>
              <a:t> = "SELECT * FROM </a:t>
            </a:r>
            <a:r>
              <a:rPr lang="en-US" altLang="ko-KR" dirty="0" err="1"/>
              <a:t>book_table</a:t>
            </a:r>
            <a:r>
              <a:rPr lang="en-US" altLang="ko-KR" dirty="0"/>
              <a:t> WHERE id =" + ids[</a:t>
            </a:r>
            <a:r>
              <a:rPr lang="en-US" altLang="ko-KR" dirty="0" err="1"/>
              <a:t>i</a:t>
            </a:r>
            <a:r>
              <a:rPr lang="en-US" altLang="ko-KR" dirty="0"/>
              <a:t>];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rset</a:t>
            </a:r>
            <a:r>
              <a:rPr lang="en-US" altLang="ko-KR" dirty="0"/>
              <a:t> = </a:t>
            </a:r>
            <a:r>
              <a:rPr lang="en-US" altLang="ko-KR" dirty="0" err="1"/>
              <a:t>stmt.executeQuery</a:t>
            </a:r>
            <a:r>
              <a:rPr lang="en-US" altLang="ko-KR" dirty="0"/>
              <a:t>(</a:t>
            </a:r>
            <a:r>
              <a:rPr lang="en-US" altLang="ko-KR" dirty="0" err="1"/>
              <a:t>sqlStr</a:t>
            </a:r>
            <a:r>
              <a:rPr lang="en-US" altLang="ko-KR" dirty="0"/>
              <a:t>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while (</a:t>
            </a:r>
            <a:r>
              <a:rPr lang="en-US" altLang="ko-KR" dirty="0" err="1"/>
              <a:t>rset.next</a:t>
            </a:r>
            <a:r>
              <a:rPr lang="en-US" altLang="ko-KR" dirty="0"/>
              <a:t>()) {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%&gt;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&lt;</a:t>
            </a:r>
            <a:r>
              <a:rPr lang="en-US" altLang="ko-KR" dirty="0" err="1"/>
              <a:t>tr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&lt;td&gt;&lt;%= </a:t>
            </a:r>
            <a:r>
              <a:rPr lang="en-US" altLang="ko-KR" dirty="0" err="1"/>
              <a:t>rset.getString</a:t>
            </a:r>
            <a:r>
              <a:rPr lang="en-US" altLang="ko-KR" dirty="0"/>
              <a:t>("author") %&gt;&lt;/td&gt;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&lt;td&gt;&lt;%= </a:t>
            </a:r>
            <a:r>
              <a:rPr lang="en-US" altLang="ko-KR" dirty="0" err="1"/>
              <a:t>rset.getString</a:t>
            </a:r>
            <a:r>
              <a:rPr lang="en-US" altLang="ko-KR" dirty="0"/>
              <a:t>("title") %&gt;&lt;/td&gt;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&lt;td&gt;&lt;%= </a:t>
            </a:r>
            <a:r>
              <a:rPr lang="en-US" altLang="ko-KR" dirty="0" err="1"/>
              <a:t>rset.getInt</a:t>
            </a:r>
            <a:r>
              <a:rPr lang="en-US" altLang="ko-KR" dirty="0"/>
              <a:t>("price") %&gt;</a:t>
            </a:r>
            <a:r>
              <a:rPr lang="ko-KR" altLang="en-US" dirty="0"/>
              <a:t>원</a:t>
            </a:r>
            <a:r>
              <a:rPr lang="en-US" altLang="ko-KR" dirty="0"/>
              <a:t>&lt;/td&gt;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  &lt;td&gt;&lt;%= </a:t>
            </a:r>
            <a:r>
              <a:rPr lang="en-US" altLang="ko-KR" dirty="0" err="1"/>
              <a:t>rset.getInt</a:t>
            </a:r>
            <a:r>
              <a:rPr lang="en-US" altLang="ko-KR" dirty="0"/>
              <a:t>("</a:t>
            </a:r>
            <a:r>
              <a:rPr lang="en-US" altLang="ko-KR" dirty="0" err="1"/>
              <a:t>qty</a:t>
            </a:r>
            <a:r>
              <a:rPr lang="en-US" altLang="ko-KR" dirty="0"/>
              <a:t>") %&gt;&lt;/td&gt;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  &lt;/</a:t>
            </a:r>
            <a:r>
              <a:rPr lang="en-US" altLang="ko-KR" dirty="0" err="1"/>
              <a:t>tr</a:t>
            </a:r>
            <a:r>
              <a:rPr lang="en-US" altLang="ko-KR" dirty="0"/>
              <a:t>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&lt;%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3456282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동적인 </a:t>
            </a:r>
            <a:r>
              <a:rPr lang="ko-KR" altLang="en-US" dirty="0" err="1" smtClean="0"/>
              <a:t>웹페이지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사용자의 </a:t>
            </a:r>
            <a:r>
              <a:rPr lang="ko-KR" altLang="en-US" dirty="0"/>
              <a:t>요청에 따라서 </a:t>
            </a:r>
            <a:r>
              <a:rPr lang="ko-KR" altLang="en-US" dirty="0" err="1"/>
              <a:t>웹페이지의</a:t>
            </a:r>
            <a:r>
              <a:rPr lang="ko-KR" altLang="en-US" dirty="0"/>
              <a:t> 내용이 </a:t>
            </a:r>
            <a:r>
              <a:rPr lang="ko-KR" altLang="en-US" dirty="0" smtClean="0"/>
              <a:t>달라지는 페이지</a:t>
            </a:r>
            <a:endParaRPr lang="en-US" altLang="ko-KR" dirty="0" smtClean="0"/>
          </a:p>
          <a:p>
            <a:r>
              <a:rPr lang="ko-KR" altLang="en-US" dirty="0" smtClean="0"/>
              <a:t>게시판</a:t>
            </a:r>
            <a:r>
              <a:rPr lang="en-US" altLang="ko-KR" dirty="0"/>
              <a:t>, </a:t>
            </a:r>
            <a:r>
              <a:rPr lang="ko-KR" altLang="en-US" dirty="0" err="1"/>
              <a:t>블로그</a:t>
            </a:r>
            <a:r>
              <a:rPr lang="en-US" altLang="ko-KR" dirty="0"/>
              <a:t>, </a:t>
            </a:r>
            <a:r>
              <a:rPr lang="ko-KR" altLang="en-US" dirty="0" smtClean="0"/>
              <a:t>방명록</a:t>
            </a:r>
            <a:endParaRPr lang="en-US" altLang="ko-KR" dirty="0" smtClean="0"/>
          </a:p>
          <a:p>
            <a:r>
              <a:rPr lang="ko-KR" altLang="en-US" dirty="0"/>
              <a:t>서버 컴퓨터 안에 도우미 프로그램을 </a:t>
            </a:r>
            <a:r>
              <a:rPr lang="ko-KR" altLang="en-US" dirty="0" err="1"/>
              <a:t>작성해놓고</a:t>
            </a:r>
            <a:r>
              <a:rPr lang="ko-KR" altLang="en-US" dirty="0"/>
              <a:t> 필요할 때마다 실행시켜서 결과를 얻은 후에 이것을 클라이언트 컴퓨터로 돌려주면 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3138488"/>
            <a:ext cx="75723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03720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주문 처리 화면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5"/>
            <a:ext cx="8212138" cy="2724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ko-KR" dirty="0" err="1" smtClean="0"/>
              <a:t>rset.close</a:t>
            </a:r>
            <a:r>
              <a:rPr lang="en-US" altLang="ko-KR" dirty="0"/>
              <a:t>();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</a:t>
            </a:r>
            <a:r>
              <a:rPr lang="en-US" altLang="ko-KR" dirty="0" err="1"/>
              <a:t>stmt.close</a:t>
            </a:r>
            <a:r>
              <a:rPr lang="en-US" altLang="ko-KR" dirty="0"/>
              <a:t>();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  </a:t>
            </a:r>
            <a:r>
              <a:rPr lang="en-US" altLang="ko-KR" dirty="0" err="1"/>
              <a:t>conn.close</a:t>
            </a:r>
            <a:r>
              <a:rPr lang="en-US" altLang="ko-KR" dirty="0"/>
              <a:t>();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  }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%&gt;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&lt;/table&gt;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  &lt;a </a:t>
            </a:r>
            <a:r>
              <a:rPr lang="en-US" altLang="ko-KR" dirty="0" err="1"/>
              <a:t>href</a:t>
            </a:r>
            <a:r>
              <a:rPr lang="en-US" altLang="ko-KR" dirty="0"/>
              <a:t>="</a:t>
            </a:r>
            <a:r>
              <a:rPr lang="en-US" altLang="ko-KR" dirty="0" err="1"/>
              <a:t>order.jsp</a:t>
            </a:r>
            <a:r>
              <a:rPr lang="en-US" altLang="ko-KR" dirty="0"/>
              <a:t>"&gt;&lt;</a:t>
            </a:r>
            <a:r>
              <a:rPr lang="en-US" altLang="ko-KR" dirty="0" err="1"/>
              <a:t>h3</a:t>
            </a:r>
            <a:r>
              <a:rPr lang="en-US" altLang="ko-KR" dirty="0"/>
              <a:t>&gt;</a:t>
            </a:r>
            <a:r>
              <a:rPr lang="ko-KR" altLang="en-US" dirty="0" err="1"/>
              <a:t>주문화면으로</a:t>
            </a:r>
            <a:r>
              <a:rPr lang="ko-KR" altLang="en-US" dirty="0"/>
              <a:t> 돌아가기</a:t>
            </a:r>
            <a:r>
              <a:rPr lang="en-US" altLang="ko-KR" dirty="0"/>
              <a:t>&lt;/</a:t>
            </a:r>
            <a:r>
              <a:rPr lang="en-US" altLang="ko-KR" dirty="0" err="1"/>
              <a:t>h3</a:t>
            </a:r>
            <a:r>
              <a:rPr lang="en-US" altLang="ko-KR" dirty="0"/>
              <a:t>&gt;&lt;/a&gt;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ct val="100000"/>
              </a:lnSpc>
            </a:pPr>
            <a:r>
              <a:rPr lang="en-US" altLang="ko-KR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25271058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화면</a:t>
            </a:r>
            <a:endParaRPr lang="ko-KR" altLang="en-US" dirty="0"/>
          </a:p>
        </p:txBody>
      </p:sp>
      <p:pic>
        <p:nvPicPr>
          <p:cNvPr id="23553" name="_x58664512" descr="EMB00000c685b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2" y="1200148"/>
            <a:ext cx="4649788" cy="323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_x58662992" descr="EMB00000c685b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2" y="4572000"/>
            <a:ext cx="4649788" cy="202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13678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/>
          <a:lstStyle/>
          <a:p>
            <a:r>
              <a:rPr lang="en-US" altLang="ko-KR" sz="3600" dirty="0"/>
              <a:t>Q &amp; A</a:t>
            </a:r>
          </a:p>
        </p:txBody>
      </p:sp>
      <p:pic>
        <p:nvPicPr>
          <p:cNvPr id="45773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서블릿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효율적이다</a:t>
            </a:r>
            <a:r>
              <a:rPr lang="en-US" altLang="ko-KR" dirty="0"/>
              <a:t>: </a:t>
            </a:r>
            <a:r>
              <a:rPr lang="ko-KR" altLang="en-US" dirty="0" err="1" smtClean="0"/>
              <a:t>서블릿은</a:t>
            </a:r>
            <a:r>
              <a:rPr lang="ko-KR" altLang="en-US" dirty="0" smtClean="0"/>
              <a:t> </a:t>
            </a:r>
            <a:r>
              <a:rPr lang="ko-KR" altLang="en-US" dirty="0" err="1"/>
              <a:t>스레드</a:t>
            </a:r>
            <a:r>
              <a:rPr lang="en-US" altLang="ko-KR" dirty="0"/>
              <a:t>(thread)</a:t>
            </a:r>
            <a:r>
              <a:rPr lang="ko-KR" altLang="en-US" dirty="0"/>
              <a:t>를 생성하여 각 요청을 서비스하므로 보다 효율적이다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/>
            <a:r>
              <a:rPr lang="ko-KR" altLang="en-US" dirty="0"/>
              <a:t>편리하다 </a:t>
            </a:r>
            <a:r>
              <a:rPr lang="en-US" altLang="ko-KR" dirty="0"/>
              <a:t>: </a:t>
            </a:r>
            <a:r>
              <a:rPr lang="ko-KR" altLang="en-US" dirty="0" smtClean="0"/>
              <a:t>자바 </a:t>
            </a:r>
            <a:r>
              <a:rPr lang="ko-KR" altLang="en-US" dirty="0"/>
              <a:t>언어를 알고 있는 </a:t>
            </a:r>
            <a:r>
              <a:rPr lang="ko-KR" altLang="en-US" dirty="0" smtClean="0"/>
              <a:t>개발자</a:t>
            </a:r>
            <a:endParaRPr lang="ko-KR" altLang="en-US" dirty="0"/>
          </a:p>
          <a:p>
            <a:pPr lvl="0"/>
            <a:r>
              <a:rPr lang="ko-KR" altLang="en-US" dirty="0"/>
              <a:t>강력하다 </a:t>
            </a:r>
            <a:r>
              <a:rPr lang="en-US" altLang="ko-KR" dirty="0"/>
              <a:t>: </a:t>
            </a:r>
            <a:r>
              <a:rPr lang="ko-KR" altLang="en-US" dirty="0"/>
              <a:t>자바 </a:t>
            </a:r>
            <a:r>
              <a:rPr lang="ko-KR" altLang="en-US" dirty="0" err="1"/>
              <a:t>서블릿을</a:t>
            </a:r>
            <a:r>
              <a:rPr lang="ko-KR" altLang="en-US" dirty="0"/>
              <a:t> 사용하면 기존의 </a:t>
            </a:r>
            <a:r>
              <a:rPr lang="en-US" altLang="ko-KR" dirty="0"/>
              <a:t>CGI </a:t>
            </a:r>
            <a:r>
              <a:rPr lang="ko-KR" altLang="en-US" dirty="0"/>
              <a:t>프로그램으로는 아주 어려웠던 여러 가지 작업을 쉽게 처리할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224213"/>
            <a:ext cx="75057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936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JSP</a:t>
            </a:r>
            <a:r>
              <a:rPr lang="en-US" altLang="ko-KR" dirty="0"/>
              <a:t>(</a:t>
            </a:r>
            <a:r>
              <a:rPr lang="en-US" altLang="ko-KR" dirty="0" err="1"/>
              <a:t>JavaServer</a:t>
            </a:r>
            <a:r>
              <a:rPr lang="en-US" altLang="ko-KR" dirty="0"/>
              <a:t> Pages)</a:t>
            </a:r>
            <a:r>
              <a:rPr lang="ko-KR" altLang="en-US" dirty="0"/>
              <a:t>는 이러한 문제점을 해결하기 위하여 </a:t>
            </a:r>
            <a:r>
              <a:rPr lang="ko-KR" altLang="en-US" dirty="0" smtClean="0"/>
              <a:t>개발</a:t>
            </a:r>
            <a:endParaRPr lang="en-US" altLang="ko-KR" dirty="0" smtClean="0"/>
          </a:p>
          <a:p>
            <a:r>
              <a:rPr lang="ko-KR" altLang="en-US" dirty="0" smtClean="0"/>
              <a:t>자바를 </a:t>
            </a:r>
            <a:r>
              <a:rPr lang="ko-KR" altLang="en-US" dirty="0"/>
              <a:t>기반으로 동적인 웹 페이지를 구축할 수 있는 서버</a:t>
            </a:r>
            <a:r>
              <a:rPr lang="en-US" altLang="ko-KR" dirty="0"/>
              <a:t>-</a:t>
            </a:r>
            <a:r>
              <a:rPr lang="ko-KR" altLang="en-US" dirty="0"/>
              <a:t>사이드 스크립트</a:t>
            </a:r>
            <a:r>
              <a:rPr lang="en-US" altLang="ko-KR" dirty="0"/>
              <a:t>(server-side script) </a:t>
            </a:r>
            <a:r>
              <a:rPr lang="ko-KR" altLang="en-US" dirty="0" smtClean="0"/>
              <a:t>언어</a:t>
            </a:r>
            <a:endParaRPr lang="en-US" altLang="ko-KR" dirty="0" smtClean="0"/>
          </a:p>
          <a:p>
            <a:r>
              <a:rPr lang="ko-KR" altLang="en-US" dirty="0" smtClean="0"/>
              <a:t>자바 </a:t>
            </a:r>
            <a:r>
              <a:rPr lang="ko-KR" altLang="en-US" dirty="0" err="1"/>
              <a:t>서블릿을</a:t>
            </a:r>
            <a:r>
              <a:rPr lang="ko-KR" altLang="en-US" dirty="0"/>
              <a:t> </a:t>
            </a:r>
            <a:r>
              <a:rPr lang="ko-KR" altLang="en-US" dirty="0" smtClean="0"/>
              <a:t>기반으로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143250"/>
            <a:ext cx="6858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3934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톰캣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JSP</a:t>
            </a:r>
            <a:r>
              <a:rPr lang="en-US" altLang="ko-KR" dirty="0"/>
              <a:t> </a:t>
            </a:r>
            <a:r>
              <a:rPr lang="ko-KR" altLang="en-US" dirty="0" smtClean="0"/>
              <a:t>엔진의 일종</a:t>
            </a:r>
            <a:endParaRPr lang="en-US" altLang="ko-KR" dirty="0" smtClean="0"/>
          </a:p>
          <a:p>
            <a:r>
              <a:rPr lang="ko-KR" altLang="en-US" dirty="0" err="1" smtClean="0"/>
              <a:t>톰캣</a:t>
            </a:r>
            <a:r>
              <a:rPr lang="ko-KR" altLang="en-US" dirty="0" smtClean="0"/>
              <a:t> </a:t>
            </a:r>
            <a:r>
              <a:rPr lang="en-US" altLang="ko-KR" dirty="0" smtClean="0"/>
              <a:t>= </a:t>
            </a:r>
            <a:r>
              <a:rPr lang="ko-KR" altLang="en-US" dirty="0" smtClean="0"/>
              <a:t>웹 서버 </a:t>
            </a:r>
            <a:r>
              <a:rPr lang="en-US" altLang="ko-KR" dirty="0" smtClean="0"/>
              <a:t>+ </a:t>
            </a:r>
            <a:r>
              <a:rPr lang="en-US" altLang="ko-KR" dirty="0" err="1" smtClean="0"/>
              <a:t>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443163"/>
            <a:ext cx="5595937" cy="32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6932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절차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chemeClr val="folHlink"/>
              </a:buClr>
            </a:pPr>
            <a:r>
              <a:rPr lang="en-US" altLang="ko-KR" dirty="0"/>
              <a:t>Step 1: </a:t>
            </a:r>
            <a:r>
              <a:rPr lang="ko-KR" altLang="en-US" dirty="0"/>
              <a:t>아파치 </a:t>
            </a:r>
            <a:r>
              <a:rPr lang="ko-KR" altLang="en-US" dirty="0" err="1"/>
              <a:t>톰캣을</a:t>
            </a:r>
            <a:r>
              <a:rPr lang="ko-KR" altLang="en-US" dirty="0"/>
              <a:t> 시작한다</a:t>
            </a:r>
            <a:r>
              <a:rPr lang="en-US" altLang="ko-KR" dirty="0"/>
              <a:t>. </a:t>
            </a:r>
            <a:endParaRPr lang="ko-KR" altLang="en-US" dirty="0"/>
          </a:p>
          <a:p>
            <a:pPr marL="342900" lvl="2" indent="-342900">
              <a:buClr>
                <a:schemeClr val="folHlink"/>
              </a:buClr>
            </a:pPr>
            <a:r>
              <a:rPr lang="en-US" altLang="ko-KR" dirty="0"/>
              <a:t>Step 2: </a:t>
            </a:r>
            <a:r>
              <a:rPr lang="ko-KR" altLang="en-US" dirty="0"/>
              <a:t>애플리케이션 폴더를 생성한다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342900" lvl="2" indent="-342900">
              <a:buClr>
                <a:schemeClr val="folHlink"/>
              </a:buClr>
            </a:pPr>
            <a:r>
              <a:rPr lang="en-US" altLang="ko-KR" dirty="0"/>
              <a:t>Step 3: </a:t>
            </a:r>
            <a:r>
              <a:rPr lang="en-US" altLang="ko-KR" dirty="0" smtClean="0"/>
              <a:t>WEB-INF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</a:t>
            </a:r>
            <a:r>
              <a:rPr lang="ko-KR" altLang="en-US" dirty="0" smtClean="0"/>
              <a:t>또는 복사</a:t>
            </a:r>
            <a:r>
              <a:rPr lang="en-US" altLang="ko-KR" dirty="0" smtClean="0"/>
              <a:t>)</a:t>
            </a:r>
          </a:p>
          <a:p>
            <a:pPr marL="342900" lvl="2" indent="-342900">
              <a:buClr>
                <a:schemeClr val="folHlink"/>
              </a:buClr>
            </a:pPr>
            <a:r>
              <a:rPr lang="en-US" altLang="ko-KR" dirty="0"/>
              <a:t>Step 4: </a:t>
            </a:r>
            <a:r>
              <a:rPr lang="en-US" altLang="ko-KR" dirty="0" err="1"/>
              <a:t>hello.jsp</a:t>
            </a:r>
            <a:r>
              <a:rPr lang="en-US" altLang="ko-KR" dirty="0"/>
              <a:t> </a:t>
            </a:r>
            <a:r>
              <a:rPr lang="ko-KR" altLang="en-US" dirty="0"/>
              <a:t>파일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UTF</a:t>
            </a:r>
            <a:r>
              <a:rPr lang="en-US" altLang="ko-KR" dirty="0" smtClean="0"/>
              <a:t>-8</a:t>
            </a:r>
            <a:r>
              <a:rPr lang="ko-KR" altLang="en-US" dirty="0" smtClean="0"/>
              <a:t>로 저장</a:t>
            </a:r>
            <a:r>
              <a:rPr lang="en-US" altLang="ko-KR" dirty="0" smtClean="0"/>
              <a:t>)</a:t>
            </a:r>
          </a:p>
          <a:p>
            <a:pPr marL="342900" lvl="2" indent="-342900">
              <a:buClr>
                <a:schemeClr val="folHlink"/>
              </a:buClr>
            </a:pPr>
            <a:r>
              <a:rPr lang="en-US" altLang="ko-KR" dirty="0"/>
              <a:t>Step 5: </a:t>
            </a:r>
            <a:r>
              <a:rPr lang="ko-KR" altLang="en-US" dirty="0" err="1"/>
              <a:t>웹브라우저로</a:t>
            </a:r>
            <a:r>
              <a:rPr lang="ko-KR" altLang="en-US" dirty="0"/>
              <a:t> </a:t>
            </a:r>
            <a:r>
              <a:rPr lang="ko-KR" altLang="en-US" dirty="0" smtClean="0"/>
              <a:t>실행시키기</a:t>
            </a:r>
            <a:r>
              <a:rPr lang="en-US" altLang="ko-KR" dirty="0" smtClean="0"/>
              <a:t>(</a:t>
            </a:r>
            <a:r>
              <a:rPr lang="en-US" altLang="ko-KR" dirty="0"/>
              <a:t>http://</a:t>
            </a:r>
            <a:r>
              <a:rPr lang="en-US" altLang="ko-KR" dirty="0" err="1" smtClean="0"/>
              <a:t>localhost:8080</a:t>
            </a:r>
            <a:r>
              <a:rPr lang="en-US" altLang="ko-KR" dirty="0" smtClean="0"/>
              <a:t>/Hello/</a:t>
            </a:r>
            <a:r>
              <a:rPr lang="en-US" altLang="ko-KR" dirty="0" err="1" smtClean="0"/>
              <a:t>hello.jsp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marL="342900" lvl="2" indent="-342900">
              <a:buClr>
                <a:schemeClr val="folHlink"/>
              </a:buClr>
            </a:pPr>
            <a:endParaRPr lang="ko-KR" altLang="en-US" dirty="0"/>
          </a:p>
          <a:p>
            <a:pPr marL="342900" lvl="2" indent="-342900">
              <a:buClr>
                <a:schemeClr val="folHlink"/>
              </a:buClr>
            </a:pPr>
            <a:endParaRPr lang="ko-KR" altLang="en-US" dirty="0"/>
          </a:p>
          <a:p>
            <a:pPr marL="342900" lvl="2" indent="-342900">
              <a:buClr>
                <a:schemeClr val="folHlink"/>
              </a:buClr>
            </a:pPr>
            <a:endParaRPr lang="en-US" altLang="ko-KR" dirty="0"/>
          </a:p>
          <a:p>
            <a:endParaRPr lang="ko-KR" altLang="en-US" dirty="0"/>
          </a:p>
        </p:txBody>
      </p:sp>
      <p:pic>
        <p:nvPicPr>
          <p:cNvPr id="7169" name="_x58663952" descr="EMB00000c685a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276600"/>
            <a:ext cx="54006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963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 err="1" smtClean="0">
                <a:latin typeface="Century Schoolbook" panose="02040604050505020304" pitchFamily="18" charset="0"/>
              </a:rPr>
              <a:t>hello.jsp</a:t>
            </a:r>
            <a:endParaRPr lang="en-US" altLang="ko-KR" dirty="0">
              <a:latin typeface="Century Schoolbook" panose="02040604050505020304" pitchFamily="18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200147"/>
            <a:ext cx="8212138" cy="1781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r>
              <a:rPr lang="en-US" altLang="ko-KR" dirty="0"/>
              <a:t>&lt;html&gt;</a:t>
            </a:r>
          </a:p>
          <a:p>
            <a:r>
              <a:rPr lang="en-US" altLang="ko-KR" dirty="0"/>
              <a:t>&lt;head&gt;</a:t>
            </a:r>
          </a:p>
          <a:p>
            <a:r>
              <a:rPr lang="en-US" altLang="ko-KR" dirty="0"/>
              <a:t>&lt;title&gt;Hello World&lt;/title&gt;</a:t>
            </a:r>
          </a:p>
          <a:p>
            <a:r>
              <a:rPr lang="en-US" altLang="ko-KR" dirty="0"/>
              <a:t>&lt;/head&gt;</a:t>
            </a:r>
          </a:p>
          <a:p>
            <a:r>
              <a:rPr lang="en-US" altLang="ko-KR" dirty="0"/>
              <a:t>&lt;body&gt;</a:t>
            </a:r>
          </a:p>
          <a:p>
            <a:r>
              <a:rPr lang="ko-KR" altLang="en-US" dirty="0"/>
              <a:t>안녕하세요</a:t>
            </a:r>
            <a:r>
              <a:rPr lang="en-US" altLang="ko-KR" dirty="0"/>
              <a:t>? </a:t>
            </a:r>
            <a:r>
              <a:rPr lang="ko-KR" altLang="en-US" dirty="0"/>
              <a:t>현재 시각은 </a:t>
            </a:r>
            <a:r>
              <a:rPr lang="en-US" altLang="ko-KR" dirty="0"/>
              <a:t>&lt;%= new </a:t>
            </a:r>
            <a:r>
              <a:rPr lang="en-US" altLang="ko-KR" dirty="0" err="1"/>
              <a:t>java.util.Date</a:t>
            </a:r>
            <a:r>
              <a:rPr lang="en-US" altLang="ko-KR" dirty="0"/>
              <a:t>() %&gt;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&lt;/body&gt;</a:t>
            </a:r>
          </a:p>
          <a:p>
            <a:r>
              <a:rPr lang="en-US" altLang="ko-KR" dirty="0"/>
              <a:t>&lt;/html&gt;</a:t>
            </a:r>
            <a:endParaRPr lang="ko-KR" altLang="en-US" dirty="0"/>
          </a:p>
        </p:txBody>
      </p:sp>
      <p:pic>
        <p:nvPicPr>
          <p:cNvPr id="6145" name="_x58664112" descr="EMB00000c685a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3152775"/>
            <a:ext cx="54006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109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수식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338263"/>
            <a:ext cx="65722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297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3282</TotalTime>
  <Words>1451</Words>
  <Application>Microsoft Office PowerPoint</Application>
  <PresentationFormat>화면 슬라이드 쇼(4:3)</PresentationFormat>
  <Paragraphs>323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1_Crayons</vt:lpstr>
      <vt:lpstr>PowerPoint 프레젠테이션</vt:lpstr>
      <vt:lpstr>서버와 클라이언트</vt:lpstr>
      <vt:lpstr>동적인 웹페이지</vt:lpstr>
      <vt:lpstr>서블릿</vt:lpstr>
      <vt:lpstr>JSP</vt:lpstr>
      <vt:lpstr>톰캣</vt:lpstr>
      <vt:lpstr>실행 절차</vt:lpstr>
      <vt:lpstr>hello.jsp</vt:lpstr>
      <vt:lpstr>JSP 수식</vt:lpstr>
      <vt:lpstr>스크립틀릿</vt:lpstr>
      <vt:lpstr>스크립틀릿 #1</vt:lpstr>
      <vt:lpstr>스크립틀릿 #2</vt:lpstr>
      <vt:lpstr>스크립틀릿 #3</vt:lpstr>
      <vt:lpstr>JSP 주석</vt:lpstr>
      <vt:lpstr>JSP 지시어</vt:lpstr>
      <vt:lpstr>JSP 선언</vt:lpstr>
      <vt:lpstr>JSP 선언</vt:lpstr>
      <vt:lpstr>JSP 조건문</vt:lpstr>
      <vt:lpstr>JSP 반복문</vt:lpstr>
      <vt:lpstr>JSP 예제</vt:lpstr>
      <vt:lpstr>JSP 난수 예제</vt:lpstr>
      <vt:lpstr>MySQL</vt:lpstr>
      <vt:lpstr>데이터베이스 예제: 온라인 서점</vt:lpstr>
      <vt:lpstr>데이터베이스 쿼리 화면</vt:lpstr>
      <vt:lpstr>데이터베이스 쿼리 화면</vt:lpstr>
      <vt:lpstr>데이터베이스 쿼리 화면</vt:lpstr>
      <vt:lpstr>데이터베이스 쿼리 화면</vt:lpstr>
      <vt:lpstr>주문 처리 화면</vt:lpstr>
      <vt:lpstr>주문 처리 화면</vt:lpstr>
      <vt:lpstr>주문 처리 화면</vt:lpstr>
      <vt:lpstr>실행 화면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sec</cp:lastModifiedBy>
  <cp:revision>654</cp:revision>
  <dcterms:created xsi:type="dcterms:W3CDTF">2007-06-29T06:43:39Z</dcterms:created>
  <dcterms:modified xsi:type="dcterms:W3CDTF">2014-01-20T11:51:35Z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