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EC4"/>
    <a:srgbClr val="D0EAB4"/>
    <a:srgbClr val="C0E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94625" autoAdjust="0"/>
  </p:normalViewPr>
  <p:slideViewPr>
    <p:cSldViewPr>
      <p:cViewPr varScale="1">
        <p:scale>
          <a:sx n="85" d="100"/>
          <a:sy n="85" d="100"/>
        </p:scale>
        <p:origin x="-7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897E-559B-4802-87FD-BDDBC21CBABC}" type="datetimeFigureOut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AADCE-4523-43FE-B0A8-90B87F2F6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41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algn="r">
              <a:defRPr cap="all" baseline="0"/>
            </a:lvl1pPr>
          </a:lstStyle>
          <a:p>
            <a:endParaRPr kumimoji="0" lang="en-US" dirty="0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299BC8C-D05E-4966-90C6-DB66949B9446}" type="datetime1">
              <a:rPr lang="ko-KR" altLang="en-US" smtClean="0"/>
              <a:t>2015-07-07</a:t>
            </a:fld>
            <a:endParaRPr lang="ko-KR" altLang="en-US" dirty="0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FFC000"/>
                </a:solidFill>
              </a:defRPr>
            </a:lvl1pPr>
          </a:lstStyle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3CF3B71A-966A-471E-8596-7D1D6A8996FF}" type="datetime1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AD64A7B2-A2B0-4C9D-895B-FE1D68BE16F8}" type="datetime1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504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HY나무L" pitchFamily="18" charset="-127"/>
                <a:ea typeface="HY나무L" pitchFamily="18" charset="-127"/>
              </a:defRPr>
            </a:lvl3pPr>
            <a:lvl4pPr>
              <a:defRPr sz="1400">
                <a:latin typeface="휴먼편지체" pitchFamily="18" charset="-127"/>
                <a:ea typeface="휴먼편지체" pitchFamily="18" charset="-127"/>
              </a:defRPr>
            </a:lvl4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B31271CA-DFBA-4144-9186-0BE3AC6EE4B1}" type="datetime1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F87F4F71-3D90-4F92-8CFE-D11B433509C0}" type="datetime1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00F4F1-024E-465C-B59D-A4FFBC6118A5}" type="datetime1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521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590550" y="1394460"/>
            <a:ext cx="8153400" cy="5058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-8725" y="1052736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052736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-8725" y="103686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angula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isko.hevery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7664" y="1700808"/>
            <a:ext cx="7291536" cy="1828800"/>
          </a:xfrm>
        </p:spPr>
        <p:txBody>
          <a:bodyPr>
            <a:normAutofit fontScale="90000"/>
          </a:bodyPr>
          <a:lstStyle/>
          <a:p>
            <a:r>
              <a:rPr lang="en-US" altLang="ko-KR" sz="5400" b="1" cap="none" dirty="0" err="1" smtClean="0"/>
              <a:t>AngularJS</a:t>
            </a:r>
            <a:r>
              <a:rPr lang="en-US" altLang="ko-KR" sz="5400" b="1" cap="none" dirty="0" smtClean="0"/>
              <a:t> Tutorial</a:t>
            </a:r>
            <a:r>
              <a:rPr lang="en-US" altLang="ko-KR" cap="none" dirty="0" smtClean="0"/>
              <a:t/>
            </a:r>
            <a:br>
              <a:rPr lang="en-US" altLang="ko-KR" cap="none" dirty="0" smtClean="0"/>
            </a:br>
            <a:r>
              <a:rPr lang="en-US" altLang="ko-KR" cap="none" dirty="0" smtClean="0"/>
              <a:t/>
            </a:r>
            <a:br>
              <a:rPr lang="en-US" altLang="ko-KR" cap="none" dirty="0" smtClean="0"/>
            </a:br>
            <a:r>
              <a:rPr lang="en-US" altLang="ko-KR" cap="none" dirty="0" smtClean="0"/>
              <a:t>2015. 7.</a:t>
            </a:r>
            <a:endParaRPr lang="ko-KR" altLang="en-US" cap="none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중부대학교 이병천 교수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D2C2-3D3B-4E94-BD92-61B02C5F4DEE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915816" y="4365104"/>
            <a:ext cx="5296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hlinkClick r:id="rId2"/>
              </a:rPr>
              <a:t>http://www.w3schools.com/angular</a:t>
            </a:r>
            <a:r>
              <a:rPr lang="en-US" altLang="ko-KR" sz="2400" dirty="0" smtClean="0">
                <a:hlinkClick r:id="rId2"/>
              </a:rPr>
              <a:t>/</a:t>
            </a:r>
            <a:r>
              <a:rPr lang="en-US" altLang="ko-KR" sz="2400" dirty="0" smtClean="0"/>
              <a:t>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0420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AngularJS</a:t>
            </a:r>
            <a:r>
              <a:rPr lang="en-US" altLang="ko-KR" dirty="0" smtClean="0"/>
              <a:t> </a:t>
            </a:r>
            <a:r>
              <a:rPr lang="ko-KR" altLang="en-US" dirty="0" smtClean="0"/>
              <a:t>필터 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76956104"/>
              </p:ext>
            </p:extLst>
          </p:nvPr>
        </p:nvGraphicFramePr>
        <p:xfrm>
          <a:off x="1187624" y="2020808"/>
          <a:ext cx="6562725" cy="2560320"/>
        </p:xfrm>
        <a:graphic>
          <a:graphicData uri="http://schemas.openxmlformats.org/drawingml/2006/table">
            <a:tbl>
              <a:tblPr/>
              <a:tblGrid>
                <a:gridCol w="1304925"/>
                <a:gridCol w="5257800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dirty="0" smtClean="0">
                          <a:effectLst/>
                        </a:rPr>
                        <a:t>필터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dirty="0" smtClean="0">
                          <a:effectLst/>
                        </a:rPr>
                        <a:t>설명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currency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ko-KR" altLang="en-US" dirty="0" smtClean="0">
                          <a:effectLst/>
                        </a:rPr>
                        <a:t>통화 양식으로 표시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filter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ko-KR" altLang="en-US" dirty="0" smtClean="0">
                          <a:effectLst/>
                        </a:rPr>
                        <a:t>배열에서 주어진 조건과 일치하는 내용을 표시 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lowercase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 smtClean="0">
                          <a:effectLst/>
                        </a:rPr>
                        <a:t>String</a:t>
                      </a:r>
                      <a:r>
                        <a:rPr lang="ko-KR" altLang="en-US" dirty="0" smtClean="0">
                          <a:effectLst/>
                        </a:rPr>
                        <a:t>을 소문자로 표시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effectLst/>
                        </a:rPr>
                        <a:t>orderBy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ko-KR" altLang="en-US" dirty="0" smtClean="0">
                          <a:effectLst/>
                        </a:rPr>
                        <a:t>주어진 조건으로 정렬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uppercase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 smtClean="0">
                          <a:effectLst/>
                        </a:rPr>
                        <a:t>String</a:t>
                      </a:r>
                      <a:r>
                        <a:rPr lang="ko-KR" altLang="en-US" dirty="0" smtClean="0">
                          <a:effectLst/>
                        </a:rPr>
                        <a:t>을 대문자로 표시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08113" y="2581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charset="-127"/>
                <a:ea typeface="굴림" charset="-127"/>
                <a:cs typeface="굴림" charset="-127"/>
              </a:rPr>
              <a:t/>
            </a:r>
            <a:br>
              <a: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charset="-127"/>
                <a:ea typeface="굴림" charset="-127"/>
                <a:cs typeface="굴림" charset="-127"/>
              </a:rPr>
            </a:b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9518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AngularJS</a:t>
            </a:r>
            <a:r>
              <a:rPr lang="en-US" altLang="ko-KR" dirty="0"/>
              <a:t> </a:t>
            </a:r>
            <a:r>
              <a:rPr lang="ko-KR" altLang="en-US" dirty="0"/>
              <a:t>필터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orderBy</a:t>
            </a:r>
            <a:r>
              <a:rPr lang="en-US" altLang="ko-KR" dirty="0" smtClean="0"/>
              <a:t> </a:t>
            </a:r>
            <a:r>
              <a:rPr lang="ko-KR" altLang="en-US" dirty="0" smtClean="0"/>
              <a:t>필터 사례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6023" y="1916832"/>
            <a:ext cx="7674409" cy="37548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&lt;!DOCTYPE html&gt;</a:t>
            </a:r>
          </a:p>
          <a:p>
            <a:r>
              <a:rPr lang="en-US" altLang="ko-KR" sz="1400" dirty="0"/>
              <a:t>&lt;html&gt;</a:t>
            </a:r>
          </a:p>
          <a:p>
            <a:r>
              <a:rPr lang="en-US" altLang="ko-KR" sz="1400" dirty="0"/>
              <a:t>&lt;script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= "http://ajax.googleapis.com/</a:t>
            </a:r>
            <a:r>
              <a:rPr lang="en-US" altLang="ko-KR" sz="1400" dirty="0" err="1"/>
              <a:t>ajax</a:t>
            </a:r>
            <a:r>
              <a:rPr lang="en-US" altLang="ko-KR" sz="1400" dirty="0"/>
              <a:t>/libs/</a:t>
            </a:r>
            <a:r>
              <a:rPr lang="en-US" altLang="ko-KR" sz="1400" dirty="0" err="1"/>
              <a:t>angularjs</a:t>
            </a:r>
            <a:r>
              <a:rPr lang="en-US" altLang="ko-KR" sz="1400" dirty="0"/>
              <a:t>/1.3.14/angular.min.js"&gt;&lt;/script&gt;</a:t>
            </a:r>
          </a:p>
          <a:p>
            <a:r>
              <a:rPr lang="en-US" altLang="ko-KR" sz="1400" dirty="0"/>
              <a:t>&lt;body&gt;</a:t>
            </a:r>
          </a:p>
          <a:p>
            <a:endParaRPr lang="en-US" altLang="ko-KR" sz="1400" dirty="0"/>
          </a:p>
          <a:p>
            <a:r>
              <a:rPr lang="en-US" altLang="ko-KR" sz="1400" dirty="0"/>
              <a:t>&lt;div ng-app="</a:t>
            </a:r>
            <a:r>
              <a:rPr lang="en-US" altLang="ko-KR" sz="1400" dirty="0" err="1"/>
              <a:t>myApp</a:t>
            </a:r>
            <a:r>
              <a:rPr lang="en-US" altLang="ko-KR" sz="1400" dirty="0"/>
              <a:t>" ng-controller="</a:t>
            </a:r>
            <a:r>
              <a:rPr lang="en-US" altLang="ko-KR" sz="1400" dirty="0" err="1"/>
              <a:t>namesCtrl</a:t>
            </a:r>
            <a:r>
              <a:rPr lang="en-US" altLang="ko-KR" sz="1400" dirty="0" smtClean="0"/>
              <a:t>"&gt;</a:t>
            </a:r>
            <a:endParaRPr lang="en-US" altLang="ko-KR" sz="1400" dirty="0"/>
          </a:p>
          <a:p>
            <a:r>
              <a:rPr lang="en-US" altLang="ko-KR" sz="1400" dirty="0"/>
              <a:t>&lt;p&gt;Looping with objects:&lt;/p&gt;</a:t>
            </a:r>
          </a:p>
          <a:p>
            <a:r>
              <a:rPr lang="en-US" altLang="ko-KR" sz="1400" dirty="0"/>
              <a:t>&lt;</a:t>
            </a:r>
            <a:r>
              <a:rPr lang="en-US" altLang="ko-KR" sz="1400" dirty="0" err="1"/>
              <a:t>ul</a:t>
            </a:r>
            <a:r>
              <a:rPr lang="en-US" altLang="ko-KR" sz="1400" dirty="0"/>
              <a:t>&gt;</a:t>
            </a:r>
          </a:p>
          <a:p>
            <a:r>
              <a:rPr lang="en-US" altLang="ko-KR" sz="1400" dirty="0"/>
              <a:t>  &lt;li ng-repeat="x in names</a:t>
            </a:r>
            <a:r>
              <a:rPr lang="en-US" altLang="ko-KR" sz="1400" b="1" dirty="0">
                <a:solidFill>
                  <a:srgbClr val="C00000"/>
                </a:solidFill>
              </a:rPr>
              <a:t> | </a:t>
            </a:r>
            <a:r>
              <a:rPr lang="en-US" altLang="ko-KR" sz="1400" b="1" dirty="0" err="1">
                <a:solidFill>
                  <a:srgbClr val="C00000"/>
                </a:solidFill>
              </a:rPr>
              <a:t>orderBy</a:t>
            </a:r>
            <a:r>
              <a:rPr lang="en-US" altLang="ko-KR" sz="1400" b="1" dirty="0">
                <a:solidFill>
                  <a:srgbClr val="C00000"/>
                </a:solidFill>
              </a:rPr>
              <a:t>:'country'</a:t>
            </a:r>
            <a:r>
              <a:rPr lang="en-US" altLang="ko-KR" sz="1400" dirty="0"/>
              <a:t>"&gt;</a:t>
            </a:r>
          </a:p>
          <a:p>
            <a:r>
              <a:rPr lang="en-US" altLang="ko-KR" sz="1400" dirty="0"/>
              <a:t>    {{ x.name + ', ' + </a:t>
            </a:r>
            <a:r>
              <a:rPr lang="en-US" altLang="ko-KR" sz="1400" dirty="0" err="1"/>
              <a:t>x.country</a:t>
            </a:r>
            <a:r>
              <a:rPr lang="en-US" altLang="ko-KR" sz="1400" dirty="0"/>
              <a:t> }}</a:t>
            </a:r>
          </a:p>
          <a:p>
            <a:r>
              <a:rPr lang="en-US" altLang="ko-KR" sz="1400" dirty="0"/>
              <a:t>  &lt;/li&gt;</a:t>
            </a:r>
          </a:p>
          <a:p>
            <a:r>
              <a:rPr lang="en-US" altLang="ko-KR" sz="1400" dirty="0"/>
              <a:t>&lt;/</a:t>
            </a:r>
            <a:r>
              <a:rPr lang="en-US" altLang="ko-KR" sz="1400" dirty="0" err="1"/>
              <a:t>ul</a:t>
            </a:r>
            <a:r>
              <a:rPr lang="en-US" altLang="ko-KR" sz="1400" dirty="0" smtClean="0"/>
              <a:t>&gt;</a:t>
            </a:r>
            <a:endParaRPr lang="en-US" altLang="ko-KR" sz="1400" dirty="0"/>
          </a:p>
          <a:p>
            <a:r>
              <a:rPr lang="en-US" altLang="ko-KR" sz="1400" dirty="0"/>
              <a:t>&lt;/div</a:t>
            </a:r>
            <a:r>
              <a:rPr lang="en-US" altLang="ko-KR" sz="1400" dirty="0" smtClean="0"/>
              <a:t>&gt;</a:t>
            </a:r>
            <a:endParaRPr lang="en-US" altLang="ko-KR" sz="1400" dirty="0"/>
          </a:p>
          <a:p>
            <a:r>
              <a:rPr lang="en-US" altLang="ko-KR" sz="1400" dirty="0"/>
              <a:t>&lt;script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="namesController.js"&gt;&lt;/script&gt;</a:t>
            </a:r>
          </a:p>
          <a:p>
            <a:endParaRPr lang="en-US" altLang="ko-KR" sz="1400" dirty="0"/>
          </a:p>
          <a:p>
            <a:r>
              <a:rPr lang="en-US" altLang="ko-KR" sz="1400" dirty="0"/>
              <a:t>&lt;/body&gt;</a:t>
            </a:r>
          </a:p>
          <a:p>
            <a:r>
              <a:rPr lang="en-US" altLang="ko-KR" sz="1400" dirty="0"/>
              <a:t>&lt;/html</a:t>
            </a:r>
            <a:r>
              <a:rPr lang="en-US" altLang="ko-KR" sz="1400" dirty="0" smtClean="0"/>
              <a:t>&gt;</a:t>
            </a:r>
            <a:endParaRPr lang="en-US" altLang="ko-KR" sz="1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933056"/>
            <a:ext cx="1885950" cy="1504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30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AngularJS</a:t>
            </a:r>
            <a:r>
              <a:rPr lang="en-US" altLang="ko-KR" dirty="0"/>
              <a:t> </a:t>
            </a:r>
            <a:r>
              <a:rPr lang="ko-KR" altLang="en-US" dirty="0"/>
              <a:t>필터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currency</a:t>
            </a:r>
            <a:r>
              <a:rPr lang="ko-KR" altLang="en-US" dirty="0" smtClean="0"/>
              <a:t> 필터 사례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12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4015" y="1844824"/>
            <a:ext cx="7674409" cy="41857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&lt;!DOCTYPE html&gt;</a:t>
            </a:r>
          </a:p>
          <a:p>
            <a:r>
              <a:rPr lang="en-US" altLang="ko-KR" sz="1400" dirty="0"/>
              <a:t>&lt;html&gt;</a:t>
            </a:r>
          </a:p>
          <a:p>
            <a:r>
              <a:rPr lang="en-US" altLang="ko-KR" sz="1400" dirty="0"/>
              <a:t>&lt;script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= "http://ajax.googleapis.com/</a:t>
            </a:r>
            <a:r>
              <a:rPr lang="en-US" altLang="ko-KR" sz="1400" dirty="0" err="1"/>
              <a:t>ajax</a:t>
            </a:r>
            <a:r>
              <a:rPr lang="en-US" altLang="ko-KR" sz="1400" dirty="0"/>
              <a:t>/libs/</a:t>
            </a:r>
            <a:r>
              <a:rPr lang="en-US" altLang="ko-KR" sz="1400" dirty="0" err="1"/>
              <a:t>angularjs</a:t>
            </a:r>
            <a:r>
              <a:rPr lang="en-US" altLang="ko-KR" sz="1400" dirty="0"/>
              <a:t>/1.3.14/angular.min.js"&gt;&lt;/script&gt;</a:t>
            </a:r>
          </a:p>
          <a:p>
            <a:r>
              <a:rPr lang="en-US" altLang="ko-KR" sz="1400" dirty="0"/>
              <a:t>&lt;body&gt;</a:t>
            </a:r>
          </a:p>
          <a:p>
            <a:endParaRPr lang="en-US" altLang="ko-KR" sz="1400" dirty="0"/>
          </a:p>
          <a:p>
            <a:r>
              <a:rPr lang="en-US" altLang="ko-KR" sz="1400" dirty="0"/>
              <a:t>&lt;div ng-app="</a:t>
            </a:r>
            <a:r>
              <a:rPr lang="en-US" altLang="ko-KR" sz="1400" dirty="0" err="1"/>
              <a:t>myApp</a:t>
            </a:r>
            <a:r>
              <a:rPr lang="en-US" altLang="ko-KR" sz="1400" dirty="0"/>
              <a:t>" ng-controller="</a:t>
            </a:r>
            <a:r>
              <a:rPr lang="en-US" altLang="ko-KR" sz="1400" dirty="0" err="1"/>
              <a:t>costCtrl</a:t>
            </a:r>
            <a:r>
              <a:rPr lang="en-US" altLang="ko-KR" sz="1400" dirty="0" smtClean="0"/>
              <a:t>"&gt;</a:t>
            </a:r>
            <a:endParaRPr lang="en-US" altLang="ko-KR" sz="1400" dirty="0"/>
          </a:p>
          <a:p>
            <a:r>
              <a:rPr lang="en-US" altLang="ko-KR" sz="1400" dirty="0"/>
              <a:t>Quantity: &lt;input type="number" ng-model="quantity"&gt;</a:t>
            </a:r>
          </a:p>
          <a:p>
            <a:r>
              <a:rPr lang="en-US" altLang="ko-KR" sz="1400" dirty="0"/>
              <a:t>Price: &lt;input type="number" ng-model="price"&gt;</a:t>
            </a:r>
          </a:p>
          <a:p>
            <a:r>
              <a:rPr lang="en-US" altLang="ko-KR" sz="1400" dirty="0" smtClean="0"/>
              <a:t>&lt;</a:t>
            </a:r>
            <a:r>
              <a:rPr lang="en-US" altLang="ko-KR" sz="1400" dirty="0"/>
              <a:t>p&gt;Total = {{ (quantity * price)</a:t>
            </a:r>
            <a:r>
              <a:rPr lang="en-US" altLang="ko-KR" sz="1400" b="1" dirty="0">
                <a:solidFill>
                  <a:srgbClr val="C00000"/>
                </a:solidFill>
              </a:rPr>
              <a:t> | currency </a:t>
            </a:r>
            <a:r>
              <a:rPr lang="en-US" altLang="ko-KR" sz="1400" dirty="0"/>
              <a:t>}}&lt;/p&gt;</a:t>
            </a:r>
          </a:p>
          <a:p>
            <a:r>
              <a:rPr lang="en-US" altLang="ko-KR" sz="1400" dirty="0" smtClean="0"/>
              <a:t>&lt;/</a:t>
            </a:r>
            <a:r>
              <a:rPr lang="en-US" altLang="ko-KR" sz="1400" dirty="0"/>
              <a:t>div&gt;</a:t>
            </a:r>
          </a:p>
          <a:p>
            <a:r>
              <a:rPr lang="en-US" altLang="ko-KR" sz="1400" dirty="0" smtClean="0"/>
              <a:t>&lt;</a:t>
            </a:r>
            <a:r>
              <a:rPr lang="en-US" altLang="ko-KR" sz="1400" dirty="0"/>
              <a:t>script&gt;</a:t>
            </a:r>
          </a:p>
          <a:p>
            <a:r>
              <a:rPr lang="en-US" altLang="ko-KR" sz="1400" dirty="0" err="1"/>
              <a:t>var</a:t>
            </a:r>
            <a:r>
              <a:rPr lang="en-US" altLang="ko-KR" sz="1400" dirty="0"/>
              <a:t> app = </a:t>
            </a:r>
            <a:r>
              <a:rPr lang="en-US" altLang="ko-KR" sz="1400" dirty="0" err="1"/>
              <a:t>angular.module</a:t>
            </a:r>
            <a:r>
              <a:rPr lang="en-US" altLang="ko-KR" sz="1400" dirty="0"/>
              <a:t>('</a:t>
            </a:r>
            <a:r>
              <a:rPr lang="en-US" altLang="ko-KR" sz="1400" dirty="0" err="1"/>
              <a:t>myApp</a:t>
            </a:r>
            <a:r>
              <a:rPr lang="en-US" altLang="ko-KR" sz="1400" dirty="0"/>
              <a:t>', []);</a:t>
            </a:r>
          </a:p>
          <a:p>
            <a:r>
              <a:rPr lang="en-US" altLang="ko-KR" sz="1400" dirty="0" err="1"/>
              <a:t>app.controller</a:t>
            </a:r>
            <a:r>
              <a:rPr lang="en-US" altLang="ko-KR" sz="1400" dirty="0"/>
              <a:t>('</a:t>
            </a:r>
            <a:r>
              <a:rPr lang="en-US" altLang="ko-KR" sz="1400" dirty="0" err="1"/>
              <a:t>costCtrl</a:t>
            </a:r>
            <a:r>
              <a:rPr lang="en-US" altLang="ko-KR" sz="1400" dirty="0"/>
              <a:t>', function($scope) {</a:t>
            </a:r>
          </a:p>
          <a:p>
            <a:r>
              <a:rPr lang="en-US" altLang="ko-KR" sz="1400" dirty="0"/>
              <a:t>    $</a:t>
            </a:r>
            <a:r>
              <a:rPr lang="en-US" altLang="ko-KR" sz="1400" dirty="0" err="1"/>
              <a:t>scope.quantity</a:t>
            </a:r>
            <a:r>
              <a:rPr lang="en-US" altLang="ko-KR" sz="1400" dirty="0"/>
              <a:t> = 1;</a:t>
            </a:r>
          </a:p>
          <a:p>
            <a:r>
              <a:rPr lang="en-US" altLang="ko-KR" sz="1400" dirty="0"/>
              <a:t>    $</a:t>
            </a:r>
            <a:r>
              <a:rPr lang="en-US" altLang="ko-KR" sz="1400" dirty="0" err="1"/>
              <a:t>scope.price</a:t>
            </a:r>
            <a:r>
              <a:rPr lang="en-US" altLang="ko-KR" sz="1400" dirty="0"/>
              <a:t> = 9.99;</a:t>
            </a:r>
          </a:p>
          <a:p>
            <a:r>
              <a:rPr lang="en-US" altLang="ko-KR" sz="1400" dirty="0"/>
              <a:t>});</a:t>
            </a:r>
          </a:p>
          <a:p>
            <a:r>
              <a:rPr lang="en-US" altLang="ko-KR" sz="1400" dirty="0"/>
              <a:t>&lt;/script&gt;</a:t>
            </a:r>
          </a:p>
          <a:p>
            <a:r>
              <a:rPr lang="en-US" altLang="ko-KR" sz="1400" dirty="0" smtClean="0"/>
              <a:t>&lt;/</a:t>
            </a:r>
            <a:r>
              <a:rPr lang="en-US" altLang="ko-KR" sz="1400" dirty="0"/>
              <a:t>body&gt;</a:t>
            </a:r>
          </a:p>
          <a:p>
            <a:r>
              <a:rPr lang="en-US" altLang="ko-KR" sz="1400" dirty="0"/>
              <a:t>&lt;/html&gt;</a:t>
            </a:r>
            <a:endParaRPr lang="ko-KR" altLang="en-US" sz="1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599" y="4961684"/>
            <a:ext cx="4695825" cy="1057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90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$http</a:t>
            </a:r>
            <a:r>
              <a:rPr lang="ko-KR" altLang="en-US" dirty="0" smtClean="0"/>
              <a:t>를 이용한 원격지 서버 데이터 읽기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AngularJS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$http</a:t>
            </a:r>
            <a:r>
              <a:rPr lang="ko-KR" altLang="en-US" dirty="0" smtClean="0"/>
              <a:t>는 </a:t>
            </a:r>
            <a:r>
              <a:rPr lang="ko-KR" altLang="en-US" dirty="0" err="1" smtClean="0"/>
              <a:t>웹서버로부터</a:t>
            </a:r>
            <a:r>
              <a:rPr lang="ko-KR" altLang="en-US" dirty="0" smtClean="0"/>
              <a:t> 데이터를 읽어올 수 있는 </a:t>
            </a:r>
            <a:r>
              <a:rPr lang="en-US" altLang="ko-KR" dirty="0" err="1" smtClean="0"/>
              <a:t>XMLHttpRequest</a:t>
            </a:r>
            <a:r>
              <a:rPr lang="en-US" altLang="ko-KR" dirty="0" smtClean="0"/>
              <a:t> </a:t>
            </a:r>
            <a:r>
              <a:rPr lang="ko-KR" altLang="en-US" dirty="0" smtClean="0"/>
              <a:t>서비스</a:t>
            </a:r>
            <a:r>
              <a:rPr lang="en-US" altLang="ko-KR" dirty="0" smtClean="0"/>
              <a:t>. </a:t>
            </a:r>
            <a:r>
              <a:rPr lang="en-US" altLang="ko-KR" dirty="0"/>
              <a:t>$</a:t>
            </a:r>
            <a:r>
              <a:rPr lang="en-US" altLang="ko-KR" dirty="0" err="1"/>
              <a:t>http.get</a:t>
            </a:r>
            <a:r>
              <a:rPr lang="en-US" altLang="ko-KR" dirty="0"/>
              <a:t>(</a:t>
            </a:r>
            <a:r>
              <a:rPr lang="en-US" altLang="ko-KR" dirty="0" err="1"/>
              <a:t>url</a:t>
            </a:r>
            <a:r>
              <a:rPr lang="en-US" altLang="ko-KR" dirty="0" smtClean="0"/>
              <a:t>) </a:t>
            </a:r>
            <a:r>
              <a:rPr lang="ko-KR" altLang="en-US" dirty="0" smtClean="0"/>
              <a:t>함수 이용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6023" y="2132856"/>
            <a:ext cx="7674409" cy="46166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&lt;!DOCTYPE html&gt;</a:t>
            </a:r>
          </a:p>
          <a:p>
            <a:r>
              <a:rPr lang="en-US" altLang="ko-KR" sz="1400" dirty="0"/>
              <a:t>&lt;html&gt;</a:t>
            </a:r>
          </a:p>
          <a:p>
            <a:r>
              <a:rPr lang="en-US" altLang="ko-KR" sz="1400" dirty="0"/>
              <a:t>&lt;script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= "http://ajax.googleapis.com/</a:t>
            </a:r>
            <a:r>
              <a:rPr lang="en-US" altLang="ko-KR" sz="1400" dirty="0" err="1"/>
              <a:t>ajax</a:t>
            </a:r>
            <a:r>
              <a:rPr lang="en-US" altLang="ko-KR" sz="1400" dirty="0"/>
              <a:t>/libs/</a:t>
            </a:r>
            <a:r>
              <a:rPr lang="en-US" altLang="ko-KR" sz="1400" dirty="0" err="1"/>
              <a:t>angularjs</a:t>
            </a:r>
            <a:r>
              <a:rPr lang="en-US" altLang="ko-KR" sz="1400" dirty="0"/>
              <a:t>/1.3.14/angular.min.js"&gt;&lt;/script&gt;</a:t>
            </a:r>
          </a:p>
          <a:p>
            <a:r>
              <a:rPr lang="en-US" altLang="ko-KR" sz="1400" dirty="0"/>
              <a:t>&lt;body&gt;</a:t>
            </a:r>
          </a:p>
          <a:p>
            <a:endParaRPr lang="en-US" altLang="ko-KR" sz="1400" dirty="0"/>
          </a:p>
          <a:p>
            <a:r>
              <a:rPr lang="en-US" altLang="ko-KR" sz="1400" dirty="0"/>
              <a:t>&lt;div ng-app="</a:t>
            </a:r>
            <a:r>
              <a:rPr lang="en-US" altLang="ko-KR" sz="1400" dirty="0" err="1"/>
              <a:t>myApp</a:t>
            </a:r>
            <a:r>
              <a:rPr lang="en-US" altLang="ko-KR" sz="1400" dirty="0"/>
              <a:t>" ng-controller="</a:t>
            </a:r>
            <a:r>
              <a:rPr lang="en-US" altLang="ko-KR" sz="1400" dirty="0" err="1"/>
              <a:t>customersCtrl</a:t>
            </a:r>
            <a:r>
              <a:rPr lang="en-US" altLang="ko-KR" sz="1400" dirty="0"/>
              <a:t>"&gt; </a:t>
            </a:r>
          </a:p>
          <a:p>
            <a:r>
              <a:rPr lang="en-US" altLang="ko-KR" sz="1400" dirty="0" smtClean="0"/>
              <a:t>&lt;</a:t>
            </a:r>
            <a:r>
              <a:rPr lang="en-US" altLang="ko-KR" sz="1400" dirty="0" err="1"/>
              <a:t>ul</a:t>
            </a:r>
            <a:r>
              <a:rPr lang="en-US" altLang="ko-KR" sz="1400" dirty="0"/>
              <a:t>&gt;</a:t>
            </a:r>
          </a:p>
          <a:p>
            <a:r>
              <a:rPr lang="en-US" altLang="ko-KR" sz="1400" dirty="0"/>
              <a:t>  &lt;li ng-repeat="x in names"&gt;</a:t>
            </a:r>
          </a:p>
          <a:p>
            <a:r>
              <a:rPr lang="en-US" altLang="ko-KR" sz="1400" dirty="0"/>
              <a:t>    {{ </a:t>
            </a:r>
            <a:r>
              <a:rPr lang="en-US" altLang="ko-KR" sz="1400" dirty="0" err="1"/>
              <a:t>x.Name</a:t>
            </a:r>
            <a:r>
              <a:rPr lang="en-US" altLang="ko-KR" sz="1400" dirty="0"/>
              <a:t> + ', ' + </a:t>
            </a:r>
            <a:r>
              <a:rPr lang="en-US" altLang="ko-KR" sz="1400" dirty="0" err="1"/>
              <a:t>x.Country</a:t>
            </a:r>
            <a:r>
              <a:rPr lang="en-US" altLang="ko-KR" sz="1400" dirty="0"/>
              <a:t> }}</a:t>
            </a:r>
          </a:p>
          <a:p>
            <a:r>
              <a:rPr lang="en-US" altLang="ko-KR" sz="1400" dirty="0"/>
              <a:t>  &lt;/li&gt;</a:t>
            </a:r>
          </a:p>
          <a:p>
            <a:r>
              <a:rPr lang="en-US" altLang="ko-KR" sz="1400" dirty="0"/>
              <a:t>&lt;/</a:t>
            </a:r>
            <a:r>
              <a:rPr lang="en-US" altLang="ko-KR" sz="1400" dirty="0" err="1"/>
              <a:t>ul</a:t>
            </a:r>
            <a:r>
              <a:rPr lang="en-US" altLang="ko-KR" sz="1400" dirty="0"/>
              <a:t>&gt;</a:t>
            </a:r>
          </a:p>
          <a:p>
            <a:r>
              <a:rPr lang="en-US" altLang="ko-KR" sz="1400" dirty="0" smtClean="0"/>
              <a:t>&lt;/</a:t>
            </a:r>
            <a:r>
              <a:rPr lang="en-US" altLang="ko-KR" sz="1400" dirty="0"/>
              <a:t>div&gt;</a:t>
            </a:r>
          </a:p>
          <a:p>
            <a:r>
              <a:rPr lang="en-US" altLang="ko-KR" sz="1400" dirty="0" smtClean="0"/>
              <a:t>&lt;</a:t>
            </a:r>
            <a:r>
              <a:rPr lang="en-US" altLang="ko-KR" sz="1400" dirty="0"/>
              <a:t>script&gt;</a:t>
            </a:r>
          </a:p>
          <a:p>
            <a:r>
              <a:rPr lang="en-US" altLang="ko-KR" sz="1400" dirty="0" err="1"/>
              <a:t>var</a:t>
            </a:r>
            <a:r>
              <a:rPr lang="en-US" altLang="ko-KR" sz="1400" dirty="0"/>
              <a:t> app = </a:t>
            </a:r>
            <a:r>
              <a:rPr lang="en-US" altLang="ko-KR" sz="1400" dirty="0" err="1"/>
              <a:t>angular.module</a:t>
            </a:r>
            <a:r>
              <a:rPr lang="en-US" altLang="ko-KR" sz="1400" dirty="0"/>
              <a:t>('</a:t>
            </a:r>
            <a:r>
              <a:rPr lang="en-US" altLang="ko-KR" sz="1400" dirty="0" err="1"/>
              <a:t>myApp</a:t>
            </a:r>
            <a:r>
              <a:rPr lang="en-US" altLang="ko-KR" sz="1400" dirty="0"/>
              <a:t>', []);</a:t>
            </a:r>
          </a:p>
          <a:p>
            <a:r>
              <a:rPr lang="en-US" altLang="ko-KR" sz="1400" dirty="0" err="1"/>
              <a:t>app.controller</a:t>
            </a:r>
            <a:r>
              <a:rPr lang="en-US" altLang="ko-KR" sz="1400" dirty="0"/>
              <a:t>('</a:t>
            </a:r>
            <a:r>
              <a:rPr lang="en-US" altLang="ko-KR" sz="1400" dirty="0" err="1"/>
              <a:t>customersCtrl</a:t>
            </a:r>
            <a:r>
              <a:rPr lang="en-US" altLang="ko-KR" sz="1400" dirty="0"/>
              <a:t>', function($scope, $http) {</a:t>
            </a:r>
          </a:p>
          <a:p>
            <a:r>
              <a:rPr lang="en-US" altLang="ko-KR" sz="1400" dirty="0"/>
              <a:t>  </a:t>
            </a:r>
            <a:r>
              <a:rPr lang="en-US" altLang="ko-KR" sz="1400" b="1" dirty="0">
                <a:solidFill>
                  <a:srgbClr val="C00000"/>
                </a:solidFill>
              </a:rPr>
              <a:t>$</a:t>
            </a:r>
            <a:r>
              <a:rPr lang="en-US" altLang="ko-KR" sz="1400" b="1" dirty="0" err="1">
                <a:solidFill>
                  <a:srgbClr val="C00000"/>
                </a:solidFill>
              </a:rPr>
              <a:t>http.get</a:t>
            </a:r>
            <a:r>
              <a:rPr lang="en-US" altLang="ko-KR" sz="1400" b="1" dirty="0">
                <a:solidFill>
                  <a:srgbClr val="C00000"/>
                </a:solidFill>
              </a:rPr>
              <a:t>("http://www.w3schools.com/angular/customers.php")</a:t>
            </a:r>
          </a:p>
          <a:p>
            <a:r>
              <a:rPr lang="en-US" altLang="ko-KR" sz="1400" dirty="0"/>
              <a:t>  .success(function (response) {$</a:t>
            </a:r>
            <a:r>
              <a:rPr lang="en-US" altLang="ko-KR" sz="1400" dirty="0" err="1"/>
              <a:t>scope.names</a:t>
            </a:r>
            <a:r>
              <a:rPr lang="en-US" altLang="ko-KR" sz="1400" dirty="0"/>
              <a:t> = </a:t>
            </a:r>
            <a:r>
              <a:rPr lang="en-US" altLang="ko-KR" sz="1400" dirty="0" err="1"/>
              <a:t>response.records</a:t>
            </a:r>
            <a:r>
              <a:rPr lang="en-US" altLang="ko-KR" sz="1400" dirty="0"/>
              <a:t>;});</a:t>
            </a:r>
          </a:p>
          <a:p>
            <a:r>
              <a:rPr lang="en-US" altLang="ko-KR" sz="1400" dirty="0"/>
              <a:t>});</a:t>
            </a:r>
          </a:p>
          <a:p>
            <a:r>
              <a:rPr lang="en-US" altLang="ko-KR" sz="1400" dirty="0"/>
              <a:t>&lt;/script&gt;</a:t>
            </a:r>
          </a:p>
          <a:p>
            <a:r>
              <a:rPr lang="en-US" altLang="ko-KR" sz="1400" dirty="0" smtClean="0"/>
              <a:t>&lt;/</a:t>
            </a:r>
            <a:r>
              <a:rPr lang="en-US" altLang="ko-KR" sz="1400" dirty="0"/>
              <a:t>body&gt;</a:t>
            </a:r>
          </a:p>
          <a:p>
            <a:r>
              <a:rPr lang="en-US" altLang="ko-KR" sz="1400" dirty="0"/>
              <a:t>&lt;/html&gt;</a:t>
            </a:r>
            <a:endParaRPr lang="ko-KR" altLang="en-US" sz="1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449" y="2202489"/>
            <a:ext cx="3113765" cy="30243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2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데이터를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테이블로 표시하기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9959" y="1340768"/>
            <a:ext cx="7674409" cy="418576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&lt;!DOCTYPE html&gt;</a:t>
            </a:r>
          </a:p>
          <a:p>
            <a:r>
              <a:rPr lang="en-US" altLang="ko-KR" sz="1400" dirty="0"/>
              <a:t>&lt;html&gt;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&lt;style&gt;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table, </a:t>
            </a:r>
            <a:r>
              <a:rPr lang="en-US" altLang="ko-KR" sz="1400" dirty="0" err="1">
                <a:solidFill>
                  <a:srgbClr val="C00000"/>
                </a:solidFill>
              </a:rPr>
              <a:t>th</a:t>
            </a:r>
            <a:r>
              <a:rPr lang="en-US" altLang="ko-KR" sz="1400" dirty="0">
                <a:solidFill>
                  <a:srgbClr val="C00000"/>
                </a:solidFill>
              </a:rPr>
              <a:t> , td  {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  border: 1px solid grey;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  border-collapse: collapse;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  padding: 5px;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}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table </a:t>
            </a:r>
            <a:r>
              <a:rPr lang="en-US" altLang="ko-KR" sz="1400" dirty="0" err="1">
                <a:solidFill>
                  <a:srgbClr val="C00000"/>
                </a:solidFill>
              </a:rPr>
              <a:t>tr:nth-child</a:t>
            </a:r>
            <a:r>
              <a:rPr lang="en-US" altLang="ko-KR" sz="1400" dirty="0">
                <a:solidFill>
                  <a:srgbClr val="C00000"/>
                </a:solidFill>
              </a:rPr>
              <a:t>(odd)	{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  background-color: #f1f1f1;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}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table </a:t>
            </a:r>
            <a:r>
              <a:rPr lang="en-US" altLang="ko-KR" sz="1400" dirty="0" err="1">
                <a:solidFill>
                  <a:srgbClr val="C00000"/>
                </a:solidFill>
              </a:rPr>
              <a:t>tr:nth-child</a:t>
            </a:r>
            <a:r>
              <a:rPr lang="en-US" altLang="ko-KR" sz="1400" dirty="0">
                <a:solidFill>
                  <a:srgbClr val="C00000"/>
                </a:solidFill>
              </a:rPr>
              <a:t>(even) {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  background-color: #</a:t>
            </a:r>
            <a:r>
              <a:rPr lang="en-US" altLang="ko-KR" sz="1400" dirty="0" err="1">
                <a:solidFill>
                  <a:srgbClr val="C00000"/>
                </a:solidFill>
              </a:rPr>
              <a:t>ffffff</a:t>
            </a:r>
            <a:r>
              <a:rPr lang="en-US" altLang="ko-KR" sz="1400" dirty="0">
                <a:solidFill>
                  <a:srgbClr val="C00000"/>
                </a:solidFill>
              </a:rPr>
              <a:t>;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}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&lt;/style&gt;</a:t>
            </a:r>
          </a:p>
          <a:p>
            <a:r>
              <a:rPr lang="en-US" altLang="ko-KR" sz="1400" dirty="0"/>
              <a:t>&lt;script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= "http://ajax.googleapis.com/</a:t>
            </a:r>
            <a:r>
              <a:rPr lang="en-US" altLang="ko-KR" sz="1400" dirty="0" err="1"/>
              <a:t>ajax</a:t>
            </a:r>
            <a:r>
              <a:rPr lang="en-US" altLang="ko-KR" sz="1400" dirty="0"/>
              <a:t>/libs/</a:t>
            </a:r>
            <a:r>
              <a:rPr lang="en-US" altLang="ko-KR" sz="1400" dirty="0" err="1"/>
              <a:t>angularjs</a:t>
            </a:r>
            <a:r>
              <a:rPr lang="en-US" altLang="ko-KR" sz="1400" dirty="0"/>
              <a:t>/1.3.14/angular.min.js"&gt;&lt;/script&gt;</a:t>
            </a:r>
          </a:p>
          <a:p>
            <a:r>
              <a:rPr lang="en-US" altLang="ko-KR" sz="1400" dirty="0"/>
              <a:t>&lt;body&gt;</a:t>
            </a:r>
          </a:p>
          <a:p>
            <a:endParaRPr lang="en-US" altLang="ko-KR" sz="1400" dirty="0" smtClean="0"/>
          </a:p>
          <a:p>
            <a:r>
              <a:rPr lang="en-US" altLang="ko-KR" sz="1400" dirty="0"/>
              <a:t>&lt;div ng-app="</a:t>
            </a:r>
            <a:r>
              <a:rPr lang="en-US" altLang="ko-KR" sz="1400" dirty="0" err="1"/>
              <a:t>myApp</a:t>
            </a:r>
            <a:r>
              <a:rPr lang="en-US" altLang="ko-KR" sz="1400" dirty="0"/>
              <a:t>" ng-controller="</a:t>
            </a:r>
            <a:r>
              <a:rPr lang="en-US" altLang="ko-KR" sz="1400" dirty="0" err="1"/>
              <a:t>customersCtrl</a:t>
            </a:r>
            <a:r>
              <a:rPr lang="en-US" altLang="ko-KR" sz="1400" dirty="0"/>
              <a:t>"&gt;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3808" y="2267575"/>
            <a:ext cx="5773696" cy="41857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&lt;</a:t>
            </a:r>
            <a:r>
              <a:rPr lang="en-US" altLang="ko-KR" sz="1400" dirty="0"/>
              <a:t>table&gt;</a:t>
            </a:r>
          </a:p>
          <a:p>
            <a:r>
              <a:rPr lang="en-US" altLang="ko-KR" sz="1400" b="1" dirty="0">
                <a:solidFill>
                  <a:srgbClr val="C00000"/>
                </a:solidFill>
              </a:rPr>
              <a:t>  &lt;</a:t>
            </a:r>
            <a:r>
              <a:rPr lang="en-US" altLang="ko-KR" sz="1400" b="1" dirty="0" err="1">
                <a:solidFill>
                  <a:srgbClr val="C00000"/>
                </a:solidFill>
              </a:rPr>
              <a:t>tr</a:t>
            </a:r>
            <a:r>
              <a:rPr lang="en-US" altLang="ko-KR" sz="1400" b="1" dirty="0">
                <a:solidFill>
                  <a:srgbClr val="C00000"/>
                </a:solidFill>
              </a:rPr>
              <a:t> ng-repeat="x in names"&gt;</a:t>
            </a:r>
          </a:p>
          <a:p>
            <a:r>
              <a:rPr lang="en-US" altLang="ko-KR" sz="1400" b="1" dirty="0">
                <a:solidFill>
                  <a:srgbClr val="C00000"/>
                </a:solidFill>
              </a:rPr>
              <a:t>    &lt;td&gt;{{ $index + 1 }}&lt;/td&gt;</a:t>
            </a:r>
          </a:p>
          <a:p>
            <a:r>
              <a:rPr lang="en-US" altLang="ko-KR" sz="1400" b="1" dirty="0">
                <a:solidFill>
                  <a:srgbClr val="C00000"/>
                </a:solidFill>
              </a:rPr>
              <a:t>    &lt;td&gt;{{ </a:t>
            </a:r>
            <a:r>
              <a:rPr lang="en-US" altLang="ko-KR" sz="1400" b="1" dirty="0" err="1">
                <a:solidFill>
                  <a:srgbClr val="C00000"/>
                </a:solidFill>
              </a:rPr>
              <a:t>x.Name</a:t>
            </a:r>
            <a:r>
              <a:rPr lang="en-US" altLang="ko-KR" sz="1400" b="1" dirty="0">
                <a:solidFill>
                  <a:srgbClr val="C00000"/>
                </a:solidFill>
              </a:rPr>
              <a:t> }}&lt;/td&gt;</a:t>
            </a:r>
          </a:p>
          <a:p>
            <a:r>
              <a:rPr lang="en-US" altLang="ko-KR" sz="1400" b="1" dirty="0">
                <a:solidFill>
                  <a:srgbClr val="C00000"/>
                </a:solidFill>
              </a:rPr>
              <a:t>    &lt;td&gt;{{ </a:t>
            </a:r>
            <a:r>
              <a:rPr lang="en-US" altLang="ko-KR" sz="1400" b="1" dirty="0" err="1">
                <a:solidFill>
                  <a:srgbClr val="C00000"/>
                </a:solidFill>
              </a:rPr>
              <a:t>x.Country</a:t>
            </a:r>
            <a:r>
              <a:rPr lang="en-US" altLang="ko-KR" sz="1400" b="1" dirty="0">
                <a:solidFill>
                  <a:srgbClr val="C00000"/>
                </a:solidFill>
              </a:rPr>
              <a:t> }}&lt;/td&gt;</a:t>
            </a:r>
          </a:p>
          <a:p>
            <a:r>
              <a:rPr lang="en-US" altLang="ko-KR" sz="1400" b="1" dirty="0">
                <a:solidFill>
                  <a:srgbClr val="C00000"/>
                </a:solidFill>
              </a:rPr>
              <a:t>  &lt;/</a:t>
            </a:r>
            <a:r>
              <a:rPr lang="en-US" altLang="ko-KR" sz="1400" b="1" dirty="0" err="1">
                <a:solidFill>
                  <a:srgbClr val="C00000"/>
                </a:solidFill>
              </a:rPr>
              <a:t>tr</a:t>
            </a:r>
            <a:r>
              <a:rPr lang="en-US" altLang="ko-KR" sz="1400" b="1" dirty="0">
                <a:solidFill>
                  <a:srgbClr val="C00000"/>
                </a:solidFill>
              </a:rPr>
              <a:t>&gt;</a:t>
            </a:r>
          </a:p>
          <a:p>
            <a:r>
              <a:rPr lang="en-US" altLang="ko-KR" sz="1400" dirty="0"/>
              <a:t>&lt;/table&gt;</a:t>
            </a:r>
          </a:p>
          <a:p>
            <a:r>
              <a:rPr lang="en-US" altLang="ko-KR" sz="1400" dirty="0" smtClean="0"/>
              <a:t>&lt;/</a:t>
            </a:r>
            <a:r>
              <a:rPr lang="en-US" altLang="ko-KR" sz="1400" dirty="0"/>
              <a:t>div&gt;</a:t>
            </a:r>
          </a:p>
          <a:p>
            <a:r>
              <a:rPr lang="en-US" altLang="ko-KR" sz="1400" dirty="0" smtClean="0"/>
              <a:t>&lt;</a:t>
            </a:r>
            <a:r>
              <a:rPr lang="en-US" altLang="ko-KR" sz="1400" dirty="0"/>
              <a:t>script&gt;</a:t>
            </a:r>
          </a:p>
          <a:p>
            <a:r>
              <a:rPr lang="en-US" altLang="ko-KR" sz="1400" dirty="0" err="1"/>
              <a:t>var</a:t>
            </a:r>
            <a:r>
              <a:rPr lang="en-US" altLang="ko-KR" sz="1400" dirty="0"/>
              <a:t> app = </a:t>
            </a:r>
            <a:r>
              <a:rPr lang="en-US" altLang="ko-KR" sz="1400" dirty="0" err="1"/>
              <a:t>angular.module</a:t>
            </a:r>
            <a:r>
              <a:rPr lang="en-US" altLang="ko-KR" sz="1400" dirty="0"/>
              <a:t>('</a:t>
            </a:r>
            <a:r>
              <a:rPr lang="en-US" altLang="ko-KR" sz="1400" dirty="0" err="1"/>
              <a:t>myApp</a:t>
            </a:r>
            <a:r>
              <a:rPr lang="en-US" altLang="ko-KR" sz="1400" dirty="0"/>
              <a:t>', []);</a:t>
            </a:r>
          </a:p>
          <a:p>
            <a:r>
              <a:rPr lang="en-US" altLang="ko-KR" sz="1400" dirty="0" err="1"/>
              <a:t>app.controller</a:t>
            </a:r>
            <a:r>
              <a:rPr lang="en-US" altLang="ko-KR" sz="1400" dirty="0"/>
              <a:t>('</a:t>
            </a:r>
            <a:r>
              <a:rPr lang="en-US" altLang="ko-KR" sz="1400" dirty="0" err="1"/>
              <a:t>customersCtrl</a:t>
            </a:r>
            <a:r>
              <a:rPr lang="en-US" altLang="ko-KR" sz="1400" dirty="0"/>
              <a:t>', function($scope, $http) {</a:t>
            </a:r>
          </a:p>
          <a:p>
            <a:r>
              <a:rPr lang="en-US" altLang="ko-KR" sz="1400" dirty="0"/>
              <a:t>    $</a:t>
            </a:r>
            <a:r>
              <a:rPr lang="en-US" altLang="ko-KR" sz="1400" dirty="0" err="1"/>
              <a:t>http.get</a:t>
            </a:r>
            <a:r>
              <a:rPr lang="en-US" altLang="ko-KR" sz="1400" dirty="0"/>
              <a:t>("http://www.w3schools.com/angular/customers.php")</a:t>
            </a:r>
          </a:p>
          <a:p>
            <a:r>
              <a:rPr lang="en-US" altLang="ko-KR" sz="1400" dirty="0"/>
              <a:t>    .success(function (response) {$</a:t>
            </a:r>
            <a:r>
              <a:rPr lang="en-US" altLang="ko-KR" sz="1400" dirty="0" err="1"/>
              <a:t>scope.names</a:t>
            </a:r>
            <a:r>
              <a:rPr lang="en-US" altLang="ko-KR" sz="1400" dirty="0"/>
              <a:t> = </a:t>
            </a:r>
            <a:r>
              <a:rPr lang="en-US" altLang="ko-KR" sz="1400" dirty="0" err="1"/>
              <a:t>response.records</a:t>
            </a:r>
            <a:r>
              <a:rPr lang="en-US" altLang="ko-KR" sz="1400" dirty="0"/>
              <a:t>;});</a:t>
            </a:r>
          </a:p>
          <a:p>
            <a:r>
              <a:rPr lang="en-US" altLang="ko-KR" sz="1400" dirty="0"/>
              <a:t>});</a:t>
            </a:r>
          </a:p>
          <a:p>
            <a:r>
              <a:rPr lang="en-US" altLang="ko-KR" sz="1400" dirty="0"/>
              <a:t>&lt;/script&gt;</a:t>
            </a:r>
          </a:p>
          <a:p>
            <a:endParaRPr lang="en-US" altLang="ko-KR" sz="1400" dirty="0"/>
          </a:p>
          <a:p>
            <a:r>
              <a:rPr lang="en-US" altLang="ko-KR" sz="1400" dirty="0"/>
              <a:t>&lt;/body&gt;</a:t>
            </a:r>
          </a:p>
          <a:p>
            <a:r>
              <a:rPr lang="en-US" altLang="ko-KR" sz="1400" dirty="0"/>
              <a:t>&lt;/html&gt;</a:t>
            </a:r>
          </a:p>
          <a:p>
            <a:endParaRPr lang="ko-KR" altLang="en-US" sz="1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101" y="1628800"/>
            <a:ext cx="3962400" cy="4981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80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AngularJS</a:t>
            </a:r>
            <a:r>
              <a:rPr lang="en-US" altLang="ko-KR" dirty="0" smtClean="0"/>
              <a:t> HTML DOM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DOM</a:t>
            </a:r>
            <a:r>
              <a:rPr lang="ko-KR" altLang="en-US" dirty="0" smtClean="0"/>
              <a:t>을 제어하는 </a:t>
            </a:r>
            <a:r>
              <a:rPr lang="ko-KR" altLang="en-US" dirty="0" err="1" smtClean="0"/>
              <a:t>지시자들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ng-disabled</a:t>
            </a:r>
          </a:p>
          <a:p>
            <a:pPr lvl="1"/>
            <a:r>
              <a:rPr lang="en-US" altLang="ko-KR" dirty="0" smtClean="0"/>
              <a:t>ng-show </a:t>
            </a:r>
          </a:p>
          <a:p>
            <a:pPr lvl="1"/>
            <a:r>
              <a:rPr lang="en-US" altLang="ko-KR" dirty="0" smtClean="0"/>
              <a:t>ng-hide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15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5983" y="3068960"/>
            <a:ext cx="7674409" cy="3323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&lt;!DOCTYPE html&gt;</a:t>
            </a:r>
          </a:p>
          <a:p>
            <a:r>
              <a:rPr lang="en-US" altLang="ko-KR" sz="1400" dirty="0"/>
              <a:t>&lt;html&gt;</a:t>
            </a:r>
          </a:p>
          <a:p>
            <a:r>
              <a:rPr lang="en-US" altLang="ko-KR" sz="1400" dirty="0"/>
              <a:t>&lt;script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= "http://ajax.googleapis.com/</a:t>
            </a:r>
            <a:r>
              <a:rPr lang="en-US" altLang="ko-KR" sz="1400" dirty="0" err="1"/>
              <a:t>ajax</a:t>
            </a:r>
            <a:r>
              <a:rPr lang="en-US" altLang="ko-KR" sz="1400" dirty="0"/>
              <a:t>/libs/</a:t>
            </a:r>
            <a:r>
              <a:rPr lang="en-US" altLang="ko-KR" sz="1400" dirty="0" err="1"/>
              <a:t>angularjs</a:t>
            </a:r>
            <a:r>
              <a:rPr lang="en-US" altLang="ko-KR" sz="1400" dirty="0"/>
              <a:t>/1.3.14/angular.min.js"&gt;&lt;/script&gt;</a:t>
            </a:r>
          </a:p>
          <a:p>
            <a:r>
              <a:rPr lang="en-US" altLang="ko-KR" sz="1400" dirty="0"/>
              <a:t>&lt;body&gt;</a:t>
            </a:r>
          </a:p>
          <a:p>
            <a:r>
              <a:rPr lang="en-US" altLang="ko-KR" sz="1400" dirty="0" smtClean="0"/>
              <a:t>&lt;</a:t>
            </a:r>
            <a:r>
              <a:rPr lang="en-US" altLang="ko-KR" sz="1400" dirty="0"/>
              <a:t>div ng-app="" ng-</a:t>
            </a:r>
            <a:r>
              <a:rPr lang="en-US" altLang="ko-KR" sz="1400" dirty="0" err="1"/>
              <a:t>init</a:t>
            </a:r>
            <a:r>
              <a:rPr lang="en-US" altLang="ko-KR" sz="1400" dirty="0"/>
              <a:t>="</a:t>
            </a:r>
            <a:r>
              <a:rPr lang="en-US" altLang="ko-KR" sz="1400" dirty="0" err="1"/>
              <a:t>mySwitch</a:t>
            </a:r>
            <a:r>
              <a:rPr lang="en-US" altLang="ko-KR" sz="1400" dirty="0"/>
              <a:t>=true"&gt;</a:t>
            </a:r>
          </a:p>
          <a:p>
            <a:r>
              <a:rPr lang="en-US" altLang="ko-KR" sz="1400" dirty="0"/>
              <a:t>&lt;p</a:t>
            </a:r>
            <a:r>
              <a:rPr lang="en-US" altLang="ko-KR" sz="1400" dirty="0" smtClean="0"/>
              <a:t>&gt;&lt;</a:t>
            </a:r>
            <a:r>
              <a:rPr lang="en-US" altLang="ko-KR" sz="1400" dirty="0"/>
              <a:t>button ng-disabled="</a:t>
            </a:r>
            <a:r>
              <a:rPr lang="en-US" altLang="ko-KR" sz="1400" dirty="0" err="1"/>
              <a:t>mySwitch</a:t>
            </a:r>
            <a:r>
              <a:rPr lang="en-US" altLang="ko-KR" sz="1400" dirty="0"/>
              <a:t>"&gt;Click Me!&lt;/button</a:t>
            </a:r>
            <a:r>
              <a:rPr lang="en-US" altLang="ko-KR" sz="1400" dirty="0" smtClean="0"/>
              <a:t>&gt;&lt;/</a:t>
            </a:r>
            <a:r>
              <a:rPr lang="en-US" altLang="ko-KR" sz="1400" dirty="0"/>
              <a:t>p&gt;</a:t>
            </a:r>
          </a:p>
          <a:p>
            <a:r>
              <a:rPr lang="en-US" altLang="ko-KR" sz="1400" dirty="0"/>
              <a:t>&lt;p</a:t>
            </a:r>
            <a:r>
              <a:rPr lang="en-US" altLang="ko-KR" sz="1400" dirty="0" smtClean="0"/>
              <a:t>&gt;&lt;</a:t>
            </a:r>
            <a:r>
              <a:rPr lang="en-US" altLang="ko-KR" sz="1400" dirty="0"/>
              <a:t>input type="checkbox" ng-model="</a:t>
            </a:r>
            <a:r>
              <a:rPr lang="en-US" altLang="ko-KR" sz="1400" dirty="0" err="1"/>
              <a:t>mySwitch</a:t>
            </a:r>
            <a:r>
              <a:rPr lang="en-US" altLang="ko-KR" sz="1400" dirty="0"/>
              <a:t>"/&gt;</a:t>
            </a:r>
            <a:r>
              <a:rPr lang="en-US" altLang="ko-KR" sz="1400" dirty="0" smtClean="0"/>
              <a:t>Button&lt;/</a:t>
            </a:r>
            <a:r>
              <a:rPr lang="en-US" altLang="ko-KR" sz="1400" dirty="0"/>
              <a:t>p&gt;</a:t>
            </a:r>
          </a:p>
          <a:p>
            <a:r>
              <a:rPr lang="en-US" altLang="ko-KR" sz="1400" dirty="0"/>
              <a:t>&lt;</a:t>
            </a:r>
            <a:r>
              <a:rPr lang="en-US" altLang="ko-KR" sz="1400" dirty="0" smtClean="0"/>
              <a:t>p&gt;ng-disabled</a:t>
            </a:r>
            <a:r>
              <a:rPr lang="en-US" altLang="ko-KR" sz="1400" dirty="0"/>
              <a:t>: {{ </a:t>
            </a:r>
            <a:r>
              <a:rPr lang="en-US" altLang="ko-KR" sz="1400" dirty="0" err="1"/>
              <a:t>mySwitch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}}&lt;/</a:t>
            </a:r>
            <a:r>
              <a:rPr lang="en-US" altLang="ko-KR" sz="1400" dirty="0"/>
              <a:t>p&gt;</a:t>
            </a:r>
          </a:p>
          <a:p>
            <a:r>
              <a:rPr lang="en-US" altLang="ko-KR" sz="1400" dirty="0" smtClean="0"/>
              <a:t>&lt;</a:t>
            </a:r>
            <a:r>
              <a:rPr lang="en-US" altLang="ko-KR" sz="1400" dirty="0"/>
              <a:t>p ng-show="true"&gt;ng-show=true; I am visible.&lt;/p&gt;</a:t>
            </a:r>
          </a:p>
          <a:p>
            <a:r>
              <a:rPr lang="en-US" altLang="ko-KR" sz="1400" dirty="0"/>
              <a:t>&lt;p ng-show="false"&gt;ng-show=false; I am not visible.&lt;/p&gt;</a:t>
            </a:r>
          </a:p>
          <a:p>
            <a:r>
              <a:rPr lang="en-US" altLang="ko-KR" sz="1400" dirty="0"/>
              <a:t>&lt;p ng-hide="true"&gt;ng-hide=true; I am not visible.&lt;/p&gt;</a:t>
            </a:r>
          </a:p>
          <a:p>
            <a:r>
              <a:rPr lang="en-US" altLang="ko-KR" sz="1400" dirty="0"/>
              <a:t>&lt;p ng-hide="false"&gt;ng-hide=false; I am visible.&lt;/p&gt;</a:t>
            </a:r>
          </a:p>
          <a:p>
            <a:r>
              <a:rPr lang="en-US" altLang="ko-KR" sz="1400" dirty="0"/>
              <a:t>&lt;/div&gt; </a:t>
            </a:r>
          </a:p>
          <a:p>
            <a:r>
              <a:rPr lang="en-US" altLang="ko-KR" sz="1400" dirty="0" smtClean="0"/>
              <a:t>&lt;/</a:t>
            </a:r>
            <a:r>
              <a:rPr lang="en-US" altLang="ko-KR" sz="1400" dirty="0"/>
              <a:t>body&gt;</a:t>
            </a:r>
          </a:p>
          <a:p>
            <a:r>
              <a:rPr lang="en-US" altLang="ko-KR" sz="1400" dirty="0"/>
              <a:t>&lt;/html&gt;</a:t>
            </a:r>
            <a:endParaRPr lang="ko-KR" altLang="en-US" sz="14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96752"/>
            <a:ext cx="2162175" cy="2095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6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AngularJS</a:t>
            </a:r>
            <a:r>
              <a:rPr lang="en-US" altLang="ko-KR" dirty="0" smtClean="0"/>
              <a:t> Events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이벤트를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다루는 </a:t>
            </a:r>
            <a:r>
              <a:rPr lang="ko-KR" altLang="en-US" dirty="0" err="1" smtClean="0"/>
              <a:t>지시자들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/>
              <a:t>n</a:t>
            </a:r>
            <a:r>
              <a:rPr lang="en-US" altLang="ko-KR" dirty="0" smtClean="0"/>
              <a:t>g-click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16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4015" y="2348880"/>
            <a:ext cx="7674409" cy="3754874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&lt;!DOCTYPE html&gt;</a:t>
            </a:r>
          </a:p>
          <a:p>
            <a:r>
              <a:rPr lang="en-US" altLang="ko-KR" sz="1400" dirty="0"/>
              <a:t>&lt;html&gt;</a:t>
            </a:r>
          </a:p>
          <a:p>
            <a:r>
              <a:rPr lang="en-US" altLang="ko-KR" sz="1400" dirty="0"/>
              <a:t>&lt;script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= "http://ajax.googleapis.com/</a:t>
            </a:r>
            <a:r>
              <a:rPr lang="en-US" altLang="ko-KR" sz="1400" dirty="0" err="1"/>
              <a:t>ajax</a:t>
            </a:r>
            <a:r>
              <a:rPr lang="en-US" altLang="ko-KR" sz="1400" dirty="0"/>
              <a:t>/libs/</a:t>
            </a:r>
            <a:r>
              <a:rPr lang="en-US" altLang="ko-KR" sz="1400" dirty="0" err="1"/>
              <a:t>angularjs</a:t>
            </a:r>
            <a:r>
              <a:rPr lang="en-US" altLang="ko-KR" sz="1400" dirty="0"/>
              <a:t>/1.3.14/angular.min.js"&gt;&lt;/script&gt;</a:t>
            </a:r>
          </a:p>
          <a:p>
            <a:r>
              <a:rPr lang="en-US" altLang="ko-KR" sz="1400" dirty="0"/>
              <a:t>&lt;body&gt;</a:t>
            </a:r>
          </a:p>
          <a:p>
            <a:endParaRPr lang="en-US" altLang="ko-KR" sz="1400" dirty="0"/>
          </a:p>
          <a:p>
            <a:r>
              <a:rPr lang="en-US" altLang="ko-KR" sz="1400" dirty="0"/>
              <a:t>&lt;div ng-app="</a:t>
            </a:r>
            <a:r>
              <a:rPr lang="en-US" altLang="ko-KR" sz="1400" dirty="0" err="1"/>
              <a:t>myApp</a:t>
            </a:r>
            <a:r>
              <a:rPr lang="en-US" altLang="ko-KR" sz="1400" dirty="0"/>
              <a:t>" ng-controller="</a:t>
            </a:r>
            <a:r>
              <a:rPr lang="en-US" altLang="ko-KR" sz="1400" dirty="0" err="1"/>
              <a:t>myCtrl</a:t>
            </a:r>
            <a:r>
              <a:rPr lang="en-US" altLang="ko-KR" sz="1400" dirty="0" smtClean="0"/>
              <a:t>"&gt;</a:t>
            </a:r>
            <a:endParaRPr lang="en-US" altLang="ko-KR" sz="1400" dirty="0"/>
          </a:p>
          <a:p>
            <a:r>
              <a:rPr lang="en-US" altLang="ko-KR" sz="1400" dirty="0"/>
              <a:t>&lt;button ng-click="count = count + 1"&gt;Click Me!&lt;/button&gt;</a:t>
            </a:r>
          </a:p>
          <a:p>
            <a:r>
              <a:rPr lang="en-US" altLang="ko-KR" sz="1400" dirty="0" smtClean="0"/>
              <a:t>&lt;p&gt;Count: {{ </a:t>
            </a:r>
            <a:r>
              <a:rPr lang="en-US" altLang="ko-KR" sz="1400" dirty="0"/>
              <a:t>count }}&lt;/p&gt;</a:t>
            </a:r>
          </a:p>
          <a:p>
            <a:r>
              <a:rPr lang="en-US" altLang="ko-KR" sz="1400" dirty="0" smtClean="0"/>
              <a:t>&lt;/</a:t>
            </a:r>
            <a:r>
              <a:rPr lang="en-US" altLang="ko-KR" sz="1400" dirty="0"/>
              <a:t>div&gt;</a:t>
            </a:r>
          </a:p>
          <a:p>
            <a:r>
              <a:rPr lang="en-US" altLang="ko-KR" sz="1400" dirty="0"/>
              <a:t>&lt;script&gt;</a:t>
            </a:r>
          </a:p>
          <a:p>
            <a:r>
              <a:rPr lang="en-US" altLang="ko-KR" sz="1400" dirty="0" err="1"/>
              <a:t>var</a:t>
            </a:r>
            <a:r>
              <a:rPr lang="en-US" altLang="ko-KR" sz="1400" dirty="0"/>
              <a:t> app = </a:t>
            </a:r>
            <a:r>
              <a:rPr lang="en-US" altLang="ko-KR" sz="1400" dirty="0" err="1"/>
              <a:t>angular.module</a:t>
            </a:r>
            <a:r>
              <a:rPr lang="en-US" altLang="ko-KR" sz="1400" dirty="0"/>
              <a:t>('</a:t>
            </a:r>
            <a:r>
              <a:rPr lang="en-US" altLang="ko-KR" sz="1400" dirty="0" err="1"/>
              <a:t>myApp</a:t>
            </a:r>
            <a:r>
              <a:rPr lang="en-US" altLang="ko-KR" sz="1400" dirty="0"/>
              <a:t>', []);</a:t>
            </a:r>
          </a:p>
          <a:p>
            <a:r>
              <a:rPr lang="en-US" altLang="ko-KR" sz="1400" dirty="0" err="1"/>
              <a:t>app.controller</a:t>
            </a:r>
            <a:r>
              <a:rPr lang="en-US" altLang="ko-KR" sz="1400" dirty="0"/>
              <a:t>('</a:t>
            </a:r>
            <a:r>
              <a:rPr lang="en-US" altLang="ko-KR" sz="1400" dirty="0" err="1"/>
              <a:t>myCtrl</a:t>
            </a:r>
            <a:r>
              <a:rPr lang="en-US" altLang="ko-KR" sz="1400" dirty="0"/>
              <a:t>', function($scope) {</a:t>
            </a:r>
          </a:p>
          <a:p>
            <a:r>
              <a:rPr lang="en-US" altLang="ko-KR" sz="1400" dirty="0"/>
              <a:t>    $</a:t>
            </a:r>
            <a:r>
              <a:rPr lang="en-US" altLang="ko-KR" sz="1400" dirty="0" err="1"/>
              <a:t>scope.count</a:t>
            </a:r>
            <a:r>
              <a:rPr lang="en-US" altLang="ko-KR" sz="1400" dirty="0"/>
              <a:t> = 0;</a:t>
            </a:r>
          </a:p>
          <a:p>
            <a:r>
              <a:rPr lang="en-US" altLang="ko-KR" sz="1400" dirty="0"/>
              <a:t>});</a:t>
            </a:r>
          </a:p>
          <a:p>
            <a:r>
              <a:rPr lang="en-US" altLang="ko-KR" sz="1400" dirty="0"/>
              <a:t>&lt;/script&gt; </a:t>
            </a:r>
          </a:p>
          <a:p>
            <a:r>
              <a:rPr lang="en-US" altLang="ko-KR" sz="1400" dirty="0" smtClean="0"/>
              <a:t>&lt;/</a:t>
            </a:r>
            <a:r>
              <a:rPr lang="en-US" altLang="ko-KR" sz="1400" dirty="0"/>
              <a:t>body&gt;</a:t>
            </a:r>
          </a:p>
          <a:p>
            <a:r>
              <a:rPr lang="en-US" altLang="ko-KR" sz="1400" dirty="0"/>
              <a:t>&lt;/html</a:t>
            </a:r>
            <a:r>
              <a:rPr lang="en-US" altLang="ko-KR" sz="1400" dirty="0" smtClean="0"/>
              <a:t>&gt;</a:t>
            </a:r>
            <a:endParaRPr lang="en-US" altLang="ko-KR" sz="14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370333"/>
            <a:ext cx="1143000" cy="108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94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AngularJS</a:t>
            </a:r>
            <a:r>
              <a:rPr lang="en-US" altLang="ko-KR" dirty="0"/>
              <a:t> Events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17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8716" y="1340768"/>
            <a:ext cx="5169428" cy="46166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&lt;div ng-app="</a:t>
            </a:r>
            <a:r>
              <a:rPr lang="en-US" altLang="ko-KR" sz="1400" dirty="0" err="1"/>
              <a:t>myApp</a:t>
            </a:r>
            <a:r>
              <a:rPr lang="en-US" altLang="ko-KR" sz="1400" dirty="0"/>
              <a:t>" ng-controller="</a:t>
            </a:r>
            <a:r>
              <a:rPr lang="en-US" altLang="ko-KR" sz="1400" dirty="0" err="1"/>
              <a:t>personCtrl</a:t>
            </a:r>
            <a:r>
              <a:rPr lang="en-US" altLang="ko-KR" sz="1400" dirty="0"/>
              <a:t>"&gt;</a:t>
            </a:r>
            <a:br>
              <a:rPr lang="en-US" altLang="ko-KR" sz="1400" dirty="0"/>
            </a:br>
            <a:r>
              <a:rPr lang="en-US" altLang="ko-KR" sz="1400" dirty="0"/>
              <a:t/>
            </a:r>
            <a:br>
              <a:rPr lang="en-US" altLang="ko-KR" sz="1400" dirty="0"/>
            </a:br>
            <a:r>
              <a:rPr lang="en-US" altLang="ko-KR" sz="1400" dirty="0"/>
              <a:t>&lt;button </a:t>
            </a:r>
            <a:r>
              <a:rPr lang="en-US" altLang="ko-KR" sz="1400" b="1" dirty="0">
                <a:solidFill>
                  <a:srgbClr val="C00000"/>
                </a:solidFill>
              </a:rPr>
              <a:t>ng-click="toggle()"&gt;</a:t>
            </a:r>
            <a:r>
              <a:rPr lang="en-US" altLang="ko-KR" sz="1400" dirty="0"/>
              <a:t>Toggle&lt;/button&gt;</a:t>
            </a:r>
            <a:br>
              <a:rPr lang="en-US" altLang="ko-KR" sz="1400" dirty="0"/>
            </a:br>
            <a:r>
              <a:rPr lang="en-US" altLang="ko-KR" sz="1400" dirty="0" smtClean="0"/>
              <a:t>&lt;</a:t>
            </a:r>
            <a:r>
              <a:rPr lang="en-US" altLang="ko-KR" sz="1400" dirty="0"/>
              <a:t>p ng-hide="</a:t>
            </a:r>
            <a:r>
              <a:rPr lang="en-US" altLang="ko-KR" sz="1400" dirty="0" err="1"/>
              <a:t>myVar</a:t>
            </a:r>
            <a:r>
              <a:rPr lang="en-US" altLang="ko-KR" sz="1400" dirty="0"/>
              <a:t>"&gt;</a:t>
            </a:r>
            <a:br>
              <a:rPr lang="en-US" altLang="ko-KR" sz="1400" dirty="0"/>
            </a:br>
            <a:r>
              <a:rPr lang="en-US" altLang="ko-KR" sz="1400" dirty="0"/>
              <a:t>First Name: &lt;input type="text" ng-model="</a:t>
            </a:r>
            <a:r>
              <a:rPr lang="en-US" altLang="ko-KR" sz="1400" dirty="0" err="1"/>
              <a:t>firstName</a:t>
            </a:r>
            <a:r>
              <a:rPr lang="en-US" altLang="ko-KR" sz="1400" dirty="0"/>
              <a:t>"&gt;&lt;</a:t>
            </a:r>
            <a:r>
              <a:rPr lang="en-US" altLang="ko-KR" sz="1400" dirty="0" err="1"/>
              <a:t>br</a:t>
            </a:r>
            <a:r>
              <a:rPr lang="en-US" altLang="ko-KR" sz="1400" dirty="0"/>
              <a:t>&gt;</a:t>
            </a:r>
            <a:br>
              <a:rPr lang="en-US" altLang="ko-KR" sz="1400" dirty="0"/>
            </a:br>
            <a:r>
              <a:rPr lang="en-US" altLang="ko-KR" sz="1400" dirty="0"/>
              <a:t>Last Name: &lt;input type="text" ng-model="</a:t>
            </a:r>
            <a:r>
              <a:rPr lang="en-US" altLang="ko-KR" sz="1400" dirty="0" err="1"/>
              <a:t>lastName</a:t>
            </a:r>
            <a:r>
              <a:rPr lang="en-US" altLang="ko-KR" sz="1400" dirty="0"/>
              <a:t>"&gt;&lt;</a:t>
            </a:r>
            <a:r>
              <a:rPr lang="en-US" altLang="ko-KR" sz="1400" dirty="0" err="1"/>
              <a:t>br</a:t>
            </a:r>
            <a:r>
              <a:rPr lang="en-US" altLang="ko-KR" sz="1400" dirty="0"/>
              <a:t>&gt;</a:t>
            </a:r>
            <a:br>
              <a:rPr lang="en-US" altLang="ko-KR" sz="1400" dirty="0"/>
            </a:br>
            <a:r>
              <a:rPr lang="en-US" altLang="ko-KR" sz="1400" dirty="0"/>
              <a:t>&lt;</a:t>
            </a:r>
            <a:r>
              <a:rPr lang="en-US" altLang="ko-KR" sz="1400" dirty="0" err="1"/>
              <a:t>br</a:t>
            </a:r>
            <a:r>
              <a:rPr lang="en-US" altLang="ko-KR" sz="1400" dirty="0"/>
              <a:t>&gt;</a:t>
            </a:r>
            <a:br>
              <a:rPr lang="en-US" altLang="ko-KR" sz="1400" dirty="0"/>
            </a:br>
            <a:r>
              <a:rPr lang="en-US" altLang="ko-KR" sz="1400" dirty="0"/>
              <a:t>Full Name: {{</a:t>
            </a:r>
            <a:r>
              <a:rPr lang="en-US" altLang="ko-KR" sz="1400" dirty="0" err="1"/>
              <a:t>firstName</a:t>
            </a:r>
            <a:r>
              <a:rPr lang="en-US" altLang="ko-KR" sz="1400" dirty="0"/>
              <a:t> + " " + </a:t>
            </a:r>
            <a:r>
              <a:rPr lang="en-US" altLang="ko-KR" sz="1400" dirty="0" err="1"/>
              <a:t>lastName</a:t>
            </a:r>
            <a:r>
              <a:rPr lang="en-US" altLang="ko-KR" sz="1400" dirty="0"/>
              <a:t>}}</a:t>
            </a:r>
            <a:br>
              <a:rPr lang="en-US" altLang="ko-KR" sz="1400" dirty="0"/>
            </a:br>
            <a:r>
              <a:rPr lang="en-US" altLang="ko-KR" sz="1400" dirty="0"/>
              <a:t>&lt;/p&gt;</a:t>
            </a:r>
            <a:br>
              <a:rPr lang="en-US" altLang="ko-KR" sz="1400" dirty="0"/>
            </a:br>
            <a:r>
              <a:rPr lang="en-US" altLang="ko-KR" sz="1400" dirty="0" smtClean="0"/>
              <a:t>&lt;/</a:t>
            </a:r>
            <a:r>
              <a:rPr lang="en-US" altLang="ko-KR" sz="1400" dirty="0"/>
              <a:t>div&gt;</a:t>
            </a:r>
            <a:br>
              <a:rPr lang="en-US" altLang="ko-KR" sz="1400" dirty="0"/>
            </a:br>
            <a:r>
              <a:rPr lang="en-US" altLang="ko-KR" sz="1400" dirty="0" smtClean="0"/>
              <a:t>&lt;</a:t>
            </a:r>
            <a:r>
              <a:rPr lang="en-US" altLang="ko-KR" sz="1400" dirty="0"/>
              <a:t>script&gt;</a:t>
            </a:r>
            <a:br>
              <a:rPr lang="en-US" altLang="ko-KR" sz="1400" dirty="0"/>
            </a:br>
            <a:r>
              <a:rPr lang="en-US" altLang="ko-KR" sz="1400" dirty="0" err="1"/>
              <a:t>var</a:t>
            </a:r>
            <a:r>
              <a:rPr lang="en-US" altLang="ko-KR" sz="1400" dirty="0"/>
              <a:t> app = </a:t>
            </a:r>
            <a:r>
              <a:rPr lang="en-US" altLang="ko-KR" sz="1400" dirty="0" err="1"/>
              <a:t>angular.module</a:t>
            </a:r>
            <a:r>
              <a:rPr lang="en-US" altLang="ko-KR" sz="1400" dirty="0"/>
              <a:t>('</a:t>
            </a:r>
            <a:r>
              <a:rPr lang="en-US" altLang="ko-KR" sz="1400" dirty="0" err="1"/>
              <a:t>myApp</a:t>
            </a:r>
            <a:r>
              <a:rPr lang="en-US" altLang="ko-KR" sz="1400" dirty="0"/>
              <a:t>', []);</a:t>
            </a:r>
            <a:br>
              <a:rPr lang="en-US" altLang="ko-KR" sz="1400" dirty="0"/>
            </a:br>
            <a:r>
              <a:rPr lang="en-US" altLang="ko-KR" sz="1400" dirty="0" err="1"/>
              <a:t>app.controller</a:t>
            </a:r>
            <a:r>
              <a:rPr lang="en-US" altLang="ko-KR" sz="1400" dirty="0"/>
              <a:t>('</a:t>
            </a:r>
            <a:r>
              <a:rPr lang="en-US" altLang="ko-KR" sz="1400" dirty="0" err="1"/>
              <a:t>personCtrl</a:t>
            </a:r>
            <a:r>
              <a:rPr lang="en-US" altLang="ko-KR" sz="1400" dirty="0"/>
              <a:t>', function($scope) {</a:t>
            </a:r>
            <a:br>
              <a:rPr lang="en-US" altLang="ko-KR" sz="1400" dirty="0"/>
            </a:br>
            <a:r>
              <a:rPr lang="en-US" altLang="ko-KR" sz="1400" dirty="0"/>
              <a:t>    $</a:t>
            </a:r>
            <a:r>
              <a:rPr lang="en-US" altLang="ko-KR" sz="1400" dirty="0" err="1"/>
              <a:t>scope.firstName</a:t>
            </a:r>
            <a:r>
              <a:rPr lang="en-US" altLang="ko-KR" sz="1400" dirty="0"/>
              <a:t> = "John",</a:t>
            </a:r>
            <a:br>
              <a:rPr lang="en-US" altLang="ko-KR" sz="1400" dirty="0"/>
            </a:br>
            <a:r>
              <a:rPr lang="en-US" altLang="ko-KR" sz="1400" dirty="0"/>
              <a:t>    $</a:t>
            </a:r>
            <a:r>
              <a:rPr lang="en-US" altLang="ko-KR" sz="1400" dirty="0" err="1"/>
              <a:t>scope.lastName</a:t>
            </a:r>
            <a:r>
              <a:rPr lang="en-US" altLang="ko-KR" sz="1400" dirty="0"/>
              <a:t> = "Doe"</a:t>
            </a:r>
            <a:br>
              <a:rPr lang="en-US" altLang="ko-KR" sz="1400" dirty="0"/>
            </a:br>
            <a:r>
              <a:rPr lang="en-US" altLang="ko-KR" sz="1400" dirty="0"/>
              <a:t>    $</a:t>
            </a:r>
            <a:r>
              <a:rPr lang="en-US" altLang="ko-KR" sz="1400" dirty="0" err="1"/>
              <a:t>scope.myVar</a:t>
            </a:r>
            <a:r>
              <a:rPr lang="en-US" altLang="ko-KR" sz="1400" dirty="0"/>
              <a:t> = false;</a:t>
            </a:r>
            <a:br>
              <a:rPr lang="en-US" altLang="ko-KR" sz="1400" dirty="0"/>
            </a:br>
            <a:r>
              <a:rPr lang="en-US" altLang="ko-KR" sz="1400" dirty="0"/>
              <a:t>    $</a:t>
            </a:r>
            <a:r>
              <a:rPr lang="en-US" altLang="ko-KR" sz="1400" b="1" dirty="0" err="1">
                <a:solidFill>
                  <a:srgbClr val="C00000"/>
                </a:solidFill>
              </a:rPr>
              <a:t>scope.toggle</a:t>
            </a:r>
            <a:r>
              <a:rPr lang="en-US" altLang="ko-KR" sz="1400" dirty="0">
                <a:solidFill>
                  <a:srgbClr val="C00000"/>
                </a:solidFill>
              </a:rPr>
              <a:t> </a:t>
            </a:r>
            <a:r>
              <a:rPr lang="en-US" altLang="ko-KR" sz="1400" dirty="0"/>
              <a:t>= function() {</a:t>
            </a:r>
            <a:br>
              <a:rPr lang="en-US" altLang="ko-KR" sz="1400" dirty="0"/>
            </a:br>
            <a:r>
              <a:rPr lang="en-US" altLang="ko-KR" sz="1400" dirty="0"/>
              <a:t>        $</a:t>
            </a:r>
            <a:r>
              <a:rPr lang="en-US" altLang="ko-KR" sz="1400" dirty="0" err="1"/>
              <a:t>scope.myVar</a:t>
            </a:r>
            <a:r>
              <a:rPr lang="en-US" altLang="ko-KR" sz="1400" dirty="0"/>
              <a:t> = !$</a:t>
            </a:r>
            <a:r>
              <a:rPr lang="en-US" altLang="ko-KR" sz="1400" dirty="0" err="1"/>
              <a:t>scope.myVar</a:t>
            </a:r>
            <a:r>
              <a:rPr lang="en-US" altLang="ko-KR" sz="1400" dirty="0"/>
              <a:t>;</a:t>
            </a:r>
            <a:br>
              <a:rPr lang="en-US" altLang="ko-KR" sz="1400" dirty="0"/>
            </a:br>
            <a:r>
              <a:rPr lang="en-US" altLang="ko-KR" sz="1400" dirty="0"/>
              <a:t>    };</a:t>
            </a:r>
            <a:br>
              <a:rPr lang="en-US" altLang="ko-KR" sz="1400" dirty="0"/>
            </a:br>
            <a:r>
              <a:rPr lang="en-US" altLang="ko-KR" sz="1400" dirty="0"/>
              <a:t>});</a:t>
            </a:r>
            <a:br>
              <a:rPr lang="en-US" altLang="ko-KR" sz="1400" dirty="0"/>
            </a:br>
            <a:r>
              <a:rPr lang="en-US" altLang="ko-KR" sz="1400" dirty="0"/>
              <a:t>&lt;/script&gt;</a:t>
            </a:r>
            <a:endParaRPr lang="ko-KR" altLang="en-US" sz="14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88" y="3461029"/>
            <a:ext cx="2695575" cy="1733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72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모듈과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콘트롤러의</a:t>
            </a:r>
            <a:r>
              <a:rPr lang="ko-KR" altLang="en-US" dirty="0" smtClean="0"/>
              <a:t> 분리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18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2516" y="1340768"/>
            <a:ext cx="7611892" cy="33239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&lt;!DOCTYPE html&gt;</a:t>
            </a:r>
          </a:p>
          <a:p>
            <a:r>
              <a:rPr lang="en-US" altLang="ko-KR" sz="1400" dirty="0"/>
              <a:t>&lt;html&gt;</a:t>
            </a:r>
          </a:p>
          <a:p>
            <a:r>
              <a:rPr lang="en-US" altLang="ko-KR" sz="1400" dirty="0"/>
              <a:t>&lt;script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="http://ajax.googleapis.com/</a:t>
            </a:r>
            <a:r>
              <a:rPr lang="en-US" altLang="ko-KR" sz="1400" dirty="0" err="1"/>
              <a:t>ajax</a:t>
            </a:r>
            <a:r>
              <a:rPr lang="en-US" altLang="ko-KR" sz="1400" dirty="0"/>
              <a:t>/libs/</a:t>
            </a:r>
            <a:r>
              <a:rPr lang="en-US" altLang="ko-KR" sz="1400" dirty="0" err="1"/>
              <a:t>angularjs</a:t>
            </a:r>
            <a:r>
              <a:rPr lang="en-US" altLang="ko-KR" sz="1400" dirty="0"/>
              <a:t>/1.3.14/angular.min.js"&gt;&lt;/script&gt;</a:t>
            </a:r>
          </a:p>
          <a:p>
            <a:r>
              <a:rPr lang="en-US" altLang="ko-KR" sz="1400" dirty="0"/>
              <a:t>&lt;body&gt;</a:t>
            </a:r>
          </a:p>
          <a:p>
            <a:endParaRPr lang="en-US" altLang="ko-KR" sz="1400" dirty="0"/>
          </a:p>
          <a:p>
            <a:r>
              <a:rPr lang="en-US" altLang="ko-KR" sz="1400" dirty="0"/>
              <a:t>&lt;div ng-app="</a:t>
            </a:r>
            <a:r>
              <a:rPr lang="en-US" altLang="ko-KR" sz="1400" dirty="0" err="1"/>
              <a:t>myApp</a:t>
            </a:r>
            <a:r>
              <a:rPr lang="en-US" altLang="ko-KR" sz="1400" dirty="0"/>
              <a:t>" ng-controller="</a:t>
            </a:r>
            <a:r>
              <a:rPr lang="en-US" altLang="ko-KR" sz="1400" dirty="0" err="1"/>
              <a:t>myCtrl</a:t>
            </a:r>
            <a:r>
              <a:rPr lang="en-US" altLang="ko-KR" sz="1400" dirty="0"/>
              <a:t>"&gt;</a:t>
            </a:r>
          </a:p>
          <a:p>
            <a:r>
              <a:rPr lang="en-US" altLang="ko-KR" sz="1400" dirty="0"/>
              <a:t>{{ </a:t>
            </a:r>
            <a:r>
              <a:rPr lang="en-US" altLang="ko-KR" sz="1400" dirty="0" err="1"/>
              <a:t>firstName</a:t>
            </a:r>
            <a:r>
              <a:rPr lang="en-US" altLang="ko-KR" sz="1400" dirty="0"/>
              <a:t> + " " + </a:t>
            </a:r>
            <a:r>
              <a:rPr lang="en-US" altLang="ko-KR" sz="1400" dirty="0" err="1"/>
              <a:t>lastName</a:t>
            </a:r>
            <a:r>
              <a:rPr lang="en-US" altLang="ko-KR" sz="1400" dirty="0"/>
              <a:t> }}</a:t>
            </a:r>
          </a:p>
          <a:p>
            <a:r>
              <a:rPr lang="en-US" altLang="ko-KR" sz="1400" dirty="0"/>
              <a:t>&lt;/div&gt;</a:t>
            </a:r>
          </a:p>
          <a:p>
            <a:endParaRPr lang="en-US" altLang="ko-KR" sz="1400" dirty="0"/>
          </a:p>
          <a:p>
            <a:r>
              <a:rPr lang="en-US" altLang="ko-KR" sz="1400" dirty="0"/>
              <a:t>&lt;script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="myApp.js"&gt;&lt;/script&gt;</a:t>
            </a:r>
          </a:p>
          <a:p>
            <a:r>
              <a:rPr lang="en-US" altLang="ko-KR" sz="1400" dirty="0"/>
              <a:t>&lt;script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="myCtrl.js"&gt;&lt;/script&gt;</a:t>
            </a:r>
          </a:p>
          <a:p>
            <a:endParaRPr lang="en-US" altLang="ko-KR" sz="1400" dirty="0"/>
          </a:p>
          <a:p>
            <a:r>
              <a:rPr lang="en-US" altLang="ko-KR" sz="1400" dirty="0"/>
              <a:t>&lt;/body&gt;</a:t>
            </a:r>
          </a:p>
          <a:p>
            <a:r>
              <a:rPr lang="en-US" altLang="ko-KR" sz="1400" dirty="0"/>
              <a:t>&lt;/html&gt;</a:t>
            </a:r>
          </a:p>
          <a:p>
            <a:endParaRPr lang="ko-KR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4365104"/>
            <a:ext cx="391639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// myApp.js </a:t>
            </a:r>
            <a:r>
              <a:rPr lang="ko-KR" altLang="en-US" sz="1600" dirty="0" smtClean="0"/>
              <a:t>모듈 </a:t>
            </a:r>
            <a:endParaRPr lang="en-US" altLang="ko-KR" sz="1600" dirty="0" smtClean="0"/>
          </a:p>
          <a:p>
            <a:r>
              <a:rPr lang="en-US" altLang="ko-KR" sz="1600" dirty="0" err="1" smtClean="0"/>
              <a:t>var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app = </a:t>
            </a:r>
            <a:r>
              <a:rPr lang="en-US" altLang="ko-KR" sz="1600" dirty="0" err="1"/>
              <a:t>angular.module</a:t>
            </a:r>
            <a:r>
              <a:rPr lang="en-US" altLang="ko-KR" sz="1600" dirty="0"/>
              <a:t>(</a:t>
            </a:r>
            <a:r>
              <a:rPr lang="en-US" altLang="ko-KR" sz="1600" b="1" dirty="0"/>
              <a:t>"</a:t>
            </a:r>
            <a:r>
              <a:rPr lang="en-US" altLang="ko-KR" sz="1600" b="1" dirty="0" err="1"/>
              <a:t>myApp</a:t>
            </a:r>
            <a:r>
              <a:rPr lang="en-US" altLang="ko-KR" sz="1600" b="1" dirty="0"/>
              <a:t>"</a:t>
            </a:r>
            <a:r>
              <a:rPr lang="en-US" altLang="ko-KR" sz="1600" dirty="0"/>
              <a:t>, []);</a:t>
            </a:r>
            <a:endParaRPr lang="ko-KR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5301208"/>
            <a:ext cx="4174861" cy="1323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// myCtrl.js </a:t>
            </a:r>
            <a:r>
              <a:rPr lang="ko-KR" altLang="en-US" sz="1600" dirty="0" err="1" smtClean="0"/>
              <a:t>콘트롤러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r>
              <a:rPr lang="en-US" altLang="ko-KR" sz="1600" dirty="0" err="1" smtClean="0"/>
              <a:t>app.controller</a:t>
            </a:r>
            <a:r>
              <a:rPr lang="en-US" altLang="ko-KR" sz="1600" dirty="0"/>
              <a:t>(</a:t>
            </a:r>
            <a:r>
              <a:rPr lang="en-US" altLang="ko-KR" sz="1600" b="1" dirty="0"/>
              <a:t>"</a:t>
            </a:r>
            <a:r>
              <a:rPr lang="en-US" altLang="ko-KR" sz="1600" b="1" dirty="0" err="1"/>
              <a:t>myCtrl</a:t>
            </a:r>
            <a:r>
              <a:rPr lang="en-US" altLang="ko-KR" sz="1600" b="1" dirty="0"/>
              <a:t>"</a:t>
            </a:r>
            <a:r>
              <a:rPr lang="en-US" altLang="ko-KR" sz="1600" dirty="0"/>
              <a:t>, function($scope) {</a:t>
            </a:r>
            <a:br>
              <a:rPr lang="en-US" altLang="ko-KR" sz="1600" dirty="0"/>
            </a:br>
            <a:r>
              <a:rPr lang="en-US" altLang="ko-KR" sz="1600" dirty="0"/>
              <a:t>    $</a:t>
            </a:r>
            <a:r>
              <a:rPr lang="en-US" altLang="ko-KR" sz="1600" dirty="0" err="1"/>
              <a:t>scope.firstName</a:t>
            </a:r>
            <a:r>
              <a:rPr lang="en-US" altLang="ko-KR" sz="1600" dirty="0"/>
              <a:t> = "John";</a:t>
            </a:r>
            <a:br>
              <a:rPr lang="en-US" altLang="ko-KR" sz="1600" dirty="0"/>
            </a:br>
            <a:r>
              <a:rPr lang="en-US" altLang="ko-KR" sz="1600" dirty="0"/>
              <a:t>    $</a:t>
            </a:r>
            <a:r>
              <a:rPr lang="en-US" altLang="ko-KR" sz="1600" dirty="0" err="1"/>
              <a:t>scope.lastName</a:t>
            </a:r>
            <a:r>
              <a:rPr lang="en-US" altLang="ko-KR" sz="1600" dirty="0"/>
              <a:t>= "Doe";</a:t>
            </a:r>
            <a:br>
              <a:rPr lang="en-US" altLang="ko-KR" sz="1600" dirty="0"/>
            </a:br>
            <a:r>
              <a:rPr lang="en-US" altLang="ko-KR" sz="1600" dirty="0"/>
              <a:t>});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06686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AngularJS</a:t>
            </a:r>
            <a:r>
              <a:rPr lang="en-US" altLang="ko-KR" dirty="0" smtClean="0"/>
              <a:t> Forms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Input, select, button, </a:t>
            </a:r>
            <a:r>
              <a:rPr lang="en-US" altLang="ko-KR" dirty="0" err="1" smtClean="0"/>
              <a:t>textarea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등의 요소</a:t>
            </a:r>
            <a:r>
              <a:rPr lang="en-US" altLang="ko-KR" dirty="0" smtClean="0"/>
              <a:t> </a:t>
            </a:r>
            <a:r>
              <a:rPr lang="ko-KR" altLang="en-US" dirty="0" smtClean="0"/>
              <a:t>제어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19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4815" y="1916832"/>
            <a:ext cx="4839273" cy="4616648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&lt;div ng-app="</a:t>
            </a:r>
            <a:r>
              <a:rPr lang="en-US" altLang="ko-KR" sz="1400" dirty="0" err="1"/>
              <a:t>myApp</a:t>
            </a:r>
            <a:r>
              <a:rPr lang="en-US" altLang="ko-KR" sz="1400" dirty="0"/>
              <a:t>" ng-controller="</a:t>
            </a:r>
            <a:r>
              <a:rPr lang="en-US" altLang="ko-KR" sz="1400" dirty="0" err="1"/>
              <a:t>formCtrl</a:t>
            </a:r>
            <a:r>
              <a:rPr lang="en-US" altLang="ko-KR" sz="1400" dirty="0"/>
              <a:t>"&gt;</a:t>
            </a:r>
            <a:br>
              <a:rPr lang="en-US" altLang="ko-KR" sz="1400" dirty="0"/>
            </a:br>
            <a:r>
              <a:rPr lang="en-US" altLang="ko-KR" sz="1400" dirty="0"/>
              <a:t>  &lt;form </a:t>
            </a:r>
            <a:r>
              <a:rPr lang="en-US" altLang="ko-KR" sz="1400" dirty="0" err="1"/>
              <a:t>novalidate</a:t>
            </a:r>
            <a:r>
              <a:rPr lang="en-US" altLang="ko-KR" sz="1400" dirty="0"/>
              <a:t>&gt;</a:t>
            </a:r>
            <a:br>
              <a:rPr lang="en-US" altLang="ko-KR" sz="1400" dirty="0"/>
            </a:br>
            <a:r>
              <a:rPr lang="en-US" altLang="ko-KR" sz="1400" dirty="0"/>
              <a:t>    First Name:&lt;</a:t>
            </a:r>
            <a:r>
              <a:rPr lang="en-US" altLang="ko-KR" sz="1400" dirty="0" err="1"/>
              <a:t>br</a:t>
            </a:r>
            <a:r>
              <a:rPr lang="en-US" altLang="ko-KR" sz="1400" dirty="0"/>
              <a:t>&gt;</a:t>
            </a:r>
            <a:br>
              <a:rPr lang="en-US" altLang="ko-KR" sz="1400" dirty="0"/>
            </a:br>
            <a:r>
              <a:rPr lang="en-US" altLang="ko-KR" sz="1400" dirty="0"/>
              <a:t>    &lt;input type="text" ng-model="</a:t>
            </a:r>
            <a:r>
              <a:rPr lang="en-US" altLang="ko-KR" sz="1400" dirty="0" err="1"/>
              <a:t>user.firstName</a:t>
            </a:r>
            <a:r>
              <a:rPr lang="en-US" altLang="ko-KR" sz="1400" dirty="0"/>
              <a:t>"&gt;&lt;</a:t>
            </a:r>
            <a:r>
              <a:rPr lang="en-US" altLang="ko-KR" sz="1400" dirty="0" err="1"/>
              <a:t>br</a:t>
            </a:r>
            <a:r>
              <a:rPr lang="en-US" altLang="ko-KR" sz="1400" dirty="0"/>
              <a:t>&gt;</a:t>
            </a:r>
            <a:br>
              <a:rPr lang="en-US" altLang="ko-KR" sz="1400" dirty="0"/>
            </a:br>
            <a:r>
              <a:rPr lang="en-US" altLang="ko-KR" sz="1400" dirty="0"/>
              <a:t>    Last Name:&lt;</a:t>
            </a:r>
            <a:r>
              <a:rPr lang="en-US" altLang="ko-KR" sz="1400" dirty="0" err="1"/>
              <a:t>br</a:t>
            </a:r>
            <a:r>
              <a:rPr lang="en-US" altLang="ko-KR" sz="1400" dirty="0"/>
              <a:t>&gt;</a:t>
            </a:r>
            <a:br>
              <a:rPr lang="en-US" altLang="ko-KR" sz="1400" dirty="0"/>
            </a:br>
            <a:r>
              <a:rPr lang="en-US" altLang="ko-KR" sz="1400" dirty="0"/>
              <a:t>    &lt;input type="text" ng-model="</a:t>
            </a:r>
            <a:r>
              <a:rPr lang="en-US" altLang="ko-KR" sz="1400" dirty="0" err="1"/>
              <a:t>user.lastName</a:t>
            </a:r>
            <a:r>
              <a:rPr lang="en-US" altLang="ko-KR" sz="1400" dirty="0"/>
              <a:t>"&gt;</a:t>
            </a:r>
            <a:br>
              <a:rPr lang="en-US" altLang="ko-KR" sz="1400" dirty="0"/>
            </a:br>
            <a:r>
              <a:rPr lang="en-US" altLang="ko-KR" sz="1400" dirty="0"/>
              <a:t>    &lt;</a:t>
            </a:r>
            <a:r>
              <a:rPr lang="en-US" altLang="ko-KR" sz="1400" dirty="0" err="1"/>
              <a:t>br</a:t>
            </a:r>
            <a:r>
              <a:rPr lang="en-US" altLang="ko-KR" sz="1400" dirty="0"/>
              <a:t>&gt;&lt;</a:t>
            </a:r>
            <a:r>
              <a:rPr lang="en-US" altLang="ko-KR" sz="1400" dirty="0" err="1"/>
              <a:t>br</a:t>
            </a:r>
            <a:r>
              <a:rPr lang="en-US" altLang="ko-KR" sz="1400" dirty="0"/>
              <a:t>&gt;</a:t>
            </a:r>
            <a:br>
              <a:rPr lang="en-US" altLang="ko-KR" sz="1400" dirty="0"/>
            </a:br>
            <a:r>
              <a:rPr lang="en-US" altLang="ko-KR" sz="1400" dirty="0"/>
              <a:t>    &lt;button ng-click="reset()"&gt;RESET&lt;/button&gt;</a:t>
            </a:r>
            <a:br>
              <a:rPr lang="en-US" altLang="ko-KR" sz="1400" dirty="0"/>
            </a:br>
            <a:r>
              <a:rPr lang="en-US" altLang="ko-KR" sz="1400" dirty="0"/>
              <a:t>  &lt;/form&gt;</a:t>
            </a:r>
            <a:br>
              <a:rPr lang="en-US" altLang="ko-KR" sz="1400" dirty="0"/>
            </a:br>
            <a:r>
              <a:rPr lang="en-US" altLang="ko-KR" sz="1400" dirty="0"/>
              <a:t>  &lt;p&gt;form = {{user}}&lt;/p&gt;</a:t>
            </a:r>
            <a:br>
              <a:rPr lang="en-US" altLang="ko-KR" sz="1400" dirty="0"/>
            </a:br>
            <a:r>
              <a:rPr lang="en-US" altLang="ko-KR" sz="1400" dirty="0"/>
              <a:t>  &lt;p&gt;master = {{master}}&lt;/p&gt;</a:t>
            </a:r>
            <a:br>
              <a:rPr lang="en-US" altLang="ko-KR" sz="1400" dirty="0"/>
            </a:br>
            <a:r>
              <a:rPr lang="en-US" altLang="ko-KR" sz="1400" dirty="0"/>
              <a:t>&lt;/div&gt;</a:t>
            </a:r>
            <a:br>
              <a:rPr lang="en-US" altLang="ko-KR" sz="1400" dirty="0"/>
            </a:br>
            <a:r>
              <a:rPr lang="en-US" altLang="ko-KR" sz="1400" dirty="0"/>
              <a:t/>
            </a:r>
            <a:br>
              <a:rPr lang="en-US" altLang="ko-KR" sz="1400" dirty="0"/>
            </a:br>
            <a:r>
              <a:rPr lang="en-US" altLang="ko-KR" sz="1400" dirty="0"/>
              <a:t>&lt;script&gt;</a:t>
            </a:r>
            <a:br>
              <a:rPr lang="en-US" altLang="ko-KR" sz="1400" dirty="0"/>
            </a:br>
            <a:r>
              <a:rPr lang="en-US" altLang="ko-KR" sz="1400" dirty="0" err="1"/>
              <a:t>var</a:t>
            </a:r>
            <a:r>
              <a:rPr lang="en-US" altLang="ko-KR" sz="1400" dirty="0"/>
              <a:t> app = </a:t>
            </a:r>
            <a:r>
              <a:rPr lang="en-US" altLang="ko-KR" sz="1400" dirty="0" err="1"/>
              <a:t>angular.module</a:t>
            </a:r>
            <a:r>
              <a:rPr lang="en-US" altLang="ko-KR" sz="1400" dirty="0"/>
              <a:t>('</a:t>
            </a:r>
            <a:r>
              <a:rPr lang="en-US" altLang="ko-KR" sz="1400" dirty="0" err="1"/>
              <a:t>myApp</a:t>
            </a:r>
            <a:r>
              <a:rPr lang="en-US" altLang="ko-KR" sz="1400" dirty="0"/>
              <a:t>', []);</a:t>
            </a:r>
            <a:br>
              <a:rPr lang="en-US" altLang="ko-KR" sz="1400" dirty="0"/>
            </a:br>
            <a:r>
              <a:rPr lang="en-US" altLang="ko-KR" sz="1400" dirty="0" err="1"/>
              <a:t>app.controller</a:t>
            </a:r>
            <a:r>
              <a:rPr lang="en-US" altLang="ko-KR" sz="1400" dirty="0"/>
              <a:t>('</a:t>
            </a:r>
            <a:r>
              <a:rPr lang="en-US" altLang="ko-KR" sz="1400" dirty="0" err="1"/>
              <a:t>formCtrl</a:t>
            </a:r>
            <a:r>
              <a:rPr lang="en-US" altLang="ko-KR" sz="1400" dirty="0"/>
              <a:t>', function($scope) {</a:t>
            </a:r>
            <a:br>
              <a:rPr lang="en-US" altLang="ko-KR" sz="1400" dirty="0"/>
            </a:br>
            <a:r>
              <a:rPr lang="en-US" altLang="ko-KR" sz="1400" dirty="0"/>
              <a:t>    $</a:t>
            </a:r>
            <a:r>
              <a:rPr lang="en-US" altLang="ko-KR" sz="1400" dirty="0" err="1"/>
              <a:t>scope.master</a:t>
            </a:r>
            <a:r>
              <a:rPr lang="en-US" altLang="ko-KR" sz="1400" dirty="0"/>
              <a:t> = {</a:t>
            </a:r>
            <a:r>
              <a:rPr lang="en-US" altLang="ko-KR" sz="1400" dirty="0" err="1"/>
              <a:t>firstName</a:t>
            </a:r>
            <a:r>
              <a:rPr lang="en-US" altLang="ko-KR" sz="1400" dirty="0"/>
              <a:t>: "John", </a:t>
            </a:r>
            <a:r>
              <a:rPr lang="en-US" altLang="ko-KR" sz="1400" dirty="0" err="1"/>
              <a:t>lastName</a:t>
            </a:r>
            <a:r>
              <a:rPr lang="en-US" altLang="ko-KR" sz="1400" dirty="0"/>
              <a:t>: "Doe"};</a:t>
            </a:r>
            <a:br>
              <a:rPr lang="en-US" altLang="ko-KR" sz="1400" dirty="0"/>
            </a:br>
            <a:r>
              <a:rPr lang="en-US" altLang="ko-KR" sz="1400" dirty="0"/>
              <a:t>    $</a:t>
            </a:r>
            <a:r>
              <a:rPr lang="en-US" altLang="ko-KR" sz="1400" dirty="0" err="1"/>
              <a:t>scope.reset</a:t>
            </a:r>
            <a:r>
              <a:rPr lang="en-US" altLang="ko-KR" sz="1400" dirty="0"/>
              <a:t> = function() {</a:t>
            </a:r>
            <a:br>
              <a:rPr lang="en-US" altLang="ko-KR" sz="1400" dirty="0"/>
            </a:br>
            <a:r>
              <a:rPr lang="en-US" altLang="ko-KR" sz="1400" dirty="0"/>
              <a:t>        $</a:t>
            </a:r>
            <a:r>
              <a:rPr lang="en-US" altLang="ko-KR" sz="1400" dirty="0" err="1"/>
              <a:t>scope.user</a:t>
            </a:r>
            <a:r>
              <a:rPr lang="en-US" altLang="ko-KR" sz="1400" dirty="0"/>
              <a:t> = </a:t>
            </a:r>
            <a:r>
              <a:rPr lang="en-US" altLang="ko-KR" sz="1400" dirty="0" err="1"/>
              <a:t>angular.copy</a:t>
            </a:r>
            <a:r>
              <a:rPr lang="en-US" altLang="ko-KR" sz="1400" dirty="0"/>
              <a:t>($</a:t>
            </a:r>
            <a:r>
              <a:rPr lang="en-US" altLang="ko-KR" sz="1400" dirty="0" err="1"/>
              <a:t>scope.master</a:t>
            </a:r>
            <a:r>
              <a:rPr lang="en-US" altLang="ko-KR" sz="1400" dirty="0" smtClean="0"/>
              <a:t>);   </a:t>
            </a:r>
            <a:r>
              <a:rPr lang="en-US" altLang="ko-KR" sz="1400" dirty="0"/>
              <a:t>    };</a:t>
            </a:r>
            <a:br>
              <a:rPr lang="en-US" altLang="ko-KR" sz="1400" dirty="0"/>
            </a:br>
            <a:r>
              <a:rPr lang="en-US" altLang="ko-KR" sz="1400" dirty="0"/>
              <a:t>    $</a:t>
            </a:r>
            <a:r>
              <a:rPr lang="en-US" altLang="ko-KR" sz="1400" dirty="0" err="1"/>
              <a:t>scope.reset</a:t>
            </a:r>
            <a:r>
              <a:rPr lang="en-US" altLang="ko-KR" sz="1400" dirty="0" smtClean="0"/>
              <a:t>();   });</a:t>
            </a:r>
            <a:r>
              <a:rPr lang="en-US" altLang="ko-KR" sz="1400" dirty="0"/>
              <a:t/>
            </a:r>
            <a:br>
              <a:rPr lang="en-US" altLang="ko-KR" sz="1400" dirty="0"/>
            </a:br>
            <a:r>
              <a:rPr lang="en-US" altLang="ko-KR" sz="1400" dirty="0"/>
              <a:t>&lt;/script&gt;</a:t>
            </a:r>
            <a:endParaRPr lang="ko-KR" altLang="en-US" sz="14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80928"/>
            <a:ext cx="3714750" cy="2476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AngularJS</a:t>
            </a:r>
            <a:r>
              <a:rPr lang="ko-KR" altLang="en-US" dirty="0" smtClean="0"/>
              <a:t>란</a:t>
            </a:r>
            <a:r>
              <a:rPr lang="en-US" altLang="ko-KR" dirty="0" smtClean="0"/>
              <a:t>?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기존의 </a:t>
            </a:r>
            <a:r>
              <a:rPr lang="en-US" altLang="ko-KR" dirty="0" smtClean="0"/>
              <a:t>HTML</a:t>
            </a:r>
            <a:r>
              <a:rPr lang="ko-KR" altLang="en-US" dirty="0" smtClean="0"/>
              <a:t>에 새로운 속성을 사용할 수 있도록 만든 자바스크립트 프레임워크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Single Page Application (SPA) </a:t>
            </a:r>
            <a:r>
              <a:rPr lang="ko-KR" altLang="en-US" dirty="0" smtClean="0"/>
              <a:t>개발에 유용한 도구 </a:t>
            </a:r>
            <a:endParaRPr lang="en-US" altLang="ko-KR" dirty="0" smtClean="0"/>
          </a:p>
          <a:p>
            <a:r>
              <a:rPr lang="en-US" altLang="ko-KR" dirty="0" smtClean="0"/>
              <a:t>2009</a:t>
            </a:r>
            <a:r>
              <a:rPr lang="ko-KR" altLang="en-US" dirty="0" smtClean="0"/>
              <a:t>년에 </a:t>
            </a:r>
            <a:r>
              <a:rPr lang="ko-KR" altLang="en-US" dirty="0" err="1" smtClean="0"/>
              <a:t>구글의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Misko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Hevery</a:t>
            </a:r>
            <a:r>
              <a:rPr lang="ko-KR" altLang="en-US" dirty="0" smtClean="0"/>
              <a:t>가 개발 시작 </a:t>
            </a:r>
            <a:endParaRPr lang="en-US" altLang="ko-KR" dirty="0" smtClean="0"/>
          </a:p>
          <a:p>
            <a:r>
              <a:rPr lang="en-US" altLang="ko-KR" dirty="0" smtClean="0"/>
              <a:t>2012</a:t>
            </a:r>
            <a:r>
              <a:rPr lang="ko-KR" altLang="en-US" dirty="0" smtClean="0"/>
              <a:t>년에 </a:t>
            </a:r>
            <a:r>
              <a:rPr lang="en-US" altLang="ko-KR" dirty="0" err="1" smtClean="0"/>
              <a:t>AngularJS</a:t>
            </a:r>
            <a:r>
              <a:rPr lang="en-US" altLang="ko-KR" dirty="0" smtClean="0"/>
              <a:t> v1.0 </a:t>
            </a:r>
            <a:r>
              <a:rPr lang="ko-KR" altLang="en-US" dirty="0" smtClean="0"/>
              <a:t>발표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3717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pic>
        <p:nvPicPr>
          <p:cNvPr id="7170" name="Picture 2" descr="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17032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53568" y="5589240"/>
            <a:ext cx="1613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/>
              <a:t>Misko</a:t>
            </a:r>
            <a:r>
              <a:rPr lang="en-US" altLang="ko-KR" dirty="0"/>
              <a:t> </a:t>
            </a:r>
            <a:r>
              <a:rPr lang="en-US" altLang="ko-KR" dirty="0" err="1"/>
              <a:t>Hevery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08104" y="6021288"/>
            <a:ext cx="286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hlinkClick r:id="rId3"/>
              </a:rPr>
              <a:t>http://misko.hevery.com</a:t>
            </a:r>
            <a:r>
              <a:rPr lang="en-US" altLang="ko-KR" dirty="0" smtClean="0">
                <a:hlinkClick r:id="rId3"/>
              </a:rPr>
              <a:t>/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353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노트</a:t>
            </a:r>
            <a:r>
              <a:rPr lang="en-US" altLang="ko-KR" dirty="0" smtClean="0"/>
              <a:t> </a:t>
            </a:r>
            <a:r>
              <a:rPr lang="ko-KR" altLang="en-US" dirty="0" smtClean="0"/>
              <a:t>어플리케이션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20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340768"/>
            <a:ext cx="6631815" cy="3754874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&lt;!DOCTYPE html&gt;</a:t>
            </a:r>
          </a:p>
          <a:p>
            <a:r>
              <a:rPr lang="en-US" altLang="ko-KR" sz="1400" dirty="0"/>
              <a:t>&lt;html&gt;</a:t>
            </a:r>
          </a:p>
          <a:p>
            <a:r>
              <a:rPr lang="en-US" altLang="ko-KR" sz="1400" dirty="0"/>
              <a:t>&lt;script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=</a:t>
            </a:r>
          </a:p>
          <a:p>
            <a:r>
              <a:rPr lang="en-US" altLang="ko-KR" sz="1400" dirty="0"/>
              <a:t>"http://ajax.googleapis.com/</a:t>
            </a:r>
            <a:r>
              <a:rPr lang="en-US" altLang="ko-KR" sz="1400" dirty="0" err="1"/>
              <a:t>ajax</a:t>
            </a:r>
            <a:r>
              <a:rPr lang="en-US" altLang="ko-KR" sz="1400" dirty="0"/>
              <a:t>/libs/</a:t>
            </a:r>
            <a:r>
              <a:rPr lang="en-US" altLang="ko-KR" sz="1400" dirty="0" err="1"/>
              <a:t>angularjs</a:t>
            </a:r>
            <a:r>
              <a:rPr lang="en-US" altLang="ko-KR" sz="1400" dirty="0"/>
              <a:t>/1.3.14/angular.min.js"&gt;&lt;/script&gt;</a:t>
            </a:r>
          </a:p>
          <a:p>
            <a:r>
              <a:rPr lang="en-US" altLang="ko-KR" sz="1400" dirty="0"/>
              <a:t>&lt;body ng-app="</a:t>
            </a:r>
            <a:r>
              <a:rPr lang="en-US" altLang="ko-KR" sz="1400" dirty="0" err="1"/>
              <a:t>myNoteApp</a:t>
            </a:r>
            <a:r>
              <a:rPr lang="en-US" altLang="ko-KR" sz="1400" dirty="0"/>
              <a:t>" ng-controller="</a:t>
            </a:r>
            <a:r>
              <a:rPr lang="en-US" altLang="ko-KR" sz="1400" dirty="0" err="1"/>
              <a:t>myNoteCtrl</a:t>
            </a:r>
            <a:r>
              <a:rPr lang="en-US" altLang="ko-KR" sz="1400" dirty="0"/>
              <a:t>"&gt;</a:t>
            </a:r>
          </a:p>
          <a:p>
            <a:endParaRPr lang="en-US" altLang="ko-KR" sz="1400" dirty="0"/>
          </a:p>
          <a:p>
            <a:r>
              <a:rPr lang="en-US" altLang="ko-KR" sz="1400" dirty="0"/>
              <a:t>&lt;h2&gt;My Note&lt;/h2</a:t>
            </a:r>
            <a:r>
              <a:rPr lang="en-US" altLang="ko-KR" sz="1400" dirty="0" smtClean="0"/>
              <a:t>&gt;</a:t>
            </a:r>
            <a:endParaRPr lang="en-US" altLang="ko-KR" sz="1400" dirty="0"/>
          </a:p>
          <a:p>
            <a:r>
              <a:rPr lang="en-US" altLang="ko-KR" sz="1400" dirty="0"/>
              <a:t>&lt;</a:t>
            </a:r>
            <a:r>
              <a:rPr lang="en-US" altLang="ko-KR" sz="1400" dirty="0" err="1"/>
              <a:t>textarea</a:t>
            </a:r>
            <a:r>
              <a:rPr lang="en-US" altLang="ko-KR" sz="1400" dirty="0"/>
              <a:t> ng-model="message" cols="40" rows="10"&gt;&lt;/</a:t>
            </a:r>
            <a:r>
              <a:rPr lang="en-US" altLang="ko-KR" sz="1400" dirty="0" err="1"/>
              <a:t>textarea</a:t>
            </a:r>
            <a:r>
              <a:rPr lang="en-US" altLang="ko-KR" sz="1400" dirty="0"/>
              <a:t>&gt;</a:t>
            </a:r>
          </a:p>
          <a:p>
            <a:r>
              <a:rPr lang="en-US" altLang="ko-KR" sz="1400" dirty="0" smtClean="0"/>
              <a:t>&lt;</a:t>
            </a:r>
            <a:r>
              <a:rPr lang="en-US" altLang="ko-KR" sz="1400" dirty="0"/>
              <a:t>p&gt;</a:t>
            </a:r>
          </a:p>
          <a:p>
            <a:r>
              <a:rPr lang="en-US" altLang="ko-KR" sz="1400" dirty="0"/>
              <a:t>&lt;button ng-click="save()"&gt;Save&lt;/button&gt;</a:t>
            </a:r>
          </a:p>
          <a:p>
            <a:r>
              <a:rPr lang="en-US" altLang="ko-KR" sz="1400" dirty="0"/>
              <a:t>&lt;button ng-click="clear()"&gt;Clear&lt;/button&gt;</a:t>
            </a:r>
          </a:p>
          <a:p>
            <a:r>
              <a:rPr lang="en-US" altLang="ko-KR" sz="1400" dirty="0"/>
              <a:t>&lt;/p&gt;</a:t>
            </a:r>
          </a:p>
          <a:p>
            <a:r>
              <a:rPr lang="en-US" altLang="ko-KR" sz="1400" dirty="0" smtClean="0"/>
              <a:t>&lt;</a:t>
            </a:r>
            <a:r>
              <a:rPr lang="en-US" altLang="ko-KR" sz="1400" dirty="0"/>
              <a:t>p&gt;Number of characters left: &lt;span ng-bind="left()"&gt;&lt;/span&gt;&lt;/p&gt;</a:t>
            </a:r>
          </a:p>
          <a:p>
            <a:r>
              <a:rPr lang="en-US" altLang="ko-KR" sz="1400" dirty="0" smtClean="0"/>
              <a:t>&lt;script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="myNoteApp.js"&gt;&lt;/script&gt;</a:t>
            </a:r>
          </a:p>
          <a:p>
            <a:r>
              <a:rPr lang="en-US" altLang="ko-KR" sz="1400" dirty="0"/>
              <a:t>&lt;script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="myNoteCtrl.js"&gt;&lt;/script&gt;</a:t>
            </a:r>
          </a:p>
          <a:p>
            <a:r>
              <a:rPr lang="en-US" altLang="ko-KR" sz="1400" dirty="0" smtClean="0"/>
              <a:t>&lt;/</a:t>
            </a:r>
            <a:r>
              <a:rPr lang="en-US" altLang="ko-KR" sz="1400" dirty="0"/>
              <a:t>body&gt;</a:t>
            </a:r>
          </a:p>
          <a:p>
            <a:r>
              <a:rPr lang="en-US" altLang="ko-KR" sz="1400" dirty="0"/>
              <a:t>&lt;/html&gt;</a:t>
            </a:r>
            <a:endParaRPr lang="ko-KR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441066" y="3212976"/>
            <a:ext cx="4307398" cy="58477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// myNoteApp.js </a:t>
            </a:r>
            <a:r>
              <a:rPr lang="ko-KR" altLang="en-US" sz="1600" dirty="0" smtClean="0"/>
              <a:t>모듈 </a:t>
            </a:r>
            <a:endParaRPr lang="en-US" altLang="ko-KR" sz="1600" dirty="0" smtClean="0"/>
          </a:p>
          <a:p>
            <a:r>
              <a:rPr lang="en-US" altLang="ko-KR" sz="1600" dirty="0" err="1" smtClean="0"/>
              <a:t>var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app = </a:t>
            </a:r>
            <a:r>
              <a:rPr lang="en-US" altLang="ko-KR" sz="1600" dirty="0" err="1"/>
              <a:t>angular.module</a:t>
            </a:r>
            <a:r>
              <a:rPr lang="en-US" altLang="ko-KR" sz="1600" dirty="0"/>
              <a:t>("</a:t>
            </a:r>
            <a:r>
              <a:rPr lang="en-US" altLang="ko-KR" sz="1600" dirty="0" err="1"/>
              <a:t>myNoteApp</a:t>
            </a:r>
            <a:r>
              <a:rPr lang="en-US" altLang="ko-KR" sz="1600" dirty="0"/>
              <a:t>", []);</a:t>
            </a:r>
            <a:endParaRPr lang="ko-KR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4725144"/>
            <a:ext cx="6366615" cy="181588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// myNoteCtrl.js </a:t>
            </a:r>
            <a:r>
              <a:rPr lang="ko-KR" altLang="en-US" sz="1600" dirty="0" err="1" smtClean="0"/>
              <a:t>콘트롤러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r>
              <a:rPr lang="en-US" altLang="ko-KR" sz="1600" dirty="0" err="1" smtClean="0"/>
              <a:t>app.controller</a:t>
            </a:r>
            <a:r>
              <a:rPr lang="en-US" altLang="ko-KR" sz="1600" dirty="0"/>
              <a:t>("</a:t>
            </a:r>
            <a:r>
              <a:rPr lang="en-US" altLang="ko-KR" sz="1600" dirty="0" err="1"/>
              <a:t>myNoteCtrl</a:t>
            </a:r>
            <a:r>
              <a:rPr lang="en-US" altLang="ko-KR" sz="1600" dirty="0"/>
              <a:t>", function($scope) {</a:t>
            </a:r>
            <a:br>
              <a:rPr lang="en-US" altLang="ko-KR" sz="1600" dirty="0"/>
            </a:br>
            <a:r>
              <a:rPr lang="en-US" altLang="ko-KR" sz="1600" dirty="0"/>
              <a:t>    $</a:t>
            </a:r>
            <a:r>
              <a:rPr lang="en-US" altLang="ko-KR" sz="1600" dirty="0" err="1"/>
              <a:t>scope.message</a:t>
            </a:r>
            <a:r>
              <a:rPr lang="en-US" altLang="ko-KR" sz="1600" dirty="0"/>
              <a:t> = "";</a:t>
            </a:r>
            <a:br>
              <a:rPr lang="en-US" altLang="ko-KR" sz="1600" dirty="0"/>
            </a:br>
            <a:r>
              <a:rPr lang="en-US" altLang="ko-KR" sz="1600" dirty="0"/>
              <a:t>    $</a:t>
            </a:r>
            <a:r>
              <a:rPr lang="en-US" altLang="ko-KR" sz="1600" dirty="0" err="1"/>
              <a:t>scope.left</a:t>
            </a:r>
            <a:r>
              <a:rPr lang="en-US" altLang="ko-KR" sz="1600" dirty="0"/>
              <a:t>  = function() {return 100 - $</a:t>
            </a:r>
            <a:r>
              <a:rPr lang="en-US" altLang="ko-KR" sz="1600" dirty="0" err="1"/>
              <a:t>scope.message.length</a:t>
            </a:r>
            <a:r>
              <a:rPr lang="en-US" altLang="ko-KR" sz="1600" dirty="0"/>
              <a:t>;};</a:t>
            </a:r>
            <a:br>
              <a:rPr lang="en-US" altLang="ko-KR" sz="1600" dirty="0"/>
            </a:br>
            <a:r>
              <a:rPr lang="en-US" altLang="ko-KR" sz="1600" dirty="0"/>
              <a:t>    $</a:t>
            </a:r>
            <a:r>
              <a:rPr lang="en-US" altLang="ko-KR" sz="1600" dirty="0" err="1"/>
              <a:t>scope.clear</a:t>
            </a:r>
            <a:r>
              <a:rPr lang="en-US" altLang="ko-KR" sz="1600" dirty="0"/>
              <a:t> = function() {$</a:t>
            </a:r>
            <a:r>
              <a:rPr lang="en-US" altLang="ko-KR" sz="1600" dirty="0" err="1"/>
              <a:t>scope.message</a:t>
            </a:r>
            <a:r>
              <a:rPr lang="en-US" altLang="ko-KR" sz="1600" dirty="0"/>
              <a:t> = "";};</a:t>
            </a:r>
            <a:br>
              <a:rPr lang="en-US" altLang="ko-KR" sz="1600" dirty="0"/>
            </a:br>
            <a:r>
              <a:rPr lang="en-US" altLang="ko-KR" sz="1600" dirty="0"/>
              <a:t>    $</a:t>
            </a:r>
            <a:r>
              <a:rPr lang="en-US" altLang="ko-KR" sz="1600" dirty="0" err="1"/>
              <a:t>scope.save</a:t>
            </a:r>
            <a:r>
              <a:rPr lang="en-US" altLang="ko-KR" sz="1600" dirty="0"/>
              <a:t>  = function() {alert("Note Saved");};</a:t>
            </a:r>
            <a:br>
              <a:rPr lang="en-US" altLang="ko-KR" sz="1600" dirty="0"/>
            </a:br>
            <a:r>
              <a:rPr lang="en-US" altLang="ko-KR" sz="1600" dirty="0"/>
              <a:t>});</a:t>
            </a:r>
            <a:endParaRPr lang="ko-KR" altLang="en-US" sz="1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083" y="764704"/>
            <a:ext cx="3238500" cy="337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85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첫번째</a:t>
            </a:r>
            <a:r>
              <a:rPr lang="en-US" altLang="ko-KR" dirty="0" smtClean="0"/>
              <a:t> </a:t>
            </a:r>
            <a:r>
              <a:rPr lang="ko-KR" altLang="en-US" dirty="0" smtClean="0"/>
              <a:t>예제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877918"/>
            <a:ext cx="7200800" cy="40318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&lt;!DOCTYPE html&gt;</a:t>
            </a:r>
          </a:p>
          <a:p>
            <a:r>
              <a:rPr lang="en-US" altLang="ko-KR" sz="1600" dirty="0"/>
              <a:t>&lt;html&gt;</a:t>
            </a:r>
          </a:p>
          <a:p>
            <a:r>
              <a:rPr lang="en-US" altLang="ko-KR" sz="1600" b="1" dirty="0"/>
              <a:t>&lt;script </a:t>
            </a:r>
            <a:r>
              <a:rPr lang="en-US" altLang="ko-KR" sz="1600" b="1" dirty="0" err="1"/>
              <a:t>src</a:t>
            </a:r>
            <a:r>
              <a:rPr lang="en-US" altLang="ko-KR" sz="1600" b="1" dirty="0"/>
              <a:t>= "http://ajax.googleapis.com/</a:t>
            </a:r>
            <a:r>
              <a:rPr lang="en-US" altLang="ko-KR" sz="1600" b="1" dirty="0" err="1"/>
              <a:t>ajax</a:t>
            </a:r>
            <a:r>
              <a:rPr lang="en-US" altLang="ko-KR" sz="1600" b="1" dirty="0"/>
              <a:t>/libs/</a:t>
            </a:r>
            <a:r>
              <a:rPr lang="en-US" altLang="ko-KR" sz="1600" b="1" dirty="0" err="1"/>
              <a:t>angularjs</a:t>
            </a:r>
            <a:r>
              <a:rPr lang="en-US" altLang="ko-KR" sz="1600" b="1" dirty="0"/>
              <a:t>/1.3.14/angular.min.js</a:t>
            </a:r>
            <a:r>
              <a:rPr lang="en-US" altLang="ko-KR" sz="1600" b="1" dirty="0" smtClean="0"/>
              <a:t>"&gt;</a:t>
            </a:r>
            <a:br>
              <a:rPr lang="en-US" altLang="ko-KR" sz="1600" b="1" dirty="0" smtClean="0"/>
            </a:br>
            <a:r>
              <a:rPr lang="en-US" altLang="ko-KR" sz="1600" b="1" dirty="0" smtClean="0"/>
              <a:t>&lt;/</a:t>
            </a:r>
            <a:r>
              <a:rPr lang="en-US" altLang="ko-KR" sz="1600" b="1" dirty="0"/>
              <a:t>script&gt;</a:t>
            </a:r>
          </a:p>
          <a:p>
            <a:r>
              <a:rPr lang="en-US" altLang="ko-KR" sz="1600" dirty="0"/>
              <a:t>&lt;body&gt;</a:t>
            </a:r>
          </a:p>
          <a:p>
            <a:endParaRPr lang="en-US" altLang="ko-KR" sz="1600" dirty="0"/>
          </a:p>
          <a:p>
            <a:r>
              <a:rPr lang="en-US" altLang="ko-KR" sz="1600" dirty="0"/>
              <a:t>&lt;div </a:t>
            </a:r>
            <a:r>
              <a:rPr lang="en-US" altLang="ko-KR" sz="1600" b="1" dirty="0"/>
              <a:t>ng-app</a:t>
            </a:r>
            <a:r>
              <a:rPr lang="en-US" altLang="ko-KR" sz="1600" dirty="0" smtClean="0"/>
              <a:t>=""&gt; </a:t>
            </a:r>
            <a:endParaRPr lang="en-US" altLang="ko-KR" sz="1600" dirty="0"/>
          </a:p>
          <a:p>
            <a:r>
              <a:rPr lang="en-US" altLang="ko-KR" sz="1600" dirty="0"/>
              <a:t>&lt;p&gt;Input something in the input box:&lt;/p&gt;</a:t>
            </a:r>
          </a:p>
          <a:p>
            <a:r>
              <a:rPr lang="en-US" altLang="ko-KR" sz="1600" dirty="0"/>
              <a:t>&lt;p&gt;Name : &lt;input type="text" </a:t>
            </a:r>
            <a:r>
              <a:rPr lang="en-US" altLang="ko-KR" sz="1600" b="1" dirty="0"/>
              <a:t>ng-model</a:t>
            </a:r>
            <a:r>
              <a:rPr lang="en-US" altLang="ko-KR" sz="1600" dirty="0"/>
              <a:t>="name" placeholder="Enter name here"&gt;&lt;/p&gt;</a:t>
            </a:r>
          </a:p>
          <a:p>
            <a:r>
              <a:rPr lang="en-US" altLang="ko-KR" sz="1600" dirty="0" smtClean="0"/>
              <a:t>&lt;h1&gt;Hello </a:t>
            </a:r>
            <a:r>
              <a:rPr lang="en-US" altLang="ko-KR" sz="1600" b="1" dirty="0" smtClean="0"/>
              <a:t>{{name}}</a:t>
            </a:r>
            <a:r>
              <a:rPr lang="en-US" altLang="ko-KR" sz="1600" dirty="0" smtClean="0"/>
              <a:t>&lt;/h1&gt;</a:t>
            </a:r>
          </a:p>
          <a:p>
            <a:r>
              <a:rPr lang="en-US" altLang="ko-KR" sz="1600" dirty="0" smtClean="0"/>
              <a:t>&lt;/</a:t>
            </a:r>
            <a:r>
              <a:rPr lang="en-US" altLang="ko-KR" sz="1600" dirty="0"/>
              <a:t>div&gt;</a:t>
            </a:r>
          </a:p>
          <a:p>
            <a:endParaRPr lang="en-US" altLang="ko-KR" sz="1600" dirty="0"/>
          </a:p>
          <a:p>
            <a:r>
              <a:rPr lang="en-US" altLang="ko-KR" sz="1600" dirty="0"/>
              <a:t>&lt;/body&gt;</a:t>
            </a:r>
          </a:p>
          <a:p>
            <a:r>
              <a:rPr lang="en-US" altLang="ko-KR" sz="1600" dirty="0"/>
              <a:t>&lt;/html</a:t>
            </a:r>
            <a:r>
              <a:rPr lang="en-US" altLang="ko-KR" sz="1600" dirty="0" smtClean="0"/>
              <a:t>&gt;</a:t>
            </a:r>
            <a:endParaRPr lang="en-US" altLang="ko-KR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653136"/>
            <a:ext cx="2828925" cy="1895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73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용어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1560" y="1338620"/>
            <a:ext cx="8153400" cy="5040560"/>
          </a:xfrm>
        </p:spPr>
        <p:txBody>
          <a:bodyPr/>
          <a:lstStyle/>
          <a:p>
            <a:r>
              <a:rPr lang="ko-KR" altLang="en-US" dirty="0" smtClean="0"/>
              <a:t>지시자</a:t>
            </a:r>
            <a:r>
              <a:rPr lang="en-US" altLang="ko-KR" dirty="0" smtClean="0"/>
              <a:t>(Directives): ng-directives </a:t>
            </a:r>
          </a:p>
          <a:p>
            <a:pPr lvl="1"/>
            <a:r>
              <a:rPr lang="en-US" altLang="ko-KR" dirty="0" smtClean="0"/>
              <a:t>ng-app : </a:t>
            </a:r>
            <a:r>
              <a:rPr lang="en-US" altLang="ko-KR" dirty="0" err="1" smtClean="0"/>
              <a:t>AngularJS</a:t>
            </a:r>
            <a:r>
              <a:rPr lang="en-US" altLang="ko-KR" dirty="0" smtClean="0"/>
              <a:t> </a:t>
            </a:r>
            <a:r>
              <a:rPr lang="ko-KR" altLang="en-US" dirty="0" smtClean="0"/>
              <a:t>어플리케이션을 정의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ng-model : input, select, </a:t>
            </a:r>
            <a:r>
              <a:rPr lang="en-US" altLang="ko-KR" dirty="0" err="1" smtClean="0"/>
              <a:t>textarea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등의 </a:t>
            </a:r>
            <a:r>
              <a:rPr lang="en-US" altLang="ko-KR" dirty="0" smtClean="0"/>
              <a:t>HTML </a:t>
            </a:r>
            <a:r>
              <a:rPr lang="ko-KR" altLang="en-US" dirty="0" smtClean="0"/>
              <a:t>요소의 값을 어플리케이션 데이터로 사용할 수 있도록 </a:t>
            </a:r>
            <a:r>
              <a:rPr lang="en-US" altLang="ko-KR" dirty="0" smtClean="0"/>
              <a:t>bind </a:t>
            </a:r>
          </a:p>
          <a:p>
            <a:pPr lvl="1"/>
            <a:r>
              <a:rPr lang="en-US" altLang="ko-KR" dirty="0" smtClean="0"/>
              <a:t>ng-bind : </a:t>
            </a:r>
            <a:r>
              <a:rPr lang="ko-KR" altLang="en-US" dirty="0" smtClean="0"/>
              <a:t>어플리케이션 데이터를 </a:t>
            </a:r>
            <a:r>
              <a:rPr lang="en-US" altLang="ko-KR" dirty="0" smtClean="0"/>
              <a:t>HTML View</a:t>
            </a:r>
            <a:r>
              <a:rPr lang="ko-KR" altLang="en-US" dirty="0" smtClean="0"/>
              <a:t>로 </a:t>
            </a:r>
            <a:r>
              <a:rPr lang="en-US" altLang="ko-KR" dirty="0" smtClean="0"/>
              <a:t>bind</a:t>
            </a:r>
          </a:p>
          <a:p>
            <a:pPr lvl="1"/>
            <a:r>
              <a:rPr lang="en-US" altLang="ko-KR" dirty="0" smtClean="0"/>
              <a:t>ng-</a:t>
            </a:r>
            <a:r>
              <a:rPr lang="en-US" altLang="ko-KR" dirty="0" err="1" smtClean="0"/>
              <a:t>init</a:t>
            </a:r>
            <a:r>
              <a:rPr lang="en-US" altLang="ko-KR" dirty="0" smtClean="0"/>
              <a:t> : </a:t>
            </a:r>
            <a:r>
              <a:rPr lang="ko-KR" altLang="en-US" dirty="0" smtClean="0"/>
              <a:t>어플리케이션의 변수를 초기화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ng-controller : </a:t>
            </a:r>
            <a:r>
              <a:rPr lang="ko-KR" altLang="en-US" dirty="0" err="1" smtClean="0"/>
              <a:t>콘트롤러를</a:t>
            </a:r>
            <a:r>
              <a:rPr lang="ko-KR" altLang="en-US" dirty="0" smtClean="0"/>
              <a:t> 정의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86081" y="4176370"/>
            <a:ext cx="6614311" cy="24929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&lt;!DOCTYPE html&gt;</a:t>
            </a:r>
          </a:p>
          <a:p>
            <a:r>
              <a:rPr lang="en-US" altLang="ko-KR" sz="1200" dirty="0"/>
              <a:t>&lt;html&gt;</a:t>
            </a:r>
          </a:p>
          <a:p>
            <a:r>
              <a:rPr lang="en-US" altLang="ko-KR" sz="1200" dirty="0"/>
              <a:t>&lt;script </a:t>
            </a:r>
            <a:r>
              <a:rPr lang="en-US" altLang="ko-KR" sz="1200" dirty="0" err="1"/>
              <a:t>src</a:t>
            </a:r>
            <a:r>
              <a:rPr lang="en-US" altLang="ko-KR" sz="1200" dirty="0"/>
              <a:t>= "http://ajax.googleapis.com/</a:t>
            </a:r>
            <a:r>
              <a:rPr lang="en-US" altLang="ko-KR" sz="1200" dirty="0" err="1"/>
              <a:t>ajax</a:t>
            </a:r>
            <a:r>
              <a:rPr lang="en-US" altLang="ko-KR" sz="1200" dirty="0"/>
              <a:t>/libs/</a:t>
            </a:r>
            <a:r>
              <a:rPr lang="en-US" altLang="ko-KR" sz="1200" dirty="0" err="1"/>
              <a:t>angularjs</a:t>
            </a:r>
            <a:r>
              <a:rPr lang="en-US" altLang="ko-KR" sz="1200" dirty="0"/>
              <a:t>/1.3.14/angular.min.js"&gt;&lt;/script&gt;</a:t>
            </a:r>
          </a:p>
          <a:p>
            <a:r>
              <a:rPr lang="en-US" altLang="ko-KR" sz="1200" dirty="0"/>
              <a:t>&lt;body&gt;</a:t>
            </a:r>
          </a:p>
          <a:p>
            <a:endParaRPr lang="en-US" altLang="ko-KR" sz="1200" dirty="0"/>
          </a:p>
          <a:p>
            <a:r>
              <a:rPr lang="en-US" altLang="ko-KR" sz="1200" dirty="0" smtClean="0"/>
              <a:t>&lt;</a:t>
            </a:r>
            <a:r>
              <a:rPr lang="en-US" altLang="ko-KR" sz="1200" dirty="0"/>
              <a:t>div </a:t>
            </a:r>
            <a:r>
              <a:rPr lang="en-US" altLang="ko-KR" sz="1200" b="1" dirty="0">
                <a:solidFill>
                  <a:srgbClr val="C00000"/>
                </a:solidFill>
              </a:rPr>
              <a:t>ng-app</a:t>
            </a:r>
            <a:r>
              <a:rPr lang="en-US" altLang="ko-KR" sz="1200" dirty="0"/>
              <a:t>="" </a:t>
            </a:r>
            <a:r>
              <a:rPr lang="en-US" altLang="ko-KR" sz="1200" b="1" dirty="0">
                <a:solidFill>
                  <a:srgbClr val="C00000"/>
                </a:solidFill>
              </a:rPr>
              <a:t>ng-</a:t>
            </a:r>
            <a:r>
              <a:rPr lang="en-US" altLang="ko-KR" sz="1200" b="1" dirty="0" err="1">
                <a:solidFill>
                  <a:srgbClr val="C00000"/>
                </a:solidFill>
              </a:rPr>
              <a:t>init</a:t>
            </a:r>
            <a:r>
              <a:rPr lang="en-US" altLang="ko-KR" sz="1200" dirty="0"/>
              <a:t>="name='sultan'"&gt;</a:t>
            </a:r>
          </a:p>
          <a:p>
            <a:r>
              <a:rPr lang="en-US" altLang="ko-KR" sz="1200" dirty="0" smtClean="0"/>
              <a:t>&lt;</a:t>
            </a:r>
            <a:r>
              <a:rPr lang="en-US" altLang="ko-KR" sz="1200" dirty="0"/>
              <a:t>p&gt;Input something in the input box:&lt;/p&gt;</a:t>
            </a:r>
          </a:p>
          <a:p>
            <a:r>
              <a:rPr lang="en-US" altLang="ko-KR" sz="1200" dirty="0"/>
              <a:t>&lt;p&gt;Name: &lt;input type="text" </a:t>
            </a:r>
            <a:r>
              <a:rPr lang="en-US" altLang="ko-KR" sz="1200" b="1" dirty="0">
                <a:solidFill>
                  <a:srgbClr val="C00000"/>
                </a:solidFill>
              </a:rPr>
              <a:t>ng-model</a:t>
            </a:r>
            <a:r>
              <a:rPr lang="en-US" altLang="ko-KR" sz="1200" dirty="0"/>
              <a:t>="name"&gt;&lt;/p&gt;</a:t>
            </a:r>
          </a:p>
          <a:p>
            <a:r>
              <a:rPr lang="en-US" altLang="ko-KR" sz="1200" dirty="0"/>
              <a:t>&lt;p </a:t>
            </a:r>
            <a:r>
              <a:rPr lang="en-US" altLang="ko-KR" sz="1200" b="1" dirty="0">
                <a:solidFill>
                  <a:srgbClr val="C00000"/>
                </a:solidFill>
              </a:rPr>
              <a:t>ng-bind</a:t>
            </a:r>
            <a:r>
              <a:rPr lang="en-US" altLang="ko-KR" sz="1200" dirty="0"/>
              <a:t>="name"&gt;&lt;/p&gt;</a:t>
            </a:r>
          </a:p>
          <a:p>
            <a:r>
              <a:rPr lang="en-US" altLang="ko-KR" sz="1200" dirty="0" smtClean="0"/>
              <a:t>&lt;/</a:t>
            </a:r>
            <a:r>
              <a:rPr lang="en-US" altLang="ko-KR" sz="1200" dirty="0"/>
              <a:t>div&gt;</a:t>
            </a:r>
          </a:p>
          <a:p>
            <a:endParaRPr lang="en-US" altLang="ko-KR" sz="1200" dirty="0"/>
          </a:p>
          <a:p>
            <a:r>
              <a:rPr lang="en-US" altLang="ko-KR" sz="1200" dirty="0"/>
              <a:t>&lt;/body&gt;</a:t>
            </a:r>
          </a:p>
          <a:p>
            <a:r>
              <a:rPr lang="en-US" altLang="ko-KR" sz="1200" dirty="0"/>
              <a:t>&lt;/html&gt;</a:t>
            </a:r>
            <a:endParaRPr lang="ko-KR" altLang="en-US" sz="1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2348433" cy="13347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38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용어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표현식</a:t>
            </a:r>
            <a:r>
              <a:rPr lang="en-US" altLang="ko-KR" dirty="0" smtClean="0"/>
              <a:t> (Expressions) </a:t>
            </a:r>
          </a:p>
          <a:p>
            <a:pPr lvl="1"/>
            <a:r>
              <a:rPr lang="en-US" altLang="ko-KR" dirty="0" err="1" smtClean="0"/>
              <a:t>AngularJS</a:t>
            </a:r>
            <a:r>
              <a:rPr lang="ko-KR" altLang="en-US" dirty="0" smtClean="0"/>
              <a:t>에서 </a:t>
            </a:r>
            <a:r>
              <a:rPr lang="ko-KR" altLang="en-US" dirty="0" err="1" smtClean="0"/>
              <a:t>표현식은</a:t>
            </a:r>
            <a:r>
              <a:rPr lang="ko-KR" altLang="en-US" dirty="0" smtClean="0"/>
              <a:t> 이중괄호로 둘러싸서 표시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547664" y="2420888"/>
            <a:ext cx="5742384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200" dirty="0"/>
              <a:t>&lt;!DOCTYPE html&gt;</a:t>
            </a:r>
          </a:p>
          <a:p>
            <a:r>
              <a:rPr lang="en-US" altLang="ko-KR" sz="1200" dirty="0"/>
              <a:t>&lt;html&gt;</a:t>
            </a:r>
          </a:p>
          <a:p>
            <a:r>
              <a:rPr lang="en-US" altLang="ko-KR" sz="1200" dirty="0"/>
              <a:t>&lt;script </a:t>
            </a:r>
            <a:r>
              <a:rPr lang="en-US" altLang="ko-KR" sz="1200" dirty="0" err="1"/>
              <a:t>src</a:t>
            </a:r>
            <a:r>
              <a:rPr lang="en-US" altLang="ko-KR" sz="1200" dirty="0"/>
              <a:t>= "http://ajax.googleapis.com/</a:t>
            </a:r>
            <a:r>
              <a:rPr lang="en-US" altLang="ko-KR" sz="1200" dirty="0" err="1"/>
              <a:t>ajax</a:t>
            </a:r>
            <a:r>
              <a:rPr lang="en-US" altLang="ko-KR" sz="1200" dirty="0"/>
              <a:t>/libs/</a:t>
            </a:r>
            <a:r>
              <a:rPr lang="en-US" altLang="ko-KR" sz="1200" dirty="0" err="1"/>
              <a:t>angularjs</a:t>
            </a:r>
            <a:r>
              <a:rPr lang="en-US" altLang="ko-KR" sz="1200" dirty="0"/>
              <a:t>/1.3.14/angular.min.js"&gt;&lt;/script&gt;</a:t>
            </a:r>
          </a:p>
          <a:p>
            <a:r>
              <a:rPr lang="en-US" altLang="ko-KR" sz="1200" dirty="0"/>
              <a:t>&lt;body&gt;</a:t>
            </a:r>
          </a:p>
          <a:p>
            <a:endParaRPr lang="en-US" altLang="ko-KR" sz="1200" dirty="0"/>
          </a:p>
          <a:p>
            <a:r>
              <a:rPr lang="en-US" altLang="ko-KR" sz="1200" dirty="0"/>
              <a:t>&lt;div ng-app=""&gt;</a:t>
            </a:r>
          </a:p>
          <a:p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&lt;p&gt;Input something in the input box:&lt;/p&gt;</a:t>
            </a:r>
          </a:p>
          <a:p>
            <a:r>
              <a:rPr lang="en-US" altLang="ko-KR" sz="1200" dirty="0"/>
              <a:t>&lt;p&gt;Name: &lt;input type="text" ng-model="name"&gt;&lt;/p&gt;</a:t>
            </a:r>
          </a:p>
          <a:p>
            <a:r>
              <a:rPr lang="en-US" altLang="ko-KR" sz="1200" dirty="0"/>
              <a:t>&lt;p&gt;Your name is </a:t>
            </a:r>
            <a:r>
              <a:rPr lang="en-US" altLang="ko-KR" sz="1200" b="1" dirty="0">
                <a:solidFill>
                  <a:srgbClr val="C00000"/>
                </a:solidFill>
              </a:rPr>
              <a:t>{{name}}</a:t>
            </a:r>
            <a:r>
              <a:rPr lang="en-US" altLang="ko-KR" sz="1200" dirty="0"/>
              <a:t>&lt;/p</a:t>
            </a:r>
            <a:r>
              <a:rPr lang="en-US" altLang="ko-KR" sz="1200" dirty="0" smtClean="0"/>
              <a:t>&gt;</a:t>
            </a:r>
          </a:p>
          <a:p>
            <a:r>
              <a:rPr lang="en-US" altLang="ko-KR" sz="1200" dirty="0"/>
              <a:t>&lt;p&gt;5+10 =</a:t>
            </a:r>
            <a:r>
              <a:rPr lang="en-US" altLang="ko-KR" sz="1200" b="1" dirty="0">
                <a:solidFill>
                  <a:srgbClr val="C00000"/>
                </a:solidFill>
              </a:rPr>
              <a:t> {{5+10}}</a:t>
            </a:r>
            <a:r>
              <a:rPr lang="en-US" altLang="ko-KR" sz="1200" dirty="0"/>
              <a:t> &lt;/p&gt;</a:t>
            </a:r>
          </a:p>
          <a:p>
            <a:endParaRPr lang="en-US" altLang="ko-KR" sz="1200" dirty="0"/>
          </a:p>
          <a:p>
            <a:endParaRPr lang="en-US" altLang="ko-KR" sz="1200" dirty="0"/>
          </a:p>
          <a:p>
            <a:r>
              <a:rPr lang="en-US" altLang="ko-KR" sz="1200" dirty="0"/>
              <a:t>&lt;/div&gt;</a:t>
            </a:r>
          </a:p>
          <a:p>
            <a:endParaRPr lang="en-US" altLang="ko-KR" sz="1200" dirty="0"/>
          </a:p>
          <a:p>
            <a:r>
              <a:rPr lang="en-US" altLang="ko-KR" sz="1200" dirty="0"/>
              <a:t>&lt;/body&gt;</a:t>
            </a:r>
          </a:p>
          <a:p>
            <a:r>
              <a:rPr lang="en-US" altLang="ko-KR" sz="1200" dirty="0"/>
              <a:t>&lt;/html&gt;</a:t>
            </a:r>
            <a:endParaRPr lang="ko-KR" altLang="en-US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81128"/>
            <a:ext cx="2647950" cy="1895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81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총</a:t>
            </a:r>
            <a:r>
              <a:rPr lang="en-US" altLang="ko-KR" dirty="0" smtClean="0"/>
              <a:t> </a:t>
            </a:r>
            <a:r>
              <a:rPr lang="ko-KR" altLang="en-US" dirty="0" smtClean="0"/>
              <a:t>금액 계산기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6023" y="1916832"/>
            <a:ext cx="7674409" cy="31085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&lt;!DOCTYPE html&gt;</a:t>
            </a:r>
          </a:p>
          <a:p>
            <a:r>
              <a:rPr lang="en-US" altLang="ko-KR" sz="1400" dirty="0"/>
              <a:t>&lt;html&gt;</a:t>
            </a:r>
          </a:p>
          <a:p>
            <a:r>
              <a:rPr lang="en-US" altLang="ko-KR" sz="1400" dirty="0"/>
              <a:t>&lt;script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= "http://ajax.googleapis.com/</a:t>
            </a:r>
            <a:r>
              <a:rPr lang="en-US" altLang="ko-KR" sz="1400" dirty="0" err="1"/>
              <a:t>ajax</a:t>
            </a:r>
            <a:r>
              <a:rPr lang="en-US" altLang="ko-KR" sz="1400" dirty="0"/>
              <a:t>/libs/</a:t>
            </a:r>
            <a:r>
              <a:rPr lang="en-US" altLang="ko-KR" sz="1400" dirty="0" err="1"/>
              <a:t>angularjs</a:t>
            </a:r>
            <a:r>
              <a:rPr lang="en-US" altLang="ko-KR" sz="1400" dirty="0"/>
              <a:t>/1.3.14/angular.min.js"&gt;&lt;/script&gt;</a:t>
            </a:r>
          </a:p>
          <a:p>
            <a:r>
              <a:rPr lang="en-US" altLang="ko-KR" sz="1400" dirty="0"/>
              <a:t>&lt;body&gt;</a:t>
            </a:r>
          </a:p>
          <a:p>
            <a:endParaRPr lang="en-US" altLang="ko-KR" sz="1400" dirty="0"/>
          </a:p>
          <a:p>
            <a:r>
              <a:rPr lang="en-US" altLang="ko-KR" sz="1400" dirty="0"/>
              <a:t>&lt;div data-ng-app="" data-ng-</a:t>
            </a:r>
            <a:r>
              <a:rPr lang="en-US" altLang="ko-KR" sz="1400" dirty="0" err="1"/>
              <a:t>init</a:t>
            </a:r>
            <a:r>
              <a:rPr lang="en-US" altLang="ko-KR" sz="1400" dirty="0"/>
              <a:t>="quantity=1;price=5</a:t>
            </a:r>
            <a:r>
              <a:rPr lang="en-US" altLang="ko-KR" sz="1400" dirty="0" smtClean="0"/>
              <a:t>"&gt;</a:t>
            </a:r>
            <a:endParaRPr lang="en-US" altLang="ko-KR" sz="1400" dirty="0"/>
          </a:p>
          <a:p>
            <a:r>
              <a:rPr lang="en-US" altLang="ko-KR" sz="1400" dirty="0"/>
              <a:t>&lt;h2&gt;Cost Calculator&lt;/h2</a:t>
            </a:r>
            <a:r>
              <a:rPr lang="en-US" altLang="ko-KR" sz="1400" dirty="0" smtClean="0"/>
              <a:t>&gt;</a:t>
            </a:r>
            <a:endParaRPr lang="en-US" altLang="ko-KR" sz="1400" dirty="0"/>
          </a:p>
          <a:p>
            <a:r>
              <a:rPr lang="en-US" altLang="ko-KR" sz="1400" dirty="0"/>
              <a:t>Quantity: &lt;input type="number" ng-model="quantity"&gt;</a:t>
            </a:r>
          </a:p>
          <a:p>
            <a:r>
              <a:rPr lang="en-US" altLang="ko-KR" sz="1400" dirty="0"/>
              <a:t>Price: &lt;input type="number" ng-model="price</a:t>
            </a:r>
            <a:r>
              <a:rPr lang="en-US" altLang="ko-KR" sz="1400" dirty="0" smtClean="0"/>
              <a:t>"&gt;</a:t>
            </a:r>
            <a:endParaRPr lang="en-US" altLang="ko-KR" sz="1400" dirty="0"/>
          </a:p>
          <a:p>
            <a:r>
              <a:rPr lang="en-US" altLang="ko-KR" sz="1400" dirty="0"/>
              <a:t>&lt;p&gt;&lt;b&gt;Total in dollar:&lt;/b&gt; {{quantity * price}}&lt;/p</a:t>
            </a:r>
            <a:r>
              <a:rPr lang="en-US" altLang="ko-KR" sz="1400" dirty="0" smtClean="0"/>
              <a:t>&gt;</a:t>
            </a:r>
            <a:endParaRPr lang="en-US" altLang="ko-KR" sz="1400" dirty="0"/>
          </a:p>
          <a:p>
            <a:r>
              <a:rPr lang="en-US" altLang="ko-KR" sz="1400" dirty="0"/>
              <a:t>&lt;/div&gt;</a:t>
            </a:r>
          </a:p>
          <a:p>
            <a:endParaRPr lang="en-US" altLang="ko-KR" sz="1400" dirty="0"/>
          </a:p>
          <a:p>
            <a:r>
              <a:rPr lang="en-US" altLang="ko-KR" sz="1400" dirty="0"/>
              <a:t>&lt;/body&gt;</a:t>
            </a:r>
          </a:p>
          <a:p>
            <a:r>
              <a:rPr lang="en-US" altLang="ko-KR" sz="1400" dirty="0"/>
              <a:t>&lt;/html&gt;</a:t>
            </a:r>
            <a:endParaRPr lang="ko-KR" altLang="en-US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437112"/>
            <a:ext cx="4667250" cy="1771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HTML </a:t>
            </a:r>
            <a:r>
              <a:rPr lang="ko-KR" altLang="en-US" dirty="0"/>
              <a:t>요소의 반복 표현 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Ng-repeat </a:t>
            </a:r>
            <a:r>
              <a:rPr lang="ko-KR" altLang="en-US" dirty="0" smtClean="0"/>
              <a:t>지시자 이용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0039" y="1988840"/>
            <a:ext cx="7980518" cy="31085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&lt;!DOCTYPE html&gt;</a:t>
            </a:r>
          </a:p>
          <a:p>
            <a:r>
              <a:rPr lang="en-US" altLang="ko-KR" sz="1400" dirty="0"/>
              <a:t>&lt;html&gt;</a:t>
            </a:r>
          </a:p>
          <a:p>
            <a:r>
              <a:rPr lang="en-US" altLang="ko-KR" sz="1400" dirty="0"/>
              <a:t>&lt;script </a:t>
            </a:r>
            <a:r>
              <a:rPr lang="en-US" altLang="ko-KR" sz="1400" dirty="0" err="1"/>
              <a:t>src</a:t>
            </a:r>
            <a:r>
              <a:rPr lang="en-US" altLang="ko-KR" sz="1400" dirty="0"/>
              <a:t>= "http://ajax.googleapis.com/</a:t>
            </a:r>
            <a:r>
              <a:rPr lang="en-US" altLang="ko-KR" sz="1400" dirty="0" err="1"/>
              <a:t>ajax</a:t>
            </a:r>
            <a:r>
              <a:rPr lang="en-US" altLang="ko-KR" sz="1400" dirty="0"/>
              <a:t>/libs/</a:t>
            </a:r>
            <a:r>
              <a:rPr lang="en-US" altLang="ko-KR" sz="1400" dirty="0" err="1"/>
              <a:t>angularjs</a:t>
            </a:r>
            <a:r>
              <a:rPr lang="en-US" altLang="ko-KR" sz="1400" dirty="0"/>
              <a:t>/1.3.14/angular.min.js"&gt;&lt;/script&gt;</a:t>
            </a:r>
          </a:p>
          <a:p>
            <a:r>
              <a:rPr lang="en-US" altLang="ko-KR" sz="1400" dirty="0"/>
              <a:t>&lt;body&gt;</a:t>
            </a:r>
          </a:p>
          <a:p>
            <a:r>
              <a:rPr lang="en-US" altLang="ko-KR" sz="1400" dirty="0" smtClean="0"/>
              <a:t>&lt;</a:t>
            </a:r>
            <a:r>
              <a:rPr lang="en-US" altLang="ko-KR" sz="1400" dirty="0"/>
              <a:t>div ng-app="" </a:t>
            </a:r>
            <a:r>
              <a:rPr lang="en-US" altLang="ko-KR" sz="1400" b="1" dirty="0">
                <a:solidFill>
                  <a:srgbClr val="C00000"/>
                </a:solidFill>
              </a:rPr>
              <a:t>ng-</a:t>
            </a:r>
            <a:r>
              <a:rPr lang="en-US" altLang="ko-KR" sz="1400" b="1" dirty="0" err="1">
                <a:solidFill>
                  <a:srgbClr val="C00000"/>
                </a:solidFill>
              </a:rPr>
              <a:t>init</a:t>
            </a:r>
            <a:r>
              <a:rPr lang="en-US" altLang="ko-KR" sz="1400" dirty="0"/>
              <a:t>="</a:t>
            </a:r>
            <a:r>
              <a:rPr lang="en-US" altLang="ko-KR" sz="1400" dirty="0">
                <a:solidFill>
                  <a:srgbClr val="C00000"/>
                </a:solidFill>
              </a:rPr>
              <a:t>names</a:t>
            </a:r>
            <a:r>
              <a:rPr lang="en-US" altLang="ko-KR" sz="1400" dirty="0" smtClean="0"/>
              <a:t>=[{</a:t>
            </a:r>
            <a:r>
              <a:rPr lang="en-US" altLang="ko-KR" sz="1400" dirty="0"/>
              <a:t>name:'</a:t>
            </a:r>
            <a:r>
              <a:rPr lang="en-US" altLang="ko-KR" sz="1400" dirty="0" err="1"/>
              <a:t>Jani</a:t>
            </a:r>
            <a:r>
              <a:rPr lang="en-US" altLang="ko-KR" sz="1400" dirty="0"/>
              <a:t>',</a:t>
            </a:r>
            <a:r>
              <a:rPr lang="en-US" altLang="ko-KR" sz="1400" dirty="0" err="1"/>
              <a:t>country:'Norway</a:t>
            </a:r>
            <a:r>
              <a:rPr lang="en-US" altLang="ko-KR" sz="1400" dirty="0" smtClean="0"/>
              <a:t>'},{</a:t>
            </a:r>
            <a:r>
              <a:rPr lang="en-US" altLang="ko-KR" sz="1400" dirty="0"/>
              <a:t>name:'</a:t>
            </a:r>
            <a:r>
              <a:rPr lang="en-US" altLang="ko-KR" sz="1400" dirty="0" err="1"/>
              <a:t>Hege</a:t>
            </a:r>
            <a:r>
              <a:rPr lang="en-US" altLang="ko-KR" sz="1400" dirty="0"/>
              <a:t>',</a:t>
            </a:r>
            <a:r>
              <a:rPr lang="en-US" altLang="ko-KR" sz="1400" dirty="0" err="1"/>
              <a:t>country:'Sweden</a:t>
            </a:r>
            <a:r>
              <a:rPr lang="en-US" altLang="ko-KR" sz="1400" dirty="0"/>
              <a:t>'},</a:t>
            </a:r>
          </a:p>
          <a:p>
            <a:r>
              <a:rPr lang="en-US" altLang="ko-KR" sz="1400" dirty="0"/>
              <a:t>{</a:t>
            </a:r>
            <a:r>
              <a:rPr lang="en-US" altLang="ko-KR" sz="1400" dirty="0" err="1"/>
              <a:t>name:'Kai',country:'Denmark</a:t>
            </a:r>
            <a:r>
              <a:rPr lang="en-US" altLang="ko-KR" sz="1400" dirty="0"/>
              <a:t>'}]"&gt;</a:t>
            </a:r>
          </a:p>
          <a:p>
            <a:r>
              <a:rPr lang="en-US" altLang="ko-KR" sz="1400" dirty="0" smtClean="0"/>
              <a:t>&lt;</a:t>
            </a:r>
            <a:r>
              <a:rPr lang="en-US" altLang="ko-KR" sz="1400" dirty="0"/>
              <a:t>p&gt;Looping with objects:&lt;/p&gt;</a:t>
            </a:r>
          </a:p>
          <a:p>
            <a:r>
              <a:rPr lang="en-US" altLang="ko-KR" sz="1400" dirty="0"/>
              <a:t>&lt;</a:t>
            </a:r>
            <a:r>
              <a:rPr lang="en-US" altLang="ko-KR" sz="1400" dirty="0" err="1"/>
              <a:t>ul</a:t>
            </a:r>
            <a:r>
              <a:rPr lang="en-US" altLang="ko-KR" sz="1400" dirty="0"/>
              <a:t>&gt;</a:t>
            </a:r>
          </a:p>
          <a:p>
            <a:r>
              <a:rPr lang="en-US" altLang="ko-KR" sz="1400" dirty="0"/>
              <a:t>  &lt;li </a:t>
            </a:r>
            <a:r>
              <a:rPr lang="en-US" altLang="ko-KR" sz="1400" b="1" dirty="0">
                <a:solidFill>
                  <a:srgbClr val="C00000"/>
                </a:solidFill>
              </a:rPr>
              <a:t>ng-repeat</a:t>
            </a:r>
            <a:r>
              <a:rPr lang="en-US" altLang="ko-KR" sz="1400" dirty="0"/>
              <a:t>="x in </a:t>
            </a:r>
            <a:r>
              <a:rPr lang="en-US" altLang="ko-KR" sz="1400" dirty="0">
                <a:solidFill>
                  <a:srgbClr val="C00000"/>
                </a:solidFill>
              </a:rPr>
              <a:t>names</a:t>
            </a:r>
            <a:r>
              <a:rPr lang="en-US" altLang="ko-KR" sz="1400" dirty="0"/>
              <a:t>"&gt;</a:t>
            </a:r>
          </a:p>
          <a:p>
            <a:r>
              <a:rPr lang="en-US" altLang="ko-KR" sz="1400" dirty="0"/>
              <a:t>  {{ x.name + ', ' + </a:t>
            </a:r>
            <a:r>
              <a:rPr lang="en-US" altLang="ko-KR" sz="1400" dirty="0" err="1"/>
              <a:t>x.country</a:t>
            </a:r>
            <a:r>
              <a:rPr lang="en-US" altLang="ko-KR" sz="1400" dirty="0"/>
              <a:t> }}&lt;/li&gt;</a:t>
            </a:r>
          </a:p>
          <a:p>
            <a:r>
              <a:rPr lang="en-US" altLang="ko-KR" sz="1400" dirty="0"/>
              <a:t>&lt;/</a:t>
            </a:r>
            <a:r>
              <a:rPr lang="en-US" altLang="ko-KR" sz="1400" dirty="0" err="1"/>
              <a:t>ul</a:t>
            </a:r>
            <a:r>
              <a:rPr lang="en-US" altLang="ko-KR" sz="1400" dirty="0"/>
              <a:t>&gt;</a:t>
            </a:r>
          </a:p>
          <a:p>
            <a:r>
              <a:rPr lang="en-US" altLang="ko-KR" sz="1400" dirty="0" smtClean="0"/>
              <a:t>&lt;/</a:t>
            </a:r>
            <a:r>
              <a:rPr lang="en-US" altLang="ko-KR" sz="1400" dirty="0"/>
              <a:t>div</a:t>
            </a:r>
            <a:r>
              <a:rPr lang="en-US" altLang="ko-KR" sz="1400" dirty="0" smtClean="0"/>
              <a:t>&gt;</a:t>
            </a:r>
            <a:endParaRPr lang="en-US" altLang="ko-KR" sz="1400" dirty="0"/>
          </a:p>
          <a:p>
            <a:r>
              <a:rPr lang="en-US" altLang="ko-KR" sz="1400" dirty="0"/>
              <a:t>&lt;/body&gt;</a:t>
            </a:r>
          </a:p>
          <a:p>
            <a:r>
              <a:rPr lang="en-US" altLang="ko-KR" sz="1400" dirty="0"/>
              <a:t>&lt;/html&gt;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144706"/>
            <a:ext cx="2343150" cy="151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35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/>
              <a:t>AngularJS</a:t>
            </a:r>
            <a:r>
              <a:rPr lang="en-US" altLang="ko-KR" dirty="0"/>
              <a:t> </a:t>
            </a:r>
            <a:r>
              <a:rPr lang="ko-KR" altLang="en-US" dirty="0"/>
              <a:t>컨트롤러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AngularJS</a:t>
            </a:r>
            <a:r>
              <a:rPr lang="en-US" altLang="ko-KR" dirty="0" smtClean="0"/>
              <a:t> </a:t>
            </a:r>
            <a:r>
              <a:rPr lang="ko-KR" altLang="en-US" dirty="0" smtClean="0"/>
              <a:t>컨트롤러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0017" y="1844824"/>
            <a:ext cx="6614311" cy="452431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&lt;!DOCTYPE html&gt;</a:t>
            </a:r>
          </a:p>
          <a:p>
            <a:r>
              <a:rPr lang="en-US" altLang="ko-KR" sz="1200" dirty="0"/>
              <a:t>&lt;html&gt;</a:t>
            </a:r>
          </a:p>
          <a:p>
            <a:r>
              <a:rPr lang="en-US" altLang="ko-KR" sz="1200" dirty="0"/>
              <a:t>&lt;script </a:t>
            </a:r>
            <a:r>
              <a:rPr lang="en-US" altLang="ko-KR" sz="1200" dirty="0" err="1"/>
              <a:t>src</a:t>
            </a:r>
            <a:r>
              <a:rPr lang="en-US" altLang="ko-KR" sz="1200" dirty="0"/>
              <a:t>= "http://ajax.googleapis.com/</a:t>
            </a:r>
            <a:r>
              <a:rPr lang="en-US" altLang="ko-KR" sz="1200" dirty="0" err="1"/>
              <a:t>ajax</a:t>
            </a:r>
            <a:r>
              <a:rPr lang="en-US" altLang="ko-KR" sz="1200" dirty="0"/>
              <a:t>/libs/</a:t>
            </a:r>
            <a:r>
              <a:rPr lang="en-US" altLang="ko-KR" sz="1200" dirty="0" err="1"/>
              <a:t>angularjs</a:t>
            </a:r>
            <a:r>
              <a:rPr lang="en-US" altLang="ko-KR" sz="1200" dirty="0"/>
              <a:t>/1.3.14/angular.min.js"&gt;&lt;/script&gt;</a:t>
            </a:r>
          </a:p>
          <a:p>
            <a:r>
              <a:rPr lang="en-US" altLang="ko-KR" sz="1200" dirty="0"/>
              <a:t>&lt;body&gt;</a:t>
            </a:r>
          </a:p>
          <a:p>
            <a:endParaRPr lang="en-US" altLang="ko-KR" sz="1200" dirty="0"/>
          </a:p>
          <a:p>
            <a:r>
              <a:rPr lang="en-US" altLang="ko-KR" sz="1200" dirty="0"/>
              <a:t>&lt;div ng-app="</a:t>
            </a:r>
            <a:r>
              <a:rPr lang="en-US" altLang="ko-KR" sz="1200" dirty="0" err="1"/>
              <a:t>myApp</a:t>
            </a:r>
            <a:r>
              <a:rPr lang="en-US" altLang="ko-KR" sz="1200" dirty="0"/>
              <a:t>" </a:t>
            </a:r>
            <a:r>
              <a:rPr lang="en-US" altLang="ko-KR" sz="1200" b="1" dirty="0">
                <a:solidFill>
                  <a:srgbClr val="C00000"/>
                </a:solidFill>
              </a:rPr>
              <a:t>ng-controller</a:t>
            </a:r>
            <a:r>
              <a:rPr lang="en-US" altLang="ko-KR" sz="1200" dirty="0"/>
              <a:t>="</a:t>
            </a:r>
            <a:r>
              <a:rPr lang="en-US" altLang="ko-KR" sz="1200" dirty="0" err="1">
                <a:solidFill>
                  <a:srgbClr val="C00000"/>
                </a:solidFill>
              </a:rPr>
              <a:t>personCtrl</a:t>
            </a:r>
            <a:r>
              <a:rPr lang="en-US" altLang="ko-KR" sz="1200" dirty="0" smtClean="0"/>
              <a:t>"&gt;</a:t>
            </a:r>
            <a:endParaRPr lang="en-US" altLang="ko-KR" sz="1200" dirty="0"/>
          </a:p>
          <a:p>
            <a:r>
              <a:rPr lang="en-US" altLang="ko-KR" sz="1200" dirty="0"/>
              <a:t>First Name: &lt;input type="text" ng-model="</a:t>
            </a:r>
            <a:r>
              <a:rPr lang="en-US" altLang="ko-KR" sz="1200" dirty="0" err="1"/>
              <a:t>firstName</a:t>
            </a:r>
            <a:r>
              <a:rPr lang="en-US" altLang="ko-KR" sz="1200" dirty="0"/>
              <a:t>"&gt;&lt;</a:t>
            </a:r>
            <a:r>
              <a:rPr lang="en-US" altLang="ko-KR" sz="1200" dirty="0" err="1"/>
              <a:t>br</a:t>
            </a:r>
            <a:r>
              <a:rPr lang="en-US" altLang="ko-KR" sz="1200" dirty="0"/>
              <a:t>&gt;</a:t>
            </a:r>
          </a:p>
          <a:p>
            <a:r>
              <a:rPr lang="en-US" altLang="ko-KR" sz="1200" dirty="0"/>
              <a:t>Last Name: &lt;input type="text" ng-model="</a:t>
            </a:r>
            <a:r>
              <a:rPr lang="en-US" altLang="ko-KR" sz="1200" dirty="0" err="1"/>
              <a:t>lastName</a:t>
            </a:r>
            <a:r>
              <a:rPr lang="en-US" altLang="ko-KR" sz="1200" dirty="0"/>
              <a:t>"&gt;&lt;</a:t>
            </a:r>
            <a:r>
              <a:rPr lang="en-US" altLang="ko-KR" sz="1200" dirty="0" err="1"/>
              <a:t>br</a:t>
            </a:r>
            <a:r>
              <a:rPr lang="en-US" altLang="ko-KR" sz="1200" dirty="0"/>
              <a:t>&gt;</a:t>
            </a:r>
          </a:p>
          <a:p>
            <a:r>
              <a:rPr lang="en-US" altLang="ko-KR" sz="1200" dirty="0"/>
              <a:t>&lt;</a:t>
            </a:r>
            <a:r>
              <a:rPr lang="en-US" altLang="ko-KR" sz="1200" dirty="0" err="1"/>
              <a:t>br</a:t>
            </a:r>
            <a:r>
              <a:rPr lang="en-US" altLang="ko-KR" sz="1200" dirty="0"/>
              <a:t>&gt;</a:t>
            </a:r>
          </a:p>
          <a:p>
            <a:r>
              <a:rPr lang="en-US" altLang="ko-KR" sz="1200" dirty="0"/>
              <a:t>Full Name: </a:t>
            </a:r>
            <a:r>
              <a:rPr lang="en-US" altLang="ko-KR" sz="1200" dirty="0">
                <a:solidFill>
                  <a:srgbClr val="C00000"/>
                </a:solidFill>
              </a:rPr>
              <a:t>{{</a:t>
            </a:r>
            <a:r>
              <a:rPr lang="en-US" altLang="ko-KR" sz="1200" dirty="0" err="1">
                <a:solidFill>
                  <a:srgbClr val="C00000"/>
                </a:solidFill>
              </a:rPr>
              <a:t>fullName</a:t>
            </a:r>
            <a:r>
              <a:rPr lang="en-US" altLang="ko-KR" sz="1200" dirty="0" smtClean="0">
                <a:solidFill>
                  <a:srgbClr val="C00000"/>
                </a:solidFill>
              </a:rPr>
              <a:t>()}}</a:t>
            </a:r>
            <a:endParaRPr lang="en-US" altLang="ko-KR" sz="1200" dirty="0">
              <a:solidFill>
                <a:srgbClr val="C00000"/>
              </a:solidFill>
            </a:endParaRPr>
          </a:p>
          <a:p>
            <a:r>
              <a:rPr lang="en-US" altLang="ko-KR" sz="1200" dirty="0"/>
              <a:t>&lt;/div&gt;</a:t>
            </a:r>
          </a:p>
          <a:p>
            <a:endParaRPr lang="en-US" altLang="ko-KR" sz="1200" dirty="0"/>
          </a:p>
          <a:p>
            <a:r>
              <a:rPr lang="en-US" altLang="ko-KR" sz="1200" dirty="0"/>
              <a:t>&lt;script&gt;</a:t>
            </a:r>
          </a:p>
          <a:p>
            <a:r>
              <a:rPr lang="en-US" altLang="ko-KR" sz="1200" dirty="0" err="1"/>
              <a:t>var</a:t>
            </a:r>
            <a:r>
              <a:rPr lang="en-US" altLang="ko-KR" sz="1200" dirty="0"/>
              <a:t> app = </a:t>
            </a:r>
            <a:r>
              <a:rPr lang="en-US" altLang="ko-KR" sz="1200" dirty="0" err="1"/>
              <a:t>angular.module</a:t>
            </a:r>
            <a:r>
              <a:rPr lang="en-US" altLang="ko-KR" sz="1200" dirty="0"/>
              <a:t>('</a:t>
            </a:r>
            <a:r>
              <a:rPr lang="en-US" altLang="ko-KR" sz="1200" dirty="0" err="1"/>
              <a:t>myApp</a:t>
            </a:r>
            <a:r>
              <a:rPr lang="en-US" altLang="ko-KR" sz="1200" dirty="0"/>
              <a:t>', []);</a:t>
            </a:r>
          </a:p>
          <a:p>
            <a:r>
              <a:rPr lang="en-US" altLang="ko-KR" sz="1200" b="1" dirty="0" err="1">
                <a:solidFill>
                  <a:srgbClr val="C00000"/>
                </a:solidFill>
              </a:rPr>
              <a:t>app.controller</a:t>
            </a:r>
            <a:r>
              <a:rPr lang="en-US" altLang="ko-KR" sz="1200" dirty="0"/>
              <a:t>(</a:t>
            </a:r>
            <a:r>
              <a:rPr lang="en-US" altLang="ko-KR" sz="1200" dirty="0">
                <a:solidFill>
                  <a:srgbClr val="C00000"/>
                </a:solidFill>
              </a:rPr>
              <a:t>'</a:t>
            </a:r>
            <a:r>
              <a:rPr lang="en-US" altLang="ko-KR" sz="1200" dirty="0" err="1">
                <a:solidFill>
                  <a:srgbClr val="C00000"/>
                </a:solidFill>
              </a:rPr>
              <a:t>personCtrl</a:t>
            </a:r>
            <a:r>
              <a:rPr lang="en-US" altLang="ko-KR" sz="1200" dirty="0"/>
              <a:t>', function($scope) {</a:t>
            </a:r>
          </a:p>
          <a:p>
            <a:r>
              <a:rPr lang="en-US" altLang="ko-KR" sz="1200" dirty="0"/>
              <a:t>    $</a:t>
            </a:r>
            <a:r>
              <a:rPr lang="en-US" altLang="ko-KR" sz="1200" dirty="0" err="1"/>
              <a:t>scope.firstName</a:t>
            </a:r>
            <a:r>
              <a:rPr lang="en-US" altLang="ko-KR" sz="1200" dirty="0"/>
              <a:t> = "John";</a:t>
            </a:r>
          </a:p>
          <a:p>
            <a:r>
              <a:rPr lang="en-US" altLang="ko-KR" sz="1200" dirty="0"/>
              <a:t>    $</a:t>
            </a:r>
            <a:r>
              <a:rPr lang="en-US" altLang="ko-KR" sz="1200" dirty="0" err="1"/>
              <a:t>scope.lastName</a:t>
            </a:r>
            <a:r>
              <a:rPr lang="en-US" altLang="ko-KR" sz="1200" dirty="0"/>
              <a:t> = "Doe";</a:t>
            </a:r>
          </a:p>
          <a:p>
            <a:r>
              <a:rPr lang="en-US" altLang="ko-KR" sz="1200" dirty="0"/>
              <a:t>    </a:t>
            </a:r>
            <a:r>
              <a:rPr lang="en-US" altLang="ko-KR" sz="1200" dirty="0">
                <a:solidFill>
                  <a:srgbClr val="C00000"/>
                </a:solidFill>
              </a:rPr>
              <a:t>$</a:t>
            </a:r>
            <a:r>
              <a:rPr lang="en-US" altLang="ko-KR" sz="1200" dirty="0" err="1">
                <a:solidFill>
                  <a:srgbClr val="C00000"/>
                </a:solidFill>
              </a:rPr>
              <a:t>scope.fullName</a:t>
            </a:r>
            <a:r>
              <a:rPr lang="en-US" altLang="ko-KR" sz="1200" dirty="0">
                <a:solidFill>
                  <a:srgbClr val="C00000"/>
                </a:solidFill>
              </a:rPr>
              <a:t> = function() {</a:t>
            </a:r>
          </a:p>
          <a:p>
            <a:r>
              <a:rPr lang="en-US" altLang="ko-KR" sz="1200" dirty="0">
                <a:solidFill>
                  <a:srgbClr val="C00000"/>
                </a:solidFill>
              </a:rPr>
              <a:t>        return $</a:t>
            </a:r>
            <a:r>
              <a:rPr lang="en-US" altLang="ko-KR" sz="1200" dirty="0" err="1">
                <a:solidFill>
                  <a:srgbClr val="C00000"/>
                </a:solidFill>
              </a:rPr>
              <a:t>scope.firstName</a:t>
            </a:r>
            <a:r>
              <a:rPr lang="en-US" altLang="ko-KR" sz="1200" dirty="0">
                <a:solidFill>
                  <a:srgbClr val="C00000"/>
                </a:solidFill>
              </a:rPr>
              <a:t> + " " + $</a:t>
            </a:r>
            <a:r>
              <a:rPr lang="en-US" altLang="ko-KR" sz="1200" dirty="0" err="1">
                <a:solidFill>
                  <a:srgbClr val="C00000"/>
                </a:solidFill>
              </a:rPr>
              <a:t>scope.lastName</a:t>
            </a:r>
            <a:r>
              <a:rPr lang="en-US" altLang="ko-KR" sz="1200" dirty="0">
                <a:solidFill>
                  <a:srgbClr val="C00000"/>
                </a:solidFill>
              </a:rPr>
              <a:t>;</a:t>
            </a:r>
          </a:p>
          <a:p>
            <a:r>
              <a:rPr lang="en-US" altLang="ko-KR" sz="1200" dirty="0"/>
              <a:t>    }</a:t>
            </a:r>
          </a:p>
          <a:p>
            <a:r>
              <a:rPr lang="en-US" altLang="ko-KR" sz="1200" dirty="0"/>
              <a:t>});</a:t>
            </a:r>
          </a:p>
          <a:p>
            <a:r>
              <a:rPr lang="en-US" altLang="ko-KR" sz="1200" dirty="0"/>
              <a:t>&lt;/script&gt;</a:t>
            </a:r>
          </a:p>
          <a:p>
            <a:r>
              <a:rPr lang="en-US" altLang="ko-KR" sz="1200" dirty="0" smtClean="0"/>
              <a:t>&lt;/</a:t>
            </a:r>
            <a:r>
              <a:rPr lang="en-US" altLang="ko-KR" sz="1200" dirty="0"/>
              <a:t>body&gt;</a:t>
            </a:r>
          </a:p>
          <a:p>
            <a:r>
              <a:rPr lang="en-US" altLang="ko-KR" sz="1200" dirty="0"/>
              <a:t>&lt;/html</a:t>
            </a:r>
            <a:r>
              <a:rPr lang="en-US" altLang="ko-KR" sz="1200" dirty="0" smtClean="0"/>
              <a:t>&gt;</a:t>
            </a:r>
            <a:endParaRPr lang="ko-KR" altLang="en-US" sz="1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05064"/>
            <a:ext cx="2828925" cy="1438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7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컨트롤러의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분리 운영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컨트롤러를 외부 파일로 운영하는 방식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어플리케이션의 규모가 커지면 별도로 운영하는 것이 </a:t>
            </a:r>
            <a:r>
              <a:rPr lang="ko-KR" altLang="en-US" dirty="0" err="1" smtClean="0"/>
              <a:t>바람직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276872"/>
            <a:ext cx="7674409" cy="35394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&lt;!DOCTYPE html&gt;</a:t>
            </a:r>
          </a:p>
          <a:p>
            <a:r>
              <a:rPr lang="en-US" altLang="ko-KR" sz="1400" dirty="0" smtClean="0"/>
              <a:t>&lt;html&gt;</a:t>
            </a:r>
          </a:p>
          <a:p>
            <a:r>
              <a:rPr lang="en-US" altLang="ko-KR" sz="1400" dirty="0" smtClean="0"/>
              <a:t>&lt;script </a:t>
            </a:r>
            <a:r>
              <a:rPr lang="en-US" altLang="ko-KR" sz="1400" dirty="0" err="1" smtClean="0"/>
              <a:t>src</a:t>
            </a:r>
            <a:r>
              <a:rPr lang="en-US" altLang="ko-KR" sz="1400" dirty="0" smtClean="0"/>
              <a:t>= "http://ajax.googleapis.com/</a:t>
            </a:r>
            <a:r>
              <a:rPr lang="en-US" altLang="ko-KR" sz="1400" dirty="0" err="1" smtClean="0"/>
              <a:t>ajax</a:t>
            </a:r>
            <a:r>
              <a:rPr lang="en-US" altLang="ko-KR" sz="1400" dirty="0" smtClean="0"/>
              <a:t>/libs/</a:t>
            </a:r>
            <a:r>
              <a:rPr lang="en-US" altLang="ko-KR" sz="1400" dirty="0" err="1" smtClean="0"/>
              <a:t>angularjs</a:t>
            </a:r>
            <a:r>
              <a:rPr lang="en-US" altLang="ko-KR" sz="1400" dirty="0" smtClean="0"/>
              <a:t>/1.3.14/angular.min.js"&gt;&lt;/script&gt;</a:t>
            </a:r>
          </a:p>
          <a:p>
            <a:r>
              <a:rPr lang="en-US" altLang="ko-KR" sz="1400" dirty="0" smtClean="0"/>
              <a:t>&lt;body&gt;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&lt;div ng-app="</a:t>
            </a:r>
            <a:r>
              <a:rPr lang="en-US" altLang="ko-KR" sz="1400" dirty="0" err="1" smtClean="0"/>
              <a:t>myApp</a:t>
            </a:r>
            <a:r>
              <a:rPr lang="en-US" altLang="ko-KR" sz="1400" dirty="0" smtClean="0"/>
              <a:t>" ng-controller="</a:t>
            </a:r>
            <a:r>
              <a:rPr lang="en-US" altLang="ko-KR" sz="1400" dirty="0" err="1" smtClean="0"/>
              <a:t>personCtrl</a:t>
            </a:r>
            <a:r>
              <a:rPr lang="en-US" altLang="ko-KR" sz="1400" dirty="0" smtClean="0"/>
              <a:t>"&gt;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First Name: &lt;input type="text" ng-model="</a:t>
            </a:r>
            <a:r>
              <a:rPr lang="en-US" altLang="ko-KR" sz="1400" dirty="0" err="1" smtClean="0"/>
              <a:t>firstName</a:t>
            </a:r>
            <a:r>
              <a:rPr lang="en-US" altLang="ko-KR" sz="1400" dirty="0" smtClean="0"/>
              <a:t>"&gt;&lt;</a:t>
            </a:r>
            <a:r>
              <a:rPr lang="en-US" altLang="ko-KR" sz="1400" dirty="0" err="1" smtClean="0"/>
              <a:t>br</a:t>
            </a:r>
            <a:r>
              <a:rPr lang="en-US" altLang="ko-KR" sz="1400" dirty="0" smtClean="0"/>
              <a:t>&gt;</a:t>
            </a:r>
          </a:p>
          <a:p>
            <a:r>
              <a:rPr lang="en-US" altLang="ko-KR" sz="1400" dirty="0" smtClean="0"/>
              <a:t>Last Name: &lt;input type="text" ng-model="</a:t>
            </a:r>
            <a:r>
              <a:rPr lang="en-US" altLang="ko-KR" sz="1400" dirty="0" err="1" smtClean="0"/>
              <a:t>lastName</a:t>
            </a:r>
            <a:r>
              <a:rPr lang="en-US" altLang="ko-KR" sz="1400" dirty="0" smtClean="0"/>
              <a:t>"&gt;&lt;</a:t>
            </a:r>
            <a:r>
              <a:rPr lang="en-US" altLang="ko-KR" sz="1400" dirty="0" err="1" smtClean="0"/>
              <a:t>br</a:t>
            </a:r>
            <a:r>
              <a:rPr lang="en-US" altLang="ko-KR" sz="1400" dirty="0" smtClean="0"/>
              <a:t>&gt;</a:t>
            </a:r>
          </a:p>
          <a:p>
            <a:r>
              <a:rPr lang="en-US" altLang="ko-KR" sz="1400" dirty="0" smtClean="0"/>
              <a:t>&lt;</a:t>
            </a:r>
            <a:r>
              <a:rPr lang="en-US" altLang="ko-KR" sz="1400" dirty="0" err="1" smtClean="0"/>
              <a:t>br</a:t>
            </a:r>
            <a:r>
              <a:rPr lang="en-US" altLang="ko-KR" sz="1400" dirty="0" smtClean="0"/>
              <a:t>&gt;</a:t>
            </a:r>
          </a:p>
          <a:p>
            <a:r>
              <a:rPr lang="en-US" altLang="ko-KR" sz="1400" dirty="0" smtClean="0"/>
              <a:t>Full Name: {{</a:t>
            </a:r>
            <a:r>
              <a:rPr lang="en-US" altLang="ko-KR" sz="1400" dirty="0" err="1" smtClean="0"/>
              <a:t>firstName</a:t>
            </a:r>
            <a:r>
              <a:rPr lang="en-US" altLang="ko-KR" sz="1400" dirty="0" smtClean="0"/>
              <a:t> + " " + </a:t>
            </a:r>
            <a:r>
              <a:rPr lang="en-US" altLang="ko-KR" sz="1400" dirty="0" err="1" smtClean="0"/>
              <a:t>lastName</a:t>
            </a:r>
            <a:r>
              <a:rPr lang="en-US" altLang="ko-KR" sz="1400" dirty="0" smtClean="0"/>
              <a:t>}}</a:t>
            </a:r>
          </a:p>
          <a:p>
            <a:r>
              <a:rPr lang="en-US" altLang="ko-KR" sz="1400" dirty="0" smtClean="0"/>
              <a:t>&lt;/div&gt;</a:t>
            </a:r>
          </a:p>
          <a:p>
            <a:r>
              <a:rPr lang="en-US" altLang="ko-KR" sz="1400" dirty="0" smtClean="0"/>
              <a:t>&lt;script </a:t>
            </a:r>
            <a:r>
              <a:rPr lang="en-US" altLang="ko-KR" sz="1400" dirty="0" err="1" smtClean="0"/>
              <a:t>src</a:t>
            </a:r>
            <a:r>
              <a:rPr lang="en-US" altLang="ko-KR" sz="1400" dirty="0" smtClean="0"/>
              <a:t>="</a:t>
            </a:r>
            <a:r>
              <a:rPr lang="en-US" altLang="ko-KR" sz="1400" b="1" dirty="0" smtClean="0">
                <a:solidFill>
                  <a:srgbClr val="C00000"/>
                </a:solidFill>
              </a:rPr>
              <a:t>personController.js</a:t>
            </a:r>
            <a:r>
              <a:rPr lang="en-US" altLang="ko-KR" sz="1400" dirty="0" smtClean="0"/>
              <a:t>"&gt;&lt;/script&gt;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&lt;/body&gt;</a:t>
            </a:r>
          </a:p>
          <a:p>
            <a:r>
              <a:rPr lang="en-US" altLang="ko-KR" sz="1400" dirty="0" smtClean="0"/>
              <a:t>&lt;/html&gt;</a:t>
            </a:r>
            <a:endParaRPr lang="ko-KR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211960" y="4566027"/>
            <a:ext cx="4769319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// </a:t>
            </a:r>
            <a:r>
              <a:rPr lang="en-US" altLang="ko-KR" sz="1400" b="1" dirty="0" smtClean="0">
                <a:solidFill>
                  <a:srgbClr val="C00000"/>
                </a:solidFill>
              </a:rPr>
              <a:t>personController.js</a:t>
            </a:r>
            <a:r>
              <a:rPr lang="en-US" altLang="ko-KR" sz="1400" dirty="0" smtClean="0"/>
              <a:t> (</a:t>
            </a:r>
            <a:r>
              <a:rPr lang="ko-KR" altLang="en-US" sz="1400" dirty="0" smtClean="0"/>
              <a:t>외부파일</a:t>
            </a:r>
            <a:r>
              <a:rPr lang="en-US" altLang="ko-KR" sz="1400" dirty="0" smtClean="0"/>
              <a:t>) </a:t>
            </a:r>
          </a:p>
          <a:p>
            <a:r>
              <a:rPr lang="en-US" altLang="ko-KR" sz="1400" dirty="0" err="1" smtClean="0"/>
              <a:t>var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app = </a:t>
            </a:r>
            <a:r>
              <a:rPr lang="en-US" altLang="ko-KR" sz="1400" dirty="0" err="1"/>
              <a:t>angular.module</a:t>
            </a:r>
            <a:r>
              <a:rPr lang="en-US" altLang="ko-KR" sz="1400" dirty="0"/>
              <a:t>('</a:t>
            </a:r>
            <a:r>
              <a:rPr lang="en-US" altLang="ko-KR" sz="1400" dirty="0" err="1"/>
              <a:t>myApp</a:t>
            </a:r>
            <a:r>
              <a:rPr lang="en-US" altLang="ko-KR" sz="1400" dirty="0"/>
              <a:t>', []);</a:t>
            </a:r>
            <a:br>
              <a:rPr lang="en-US" altLang="ko-KR" sz="1400" dirty="0"/>
            </a:br>
            <a:r>
              <a:rPr lang="en-US" altLang="ko-KR" sz="1400" dirty="0" err="1"/>
              <a:t>app.controller</a:t>
            </a:r>
            <a:r>
              <a:rPr lang="en-US" altLang="ko-KR" sz="1400" dirty="0"/>
              <a:t>('</a:t>
            </a:r>
            <a:r>
              <a:rPr lang="en-US" altLang="ko-KR" sz="1400" dirty="0" err="1"/>
              <a:t>personCtrl</a:t>
            </a:r>
            <a:r>
              <a:rPr lang="en-US" altLang="ko-KR" sz="1400" dirty="0"/>
              <a:t>', function($scope) {</a:t>
            </a:r>
            <a:br>
              <a:rPr lang="en-US" altLang="ko-KR" sz="1400" dirty="0"/>
            </a:br>
            <a:r>
              <a:rPr lang="en-US" altLang="ko-KR" sz="1400" dirty="0"/>
              <a:t>    $</a:t>
            </a:r>
            <a:r>
              <a:rPr lang="en-US" altLang="ko-KR" sz="1400" dirty="0" err="1"/>
              <a:t>scope.firstName</a:t>
            </a:r>
            <a:r>
              <a:rPr lang="en-US" altLang="ko-KR" sz="1400" dirty="0"/>
              <a:t> = "John";</a:t>
            </a:r>
            <a:br>
              <a:rPr lang="en-US" altLang="ko-KR" sz="1400" dirty="0"/>
            </a:br>
            <a:r>
              <a:rPr lang="en-US" altLang="ko-KR" sz="1400" dirty="0"/>
              <a:t>    $</a:t>
            </a:r>
            <a:r>
              <a:rPr lang="en-US" altLang="ko-KR" sz="1400" dirty="0" err="1"/>
              <a:t>scope.lastName</a:t>
            </a:r>
            <a:r>
              <a:rPr lang="en-US" altLang="ko-KR" sz="1400" dirty="0"/>
              <a:t> = "Doe";</a:t>
            </a:r>
            <a:br>
              <a:rPr lang="en-US" altLang="ko-KR" sz="1400" dirty="0"/>
            </a:br>
            <a:r>
              <a:rPr lang="en-US" altLang="ko-KR" sz="1400" dirty="0"/>
              <a:t>    $</a:t>
            </a:r>
            <a:r>
              <a:rPr lang="en-US" altLang="ko-KR" sz="1400" dirty="0" err="1"/>
              <a:t>scope.fullName</a:t>
            </a:r>
            <a:r>
              <a:rPr lang="en-US" altLang="ko-KR" sz="1400" dirty="0"/>
              <a:t> = function() {</a:t>
            </a:r>
            <a:br>
              <a:rPr lang="en-US" altLang="ko-KR" sz="1400" dirty="0"/>
            </a:br>
            <a:r>
              <a:rPr lang="en-US" altLang="ko-KR" sz="1400" dirty="0"/>
              <a:t>        return $</a:t>
            </a:r>
            <a:r>
              <a:rPr lang="en-US" altLang="ko-KR" sz="1400" dirty="0" err="1"/>
              <a:t>scope.firstName</a:t>
            </a:r>
            <a:r>
              <a:rPr lang="en-US" altLang="ko-KR" sz="1400" dirty="0"/>
              <a:t> + " " + $</a:t>
            </a:r>
            <a:r>
              <a:rPr lang="en-US" altLang="ko-KR" sz="1400" dirty="0" err="1"/>
              <a:t>scope.lastName</a:t>
            </a:r>
            <a:r>
              <a:rPr lang="en-US" altLang="ko-KR" sz="1400" dirty="0"/>
              <a:t>;</a:t>
            </a:r>
            <a:br>
              <a:rPr lang="en-US" altLang="ko-KR" sz="1400" dirty="0"/>
            </a:br>
            <a:r>
              <a:rPr lang="en-US" altLang="ko-KR" sz="1400" dirty="0"/>
              <a:t>    }</a:t>
            </a:r>
            <a:br>
              <a:rPr lang="en-US" altLang="ko-KR" sz="1400" dirty="0"/>
            </a:br>
            <a:r>
              <a:rPr lang="en-US" altLang="ko-KR" sz="1400" dirty="0"/>
              <a:t>});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2787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4517</TotalTime>
  <Words>1760</Words>
  <Application>Microsoft Office PowerPoint</Application>
  <PresentationFormat>화면 슬라이드 쇼(4:3)</PresentationFormat>
  <Paragraphs>365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가을</vt:lpstr>
      <vt:lpstr>AngularJS Tutorial  2015. 7.</vt:lpstr>
      <vt:lpstr>AngularJS란? </vt:lpstr>
      <vt:lpstr>예제 </vt:lpstr>
      <vt:lpstr>용어</vt:lpstr>
      <vt:lpstr>용어 </vt:lpstr>
      <vt:lpstr>예제</vt:lpstr>
      <vt:lpstr>HTML 요소의 반복 표현 </vt:lpstr>
      <vt:lpstr>AngularJS 컨트롤러 </vt:lpstr>
      <vt:lpstr>컨트롤러의 분리 운영 </vt:lpstr>
      <vt:lpstr>AngularJS 필터 </vt:lpstr>
      <vt:lpstr>AngularJS 필터 </vt:lpstr>
      <vt:lpstr>AngularJS 필터 </vt:lpstr>
      <vt:lpstr>$http를 이용한 원격지 서버 데이터 읽기 </vt:lpstr>
      <vt:lpstr>데이터를 테이블로 표시하기 </vt:lpstr>
      <vt:lpstr>AngularJS HTML DOM</vt:lpstr>
      <vt:lpstr>AngularJS Events </vt:lpstr>
      <vt:lpstr>AngularJS Events </vt:lpstr>
      <vt:lpstr>모듈과 콘트롤러의 분리 </vt:lpstr>
      <vt:lpstr>AngularJS Forms </vt:lpstr>
      <vt:lpstr>노트 어플리케이션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Kitae</dc:creator>
  <cp:lastModifiedBy>Lee</cp:lastModifiedBy>
  <cp:revision>242</cp:revision>
  <dcterms:created xsi:type="dcterms:W3CDTF">2011-08-27T14:53:28Z</dcterms:created>
  <dcterms:modified xsi:type="dcterms:W3CDTF">2015-07-07T11:23:04Z</dcterms:modified>
</cp:coreProperties>
</file>