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71"/>
  </p:notesMasterIdLst>
  <p:sldIdLst>
    <p:sldId id="256" r:id="rId2"/>
    <p:sldId id="257" r:id="rId3"/>
    <p:sldId id="321" r:id="rId4"/>
    <p:sldId id="322" r:id="rId5"/>
    <p:sldId id="263" r:id="rId6"/>
    <p:sldId id="267" r:id="rId7"/>
    <p:sldId id="258" r:id="rId8"/>
    <p:sldId id="259" r:id="rId9"/>
    <p:sldId id="261" r:id="rId10"/>
    <p:sldId id="260" r:id="rId11"/>
    <p:sldId id="324" r:id="rId12"/>
    <p:sldId id="262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9" r:id="rId26"/>
    <p:sldId id="277" r:id="rId27"/>
    <p:sldId id="278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9" r:id="rId44"/>
    <p:sldId id="297" r:id="rId45"/>
    <p:sldId id="295" r:id="rId46"/>
    <p:sldId id="296" r:id="rId47"/>
    <p:sldId id="298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3" r:id="rId7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EC4"/>
    <a:srgbClr val="D0EAB4"/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25" autoAdjust="0"/>
  </p:normalViewPr>
  <p:slideViewPr>
    <p:cSldViewPr>
      <p:cViewPr varScale="1">
        <p:scale>
          <a:sx n="103" d="100"/>
          <a:sy n="103" d="100"/>
        </p:scale>
        <p:origin x="-4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2015-03-05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algn="r">
              <a:defRPr cap="all" baseline="0"/>
            </a:lvl1pPr>
          </a:lstStyle>
          <a:p>
            <a:endParaRPr kumimoji="0"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299BC8C-D05E-4966-90C6-DB66949B9446}" type="datetime1">
              <a:rPr lang="ko-KR" altLang="en-US" smtClean="0"/>
              <a:t>2015-03-05</a:t>
            </a:fld>
            <a:endParaRPr lang="ko-KR" altLang="en-US" dirty="0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3CF3B71A-966A-471E-8596-7D1D6A8996FF}" type="datetime1">
              <a:rPr lang="ko-KR" altLang="en-US" smtClean="0"/>
              <a:t>2015-03-05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AD64A7B2-A2B0-4C9D-895B-FE1D68BE16F8}" type="datetime1">
              <a:rPr lang="ko-KR" altLang="en-US" smtClean="0"/>
              <a:t>2015-03-05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31271CA-DFBA-4144-9186-0BE3AC6EE4B1}" type="datetime1">
              <a:rPr lang="ko-KR" altLang="en-US" smtClean="0"/>
              <a:t>2015-03-05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F87F4F71-3D90-4F92-8CFE-D11B433509C0}" type="datetime1">
              <a:rPr lang="ko-KR" altLang="en-US" smtClean="0"/>
              <a:t>2015-03-05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00F4F1-024E-465C-B59D-A4FFBC6118A5}" type="datetime1">
              <a:rPr lang="ko-KR" altLang="en-US" smtClean="0"/>
              <a:t>2015-03-05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명품 </a:t>
            </a:r>
            <a:r>
              <a:rPr lang="en-US" altLang="ko-KR" smtClean="0"/>
              <a:t>Java Programming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cwbuecheler.com/web/tutorials/2014/restful-web-app-node-express-mongodb/style.css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cwbuecheler.com/web/tutorials/2014/restful-web-app-node-express-mongodb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nodej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7664" y="1700808"/>
            <a:ext cx="7291536" cy="1828800"/>
          </a:xfrm>
        </p:spPr>
        <p:txBody>
          <a:bodyPr>
            <a:normAutofit fontScale="90000"/>
          </a:bodyPr>
          <a:lstStyle/>
          <a:p>
            <a:r>
              <a:rPr lang="en-US" altLang="ko-KR" sz="2400" cap="none" dirty="0" smtClean="0"/>
              <a:t>node.js, express, jade, </a:t>
            </a:r>
            <a:r>
              <a:rPr lang="en-US" altLang="ko-KR" sz="2400" cap="none" dirty="0" err="1" smtClean="0"/>
              <a:t>mongodb</a:t>
            </a:r>
            <a:r>
              <a:rPr lang="ko-KR" altLang="en-US" sz="2400" dirty="0" smtClean="0"/>
              <a:t>를 </a:t>
            </a:r>
            <a:r>
              <a:rPr lang="ko-KR" altLang="en-US" sz="2400" dirty="0"/>
              <a:t>이용한</a:t>
            </a:r>
            <a:r>
              <a:rPr lang="en-US" altLang="ko-KR" sz="5400" b="1" dirty="0" smtClean="0"/>
              <a:t/>
            </a:r>
            <a:br>
              <a:rPr lang="en-US" altLang="ko-KR" sz="5400" b="1" dirty="0" smtClean="0"/>
            </a:br>
            <a:r>
              <a:rPr lang="ko-KR" altLang="en-US" sz="5400" b="1" dirty="0" smtClean="0"/>
              <a:t>웹 어플리케이션 개발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2015. 2.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중부대학교 이병천 교수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D2C2-3D3B-4E94-BD92-61B02C5F4DE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42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1.3 Express </a:t>
            </a:r>
            <a:r>
              <a:rPr lang="ko-KR" altLang="en-US" dirty="0" smtClean="0"/>
              <a:t>프로젝트 생성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Express </a:t>
            </a:r>
            <a:r>
              <a:rPr lang="ko-KR" altLang="en-US" dirty="0" smtClean="0"/>
              <a:t>프로젝트 생성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프로젝트명</a:t>
            </a:r>
            <a:r>
              <a:rPr lang="ko-KR" altLang="en-US" dirty="0" smtClean="0"/>
              <a:t> 결정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) </a:t>
            </a:r>
            <a:r>
              <a:rPr lang="en-US" altLang="ko-KR" dirty="0" err="1" smtClean="0"/>
              <a:t>nodetest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Express</a:t>
            </a:r>
            <a:r>
              <a:rPr lang="ko-KR" altLang="en-US" dirty="0" smtClean="0"/>
              <a:t> 실행</a:t>
            </a:r>
            <a:r>
              <a:rPr lang="en-US" altLang="ko-KR" dirty="0" smtClean="0"/>
              <a:t>: C</a:t>
            </a:r>
            <a:r>
              <a:rPr lang="en-US" altLang="ko-KR" dirty="0"/>
              <a:t>:\node&gt;express </a:t>
            </a:r>
            <a:r>
              <a:rPr lang="en-US" altLang="ko-KR" dirty="0" err="1" smtClean="0"/>
              <a:t>nodetest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프로젝트명의 폴더와 각종 파일들이 자동 생성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55561"/>
            <a:ext cx="4608512" cy="354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5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1.3 Express </a:t>
            </a:r>
            <a:r>
              <a:rPr lang="ko-KR" altLang="en-US" dirty="0"/>
              <a:t>프로젝트 생성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폴더 구성 </a:t>
            </a:r>
            <a:endParaRPr lang="en-US" altLang="ko-KR" dirty="0" smtClean="0"/>
          </a:p>
          <a:p>
            <a:pPr lvl="1"/>
            <a:r>
              <a:rPr lang="en-US" altLang="ko-KR" dirty="0"/>
              <a:t>App.js : </a:t>
            </a:r>
            <a:r>
              <a:rPr lang="ko-KR" altLang="en-US" dirty="0" err="1"/>
              <a:t>웹서비스의</a:t>
            </a:r>
            <a:r>
              <a:rPr lang="ko-KR" altLang="en-US" dirty="0"/>
              <a:t> 시작점</a:t>
            </a:r>
            <a:endParaRPr lang="en-US" altLang="ko-KR" dirty="0"/>
          </a:p>
          <a:p>
            <a:pPr lvl="1"/>
            <a:r>
              <a:rPr lang="en-US" altLang="ko-KR" dirty="0" err="1"/>
              <a:t>Package.json</a:t>
            </a:r>
            <a:r>
              <a:rPr lang="en-US" altLang="ko-KR" dirty="0"/>
              <a:t> : express </a:t>
            </a:r>
            <a:r>
              <a:rPr lang="ko-KR" altLang="en-US" dirty="0"/>
              <a:t>실행에 필요한 패키지 정보 기록 </a:t>
            </a:r>
          </a:p>
          <a:p>
            <a:pPr lvl="1"/>
            <a:r>
              <a:rPr lang="en-US" altLang="ko-KR" dirty="0" smtClean="0"/>
              <a:t>Bin </a:t>
            </a:r>
            <a:r>
              <a:rPr lang="ko-KR" altLang="en-US" dirty="0" smtClean="0"/>
              <a:t>폴더</a:t>
            </a:r>
            <a:r>
              <a:rPr lang="en-US" altLang="ko-KR" dirty="0" smtClean="0"/>
              <a:t> : www </a:t>
            </a:r>
            <a:r>
              <a:rPr lang="ko-KR" altLang="en-US" dirty="0" smtClean="0"/>
              <a:t>파일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Public </a:t>
            </a:r>
            <a:r>
              <a:rPr lang="ko-KR" altLang="en-US" dirty="0" smtClean="0"/>
              <a:t>폴더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공용 파일들을 배치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Routes </a:t>
            </a:r>
            <a:r>
              <a:rPr lang="ko-KR" altLang="en-US" dirty="0" smtClean="0"/>
              <a:t>폴더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정보들을 배치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Views </a:t>
            </a:r>
            <a:r>
              <a:rPr lang="ko-KR" altLang="en-US" dirty="0" smtClean="0"/>
              <a:t>폴더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화면에 표시하는 파일들을 배치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화면 표시는 </a:t>
            </a:r>
            <a:r>
              <a:rPr lang="en-US" altLang="ko-KR" dirty="0" smtClean="0"/>
              <a:t>jade </a:t>
            </a:r>
            <a:r>
              <a:rPr lang="ko-KR" altLang="en-US" dirty="0" smtClean="0"/>
              <a:t>스크립트를 이용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81127"/>
            <a:ext cx="3829050" cy="20478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103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1.4 </a:t>
            </a:r>
            <a:r>
              <a:rPr lang="ko-KR" altLang="en-US" dirty="0" smtClean="0"/>
              <a:t>상호의존성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package.json</a:t>
            </a:r>
            <a:r>
              <a:rPr lang="en-US" altLang="ko-KR" dirty="0" smtClean="0"/>
              <a:t> </a:t>
            </a:r>
            <a:r>
              <a:rPr lang="ko-KR" altLang="en-US" cap="all" dirty="0" smtClean="0"/>
              <a:t>파일 편집</a:t>
            </a:r>
            <a:endParaRPr lang="en-US" altLang="ko-KR" cap="all" dirty="0"/>
          </a:p>
          <a:p>
            <a:pPr lvl="1"/>
            <a:r>
              <a:rPr lang="en-US" altLang="ko-KR" dirty="0"/>
              <a:t>c:\node\nodetest\package.json</a:t>
            </a:r>
          </a:p>
          <a:p>
            <a:pPr lvl="1"/>
            <a:r>
              <a:rPr lang="ko-KR" altLang="en-US" dirty="0" smtClean="0"/>
              <a:t>데이터베이스 사용을 위해 </a:t>
            </a:r>
            <a:r>
              <a:rPr lang="en-US" altLang="ko-KR" dirty="0" err="1" smtClean="0"/>
              <a:t>MongoDB</a:t>
            </a:r>
            <a:r>
              <a:rPr lang="ko-KR" altLang="en-US" dirty="0" smtClean="0"/>
              <a:t>와</a:t>
            </a:r>
            <a:r>
              <a:rPr lang="en-US" altLang="ko-KR" dirty="0" smtClean="0"/>
              <a:t> Monk </a:t>
            </a:r>
            <a:r>
              <a:rPr lang="ko-KR" altLang="en-US" dirty="0" smtClean="0"/>
              <a:t>추가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여기에 등록된 정보에 따라 패키지들이 설치됨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12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68960"/>
            <a:ext cx="2741327" cy="1976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3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1.5 </a:t>
            </a:r>
            <a:r>
              <a:rPr lang="ko-KR" altLang="en-US" dirty="0" smtClean="0"/>
              <a:t>패키지 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프로젝트 </a:t>
            </a:r>
            <a:r>
              <a:rPr lang="ko-KR" altLang="en-US" dirty="0" err="1" smtClean="0"/>
              <a:t>디렉토리로</a:t>
            </a:r>
            <a:r>
              <a:rPr lang="ko-KR" altLang="en-US" dirty="0" smtClean="0"/>
              <a:t> 이동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c:\node\nodetest\</a:t>
            </a:r>
          </a:p>
          <a:p>
            <a:r>
              <a:rPr lang="en-US" altLang="ko-KR" dirty="0" err="1" smtClean="0"/>
              <a:t>npm</a:t>
            </a:r>
            <a:r>
              <a:rPr lang="ko-KR" altLang="en-US" dirty="0" smtClean="0"/>
              <a:t>이란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 smtClean="0"/>
              <a:t>node.js </a:t>
            </a:r>
            <a:r>
              <a:rPr lang="ko-KR" altLang="en-US" dirty="0" smtClean="0"/>
              <a:t>패키지 매니저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node.js</a:t>
            </a:r>
            <a:r>
              <a:rPr lang="ko-KR" altLang="en-US" dirty="0" smtClean="0"/>
              <a:t>에 부가적인 패키지들을 설치하여 </a:t>
            </a:r>
            <a:r>
              <a:rPr lang="ko-KR" altLang="en-US" dirty="0" err="1" smtClean="0"/>
              <a:t>사용할때</a:t>
            </a:r>
            <a:r>
              <a:rPr lang="ko-KR" altLang="en-US" dirty="0" smtClean="0"/>
              <a:t> 사용</a:t>
            </a:r>
            <a:endParaRPr lang="en-US" altLang="ko-KR" dirty="0" smtClean="0"/>
          </a:p>
          <a:p>
            <a:r>
              <a:rPr lang="ko-KR" altLang="en-US" dirty="0"/>
              <a:t>데이터베이스가 이용할 </a:t>
            </a:r>
            <a:r>
              <a:rPr lang="ko-KR" altLang="en-US" dirty="0" err="1"/>
              <a:t>디렉토리</a:t>
            </a:r>
            <a:r>
              <a:rPr lang="ko-KR" altLang="en-US" dirty="0"/>
              <a:t> 생성 </a:t>
            </a:r>
            <a:endParaRPr lang="en-US" altLang="ko-KR" dirty="0"/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:\</a:t>
            </a:r>
            <a:r>
              <a:rPr lang="en-US" altLang="ko-KR" dirty="0"/>
              <a:t>node\nodetest&gt;mkdir </a:t>
            </a:r>
            <a:r>
              <a:rPr lang="en-US" altLang="ko-KR" dirty="0" smtClean="0"/>
              <a:t>data</a:t>
            </a:r>
          </a:p>
          <a:p>
            <a:pPr lvl="1"/>
            <a:r>
              <a:rPr lang="ko-KR" altLang="en-US" dirty="0" smtClean="0"/>
              <a:t>추후 이용  </a:t>
            </a:r>
            <a:endParaRPr lang="en-US" altLang="ko-KR" dirty="0" smtClean="0"/>
          </a:p>
          <a:p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:\node\nodetest&gt;npm install </a:t>
            </a:r>
          </a:p>
          <a:p>
            <a:pPr lvl="1"/>
            <a:r>
              <a:rPr lang="en-US" altLang="ko-KR" dirty="0" err="1" smtClean="0"/>
              <a:t>Package.json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파일의 정보를 참조하여 설치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73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1.5 </a:t>
            </a:r>
            <a:r>
              <a:rPr lang="ko-KR" altLang="en-US" dirty="0"/>
              <a:t>패키지 설치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여러가지</a:t>
            </a:r>
            <a:r>
              <a:rPr lang="en-US" altLang="ko-KR" dirty="0" smtClean="0"/>
              <a:t> </a:t>
            </a:r>
            <a:r>
              <a:rPr lang="ko-KR" altLang="en-US" dirty="0" smtClean="0"/>
              <a:t>패키지들이 설치되는 것을 볼 수 있음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14</a:t>
            </a:fld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580911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5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1.6 </a:t>
            </a:r>
            <a:r>
              <a:rPr lang="ko-KR" altLang="en-US" dirty="0" smtClean="0"/>
              <a:t>서버 실행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서버 시작 </a:t>
            </a:r>
            <a:endParaRPr lang="en-US" altLang="ko-KR" dirty="0" smtClean="0"/>
          </a:p>
          <a:p>
            <a:pPr lvl="1"/>
            <a:r>
              <a:rPr lang="en-US" altLang="ko-KR" dirty="0"/>
              <a:t>C:\</a:t>
            </a:r>
            <a:r>
              <a:rPr lang="en-US" altLang="ko-KR" dirty="0" smtClean="0"/>
              <a:t>node\nodetest&gt;npm start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웹브라우저로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접속 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3000</a:t>
            </a:r>
            <a:r>
              <a:rPr lang="ko-KR" altLang="en-US" dirty="0" smtClean="0"/>
              <a:t>번 포트 사용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15</a:t>
            </a:fld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235" y="2276872"/>
            <a:ext cx="4926949" cy="1639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Welcome to Express P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21088"/>
            <a:ext cx="3960440" cy="170219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60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2. Hello World </a:t>
            </a:r>
            <a:r>
              <a:rPr lang="ko-KR" altLang="en-US" dirty="0" smtClean="0"/>
              <a:t>페이지 제작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Part 2. Hello World </a:t>
            </a:r>
            <a:r>
              <a:rPr lang="ko-KR" altLang="en-US" dirty="0"/>
              <a:t>페이지 제작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r>
              <a:rPr lang="en-US" altLang="ko-KR" dirty="0" smtClean="0"/>
              <a:t>2.1 app.js </a:t>
            </a:r>
            <a:r>
              <a:rPr lang="ko-KR" altLang="en-US" dirty="0" smtClean="0"/>
              <a:t>파일 분석</a:t>
            </a:r>
            <a:endParaRPr lang="en-US" altLang="ko-KR" dirty="0" smtClean="0"/>
          </a:p>
          <a:p>
            <a:pPr lvl="1"/>
            <a:r>
              <a:rPr lang="en-US" altLang="ko-KR" dirty="0"/>
              <a:t>2.2 hello world </a:t>
            </a:r>
            <a:r>
              <a:rPr lang="ko-KR" altLang="en-US" dirty="0"/>
              <a:t>페이지 추가 </a:t>
            </a:r>
            <a:r>
              <a:rPr lang="en-US" altLang="ko-KR" dirty="0" smtClean="0"/>
              <a:t>  </a:t>
            </a:r>
          </a:p>
          <a:p>
            <a:pPr lvl="1"/>
            <a:r>
              <a:rPr lang="en-US" altLang="ko-KR" dirty="0" smtClean="0"/>
              <a:t>2.3 </a:t>
            </a:r>
            <a:r>
              <a:rPr lang="ko-KR" altLang="en-US" dirty="0" smtClean="0"/>
              <a:t>서비스 </a:t>
            </a:r>
            <a:r>
              <a:rPr lang="ko-KR" altLang="en-US" dirty="0" err="1" smtClean="0"/>
              <a:t>재시작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0599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2.1 App.js </a:t>
            </a:r>
            <a:r>
              <a:rPr lang="ko-KR" altLang="en-US" dirty="0"/>
              <a:t>파일 </a:t>
            </a:r>
            <a:r>
              <a:rPr lang="ko-KR" altLang="en-US" dirty="0" smtClean="0"/>
              <a:t>분석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app.js </a:t>
            </a:r>
            <a:r>
              <a:rPr lang="ko-KR" altLang="en-US" dirty="0" smtClean="0"/>
              <a:t>파일은 </a:t>
            </a:r>
            <a:r>
              <a:rPr lang="ko-KR" altLang="en-US" dirty="0" err="1" smtClean="0"/>
              <a:t>웹서비스의</a:t>
            </a:r>
            <a:r>
              <a:rPr lang="ko-KR" altLang="en-US" dirty="0" smtClean="0"/>
              <a:t> 시작점 </a:t>
            </a:r>
            <a:endParaRPr lang="en-US" altLang="ko-KR" dirty="0" smtClean="0"/>
          </a:p>
          <a:p>
            <a:r>
              <a:rPr lang="ko-KR" altLang="en-US" dirty="0"/>
              <a:t>패키지 </a:t>
            </a:r>
            <a:r>
              <a:rPr lang="ko-KR" altLang="en-US" dirty="0" smtClean="0"/>
              <a:t>활용을 위한 자바스크립트 변수 생성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Express </a:t>
            </a:r>
            <a:r>
              <a:rPr lang="ko-KR" altLang="en-US" dirty="0" smtClean="0"/>
              <a:t>실행하여 </a:t>
            </a:r>
            <a:r>
              <a:rPr lang="en-US" altLang="ko-KR" dirty="0" smtClean="0"/>
              <a:t>app </a:t>
            </a:r>
            <a:r>
              <a:rPr lang="ko-KR" altLang="en-US" dirty="0" smtClean="0"/>
              <a:t>변수 생성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2048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283837"/>
            <a:ext cx="4663713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/>
              <a:t>var</a:t>
            </a:r>
            <a:r>
              <a:rPr lang="en-US" altLang="ko-KR" dirty="0"/>
              <a:t> express = require('express');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path = require('path');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favicon = require('serve-favicon');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logger = require('</a:t>
            </a:r>
            <a:r>
              <a:rPr lang="en-US" altLang="ko-KR" dirty="0" err="1"/>
              <a:t>morgan</a:t>
            </a:r>
            <a:r>
              <a:rPr lang="en-US" altLang="ko-KR" dirty="0"/>
              <a:t>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</a:t>
            </a:r>
            <a:r>
              <a:rPr lang="en-US" altLang="ko-KR" dirty="0" err="1"/>
              <a:t>cookieParser</a:t>
            </a:r>
            <a:r>
              <a:rPr lang="en-US" altLang="ko-KR" dirty="0"/>
              <a:t> = require('cookie-parser');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</a:t>
            </a:r>
            <a:r>
              <a:rPr lang="en-US" altLang="ko-KR" dirty="0" err="1"/>
              <a:t>bodyParser</a:t>
            </a:r>
            <a:r>
              <a:rPr lang="en-US" altLang="ko-KR" dirty="0"/>
              <a:t> = require('body-parser');</a:t>
            </a:r>
          </a:p>
          <a:p>
            <a:endParaRPr lang="en-US" altLang="ko-KR" dirty="0"/>
          </a:p>
          <a:p>
            <a:r>
              <a:rPr lang="en-US" altLang="ko-KR" dirty="0" err="1"/>
              <a:t>var</a:t>
            </a:r>
            <a:r>
              <a:rPr lang="en-US" altLang="ko-KR" dirty="0"/>
              <a:t> routes = require('./routes/index');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users = require('./routes/users');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60664" y="5517232"/>
            <a:ext cx="22592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/>
              <a:t>var</a:t>
            </a:r>
            <a:r>
              <a:rPr lang="en-US" altLang="ko-KR" dirty="0"/>
              <a:t> app = express();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1475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2.1 App.js </a:t>
            </a:r>
            <a:r>
              <a:rPr lang="ko-KR" altLang="en-US" dirty="0"/>
              <a:t>파일 </a:t>
            </a:r>
            <a:r>
              <a:rPr lang="ko-KR" altLang="en-US" dirty="0" smtClean="0"/>
              <a:t>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뷰</a:t>
            </a:r>
            <a:r>
              <a:rPr lang="ko-KR" altLang="en-US" dirty="0" smtClean="0"/>
              <a:t> 설정</a:t>
            </a:r>
            <a:r>
              <a:rPr lang="en-US" altLang="ko-KR" dirty="0"/>
              <a:t>: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뷰</a:t>
            </a:r>
            <a:r>
              <a:rPr lang="ko-KR" altLang="en-US" dirty="0" smtClean="0"/>
              <a:t> 폴더는 </a:t>
            </a:r>
            <a:r>
              <a:rPr lang="en-US" altLang="ko-KR" dirty="0" smtClean="0"/>
              <a:t>views</a:t>
            </a:r>
            <a:r>
              <a:rPr lang="ko-KR" altLang="en-US" dirty="0" smtClean="0"/>
              <a:t>임</a:t>
            </a:r>
            <a:r>
              <a:rPr lang="en-US" altLang="ko-KR" dirty="0" smtClean="0"/>
              <a:t>, jade </a:t>
            </a:r>
            <a:r>
              <a:rPr lang="ko-KR" altLang="en-US" dirty="0" smtClean="0"/>
              <a:t>엔진 사용 선언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여러가지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미들웨어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메소드들을</a:t>
            </a:r>
            <a:r>
              <a:rPr lang="ko-KR" altLang="en-US" dirty="0" smtClean="0"/>
              <a:t> 실행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844824"/>
            <a:ext cx="4823243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// view engine setup</a:t>
            </a:r>
          </a:p>
          <a:p>
            <a:r>
              <a:rPr lang="en-US" altLang="ko-KR" dirty="0" err="1"/>
              <a:t>app.set</a:t>
            </a:r>
            <a:r>
              <a:rPr lang="en-US" altLang="ko-KR" dirty="0"/>
              <a:t>('views', </a:t>
            </a:r>
            <a:r>
              <a:rPr lang="en-US" altLang="ko-KR" dirty="0" err="1"/>
              <a:t>path.join</a:t>
            </a:r>
            <a:r>
              <a:rPr lang="en-US" altLang="ko-KR" dirty="0"/>
              <a:t>(__</a:t>
            </a:r>
            <a:r>
              <a:rPr lang="en-US" altLang="ko-KR" dirty="0" err="1"/>
              <a:t>dirname</a:t>
            </a:r>
            <a:r>
              <a:rPr lang="en-US" altLang="ko-KR" dirty="0"/>
              <a:t>, 'views'));</a:t>
            </a:r>
          </a:p>
          <a:p>
            <a:r>
              <a:rPr lang="en-US" altLang="ko-KR" dirty="0" err="1"/>
              <a:t>app.set</a:t>
            </a:r>
            <a:r>
              <a:rPr lang="en-US" altLang="ko-KR" dirty="0"/>
              <a:t>('view engine', 'jade</a:t>
            </a:r>
            <a:r>
              <a:rPr lang="en-US" altLang="ko-KR" dirty="0" smtClean="0"/>
              <a:t>');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3645024"/>
            <a:ext cx="5651932" cy="2862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// </a:t>
            </a:r>
            <a:r>
              <a:rPr lang="en-US" altLang="ko-KR" dirty="0"/>
              <a:t>uncomment after placing your favicon in /public</a:t>
            </a:r>
          </a:p>
          <a:p>
            <a:r>
              <a:rPr lang="en-US" altLang="ko-KR" dirty="0"/>
              <a:t>//</a:t>
            </a:r>
            <a:r>
              <a:rPr lang="en-US" altLang="ko-KR" dirty="0" err="1"/>
              <a:t>app.use</a:t>
            </a:r>
            <a:r>
              <a:rPr lang="en-US" altLang="ko-KR" dirty="0"/>
              <a:t>(favicon(__</a:t>
            </a:r>
            <a:r>
              <a:rPr lang="en-US" altLang="ko-KR" dirty="0" err="1"/>
              <a:t>dirname</a:t>
            </a:r>
            <a:r>
              <a:rPr lang="en-US" altLang="ko-KR" dirty="0"/>
              <a:t> + '/public/favicon.ico'));</a:t>
            </a:r>
          </a:p>
          <a:p>
            <a:r>
              <a:rPr lang="en-US" altLang="ko-KR" dirty="0" err="1"/>
              <a:t>app.use</a:t>
            </a:r>
            <a:r>
              <a:rPr lang="en-US" altLang="ko-KR" dirty="0"/>
              <a:t>(logger('</a:t>
            </a:r>
            <a:r>
              <a:rPr lang="en-US" altLang="ko-KR" dirty="0" err="1"/>
              <a:t>dev</a:t>
            </a:r>
            <a:r>
              <a:rPr lang="en-US" altLang="ko-KR" dirty="0"/>
              <a:t>'));</a:t>
            </a:r>
          </a:p>
          <a:p>
            <a:r>
              <a:rPr lang="en-US" altLang="ko-KR" dirty="0" err="1"/>
              <a:t>app.use</a:t>
            </a:r>
            <a:r>
              <a:rPr lang="en-US" altLang="ko-KR" dirty="0"/>
              <a:t>(</a:t>
            </a:r>
            <a:r>
              <a:rPr lang="en-US" altLang="ko-KR" dirty="0" err="1"/>
              <a:t>bodyParser.json</a:t>
            </a:r>
            <a:r>
              <a:rPr lang="en-US" altLang="ko-KR" dirty="0"/>
              <a:t>());</a:t>
            </a:r>
          </a:p>
          <a:p>
            <a:r>
              <a:rPr lang="en-US" altLang="ko-KR" dirty="0" err="1"/>
              <a:t>app.use</a:t>
            </a:r>
            <a:r>
              <a:rPr lang="en-US" altLang="ko-KR" dirty="0"/>
              <a:t>(</a:t>
            </a:r>
            <a:r>
              <a:rPr lang="en-US" altLang="ko-KR" dirty="0" err="1"/>
              <a:t>bodyParser.urlencoded</a:t>
            </a:r>
            <a:r>
              <a:rPr lang="en-US" altLang="ko-KR" dirty="0"/>
              <a:t>({ extended: false }));</a:t>
            </a:r>
          </a:p>
          <a:p>
            <a:r>
              <a:rPr lang="en-US" altLang="ko-KR" dirty="0" err="1"/>
              <a:t>app.use</a:t>
            </a:r>
            <a:r>
              <a:rPr lang="en-US" altLang="ko-KR" dirty="0"/>
              <a:t>(</a:t>
            </a:r>
            <a:r>
              <a:rPr lang="en-US" altLang="ko-KR" dirty="0" err="1"/>
              <a:t>cookieParser</a:t>
            </a:r>
            <a:r>
              <a:rPr lang="en-US" altLang="ko-KR" dirty="0"/>
              <a:t>());</a:t>
            </a:r>
          </a:p>
          <a:p>
            <a:r>
              <a:rPr lang="en-US" altLang="ko-KR" dirty="0" err="1"/>
              <a:t>app.use</a:t>
            </a:r>
            <a:r>
              <a:rPr lang="en-US" altLang="ko-KR" dirty="0"/>
              <a:t>(</a:t>
            </a:r>
            <a:r>
              <a:rPr lang="en-US" altLang="ko-KR" dirty="0" err="1"/>
              <a:t>express.static</a:t>
            </a:r>
            <a:r>
              <a:rPr lang="en-US" altLang="ko-KR" dirty="0"/>
              <a:t>(</a:t>
            </a:r>
            <a:r>
              <a:rPr lang="en-US" altLang="ko-KR" dirty="0" err="1"/>
              <a:t>path.join</a:t>
            </a:r>
            <a:r>
              <a:rPr lang="en-US" altLang="ko-KR" dirty="0"/>
              <a:t>(__</a:t>
            </a:r>
            <a:r>
              <a:rPr lang="en-US" altLang="ko-KR" dirty="0" err="1"/>
              <a:t>dirname</a:t>
            </a:r>
            <a:r>
              <a:rPr lang="en-US" altLang="ko-KR" dirty="0"/>
              <a:t>, 'public')));</a:t>
            </a:r>
          </a:p>
          <a:p>
            <a:endParaRPr lang="en-US" altLang="ko-KR" dirty="0"/>
          </a:p>
          <a:p>
            <a:r>
              <a:rPr lang="en-US" altLang="ko-KR" dirty="0" err="1"/>
              <a:t>app.use</a:t>
            </a:r>
            <a:r>
              <a:rPr lang="en-US" altLang="ko-KR" dirty="0"/>
              <a:t>('/', routes);</a:t>
            </a:r>
          </a:p>
          <a:p>
            <a:r>
              <a:rPr lang="en-US" altLang="ko-KR" dirty="0" err="1"/>
              <a:t>app.use</a:t>
            </a:r>
            <a:r>
              <a:rPr lang="en-US" altLang="ko-KR" dirty="0"/>
              <a:t>('/users', users</a:t>
            </a:r>
            <a:r>
              <a:rPr lang="en-US" altLang="ko-KR" dirty="0" smtClean="0"/>
              <a:t>);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6300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2.1 App.js </a:t>
            </a:r>
            <a:r>
              <a:rPr lang="ko-KR" altLang="en-US" dirty="0"/>
              <a:t>파일 </a:t>
            </a:r>
            <a:r>
              <a:rPr lang="ko-KR" altLang="en-US" dirty="0" smtClean="0"/>
              <a:t>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에러 </a:t>
            </a:r>
            <a:r>
              <a:rPr lang="ko-KR" altLang="en-US" dirty="0" err="1" smtClean="0"/>
              <a:t>핸들러</a:t>
            </a:r>
            <a:r>
              <a:rPr lang="ko-KR" altLang="en-US" dirty="0" smtClean="0"/>
              <a:t> 선언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19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7927" y="1844824"/>
            <a:ext cx="4096121" cy="47705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// catch 404 and forward to error handler</a:t>
            </a:r>
          </a:p>
          <a:p>
            <a:r>
              <a:rPr lang="en-US" altLang="ko-KR" sz="1600" dirty="0" err="1"/>
              <a:t>app.use</a:t>
            </a:r>
            <a:r>
              <a:rPr lang="en-US" altLang="ko-KR" sz="1600" dirty="0"/>
              <a:t>(function(</a:t>
            </a:r>
            <a:r>
              <a:rPr lang="en-US" altLang="ko-KR" sz="1600" dirty="0" err="1"/>
              <a:t>req</a:t>
            </a:r>
            <a:r>
              <a:rPr lang="en-US" altLang="ko-KR" sz="1600" dirty="0"/>
              <a:t>, res, next) {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var</a:t>
            </a:r>
            <a:r>
              <a:rPr lang="en-US" altLang="ko-KR" sz="1600" dirty="0"/>
              <a:t> err = new Error('Not Found');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err.status</a:t>
            </a:r>
            <a:r>
              <a:rPr lang="en-US" altLang="ko-KR" sz="1600" dirty="0"/>
              <a:t> = 404;</a:t>
            </a:r>
          </a:p>
          <a:p>
            <a:r>
              <a:rPr lang="en-US" altLang="ko-KR" sz="1600" dirty="0"/>
              <a:t>    next(err);</a:t>
            </a:r>
          </a:p>
          <a:p>
            <a:r>
              <a:rPr lang="en-US" altLang="ko-KR" sz="1600" dirty="0" smtClean="0"/>
              <a:t>});</a:t>
            </a:r>
          </a:p>
          <a:p>
            <a:endParaRPr lang="en-US" altLang="ko-KR" sz="1600" dirty="0"/>
          </a:p>
          <a:p>
            <a:r>
              <a:rPr lang="en-US" altLang="ko-KR" sz="1600" dirty="0" smtClean="0"/>
              <a:t>// </a:t>
            </a:r>
            <a:r>
              <a:rPr lang="en-US" altLang="ko-KR" sz="1600" dirty="0"/>
              <a:t>error handlers</a:t>
            </a:r>
          </a:p>
          <a:p>
            <a:r>
              <a:rPr lang="en-US" altLang="ko-KR" sz="1600" dirty="0" smtClean="0"/>
              <a:t>// </a:t>
            </a:r>
            <a:r>
              <a:rPr lang="en-US" altLang="ko-KR" sz="1600" dirty="0"/>
              <a:t>development error handler</a:t>
            </a:r>
          </a:p>
          <a:p>
            <a:r>
              <a:rPr lang="en-US" altLang="ko-KR" sz="1600" dirty="0"/>
              <a:t>// will print </a:t>
            </a:r>
            <a:r>
              <a:rPr lang="en-US" altLang="ko-KR" sz="1600" dirty="0" err="1"/>
              <a:t>stacktrace</a:t>
            </a:r>
            <a:endParaRPr lang="en-US" altLang="ko-KR" sz="1600" dirty="0"/>
          </a:p>
          <a:p>
            <a:r>
              <a:rPr lang="en-US" altLang="ko-KR" sz="1600" dirty="0"/>
              <a:t>if (</a:t>
            </a:r>
            <a:r>
              <a:rPr lang="en-US" altLang="ko-KR" sz="1600" dirty="0" err="1"/>
              <a:t>app.get</a:t>
            </a:r>
            <a:r>
              <a:rPr lang="en-US" altLang="ko-KR" sz="1600" dirty="0"/>
              <a:t>('</a:t>
            </a:r>
            <a:r>
              <a:rPr lang="en-US" altLang="ko-KR" sz="1600" dirty="0" err="1"/>
              <a:t>env</a:t>
            </a:r>
            <a:r>
              <a:rPr lang="en-US" altLang="ko-KR" sz="1600" dirty="0"/>
              <a:t>') === 'development') {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app.use</a:t>
            </a:r>
            <a:r>
              <a:rPr lang="en-US" altLang="ko-KR" sz="1600" dirty="0"/>
              <a:t>(function(err, </a:t>
            </a:r>
            <a:r>
              <a:rPr lang="en-US" altLang="ko-KR" sz="1600" dirty="0" err="1"/>
              <a:t>req</a:t>
            </a:r>
            <a:r>
              <a:rPr lang="en-US" altLang="ko-KR" sz="1600" dirty="0"/>
              <a:t>, res, next) {</a:t>
            </a:r>
          </a:p>
          <a:p>
            <a:r>
              <a:rPr lang="en-US" altLang="ko-KR" sz="1600" dirty="0"/>
              <a:t>        </a:t>
            </a:r>
            <a:r>
              <a:rPr lang="en-US" altLang="ko-KR" sz="1600" dirty="0" err="1"/>
              <a:t>res.status</a:t>
            </a:r>
            <a:r>
              <a:rPr lang="en-US" altLang="ko-KR" sz="1600" dirty="0"/>
              <a:t>(</a:t>
            </a:r>
            <a:r>
              <a:rPr lang="en-US" altLang="ko-KR" sz="1600" dirty="0" err="1"/>
              <a:t>err.status</a:t>
            </a:r>
            <a:r>
              <a:rPr lang="en-US" altLang="ko-KR" sz="1600" dirty="0"/>
              <a:t> || 500);</a:t>
            </a:r>
          </a:p>
          <a:p>
            <a:r>
              <a:rPr lang="en-US" altLang="ko-KR" sz="1600" dirty="0"/>
              <a:t>        </a:t>
            </a:r>
            <a:r>
              <a:rPr lang="en-US" altLang="ko-KR" sz="1600" dirty="0" err="1"/>
              <a:t>res.render</a:t>
            </a:r>
            <a:r>
              <a:rPr lang="en-US" altLang="ko-KR" sz="1600" dirty="0"/>
              <a:t>('error', {</a:t>
            </a:r>
          </a:p>
          <a:p>
            <a:r>
              <a:rPr lang="en-US" altLang="ko-KR" sz="1600" dirty="0"/>
              <a:t>            message: </a:t>
            </a:r>
            <a:r>
              <a:rPr lang="en-US" altLang="ko-KR" sz="1600" dirty="0" err="1"/>
              <a:t>err.message</a:t>
            </a:r>
            <a:r>
              <a:rPr lang="en-US" altLang="ko-KR" sz="1600" dirty="0"/>
              <a:t>,</a:t>
            </a:r>
          </a:p>
          <a:p>
            <a:r>
              <a:rPr lang="en-US" altLang="ko-KR" sz="1600" dirty="0"/>
              <a:t>            error: err</a:t>
            </a:r>
          </a:p>
          <a:p>
            <a:r>
              <a:rPr lang="en-US" altLang="ko-KR" sz="1600" dirty="0"/>
              <a:t>        });</a:t>
            </a:r>
          </a:p>
          <a:p>
            <a:r>
              <a:rPr lang="en-US" altLang="ko-KR" sz="1600" dirty="0"/>
              <a:t>    });</a:t>
            </a:r>
          </a:p>
          <a:p>
            <a:r>
              <a:rPr lang="en-US" altLang="ko-KR" sz="1600" dirty="0" smtClean="0"/>
              <a:t>}</a:t>
            </a:r>
            <a:endParaRPr lang="en-US" altLang="ko-KR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060336" y="1844824"/>
            <a:ext cx="3544112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// </a:t>
            </a:r>
            <a:r>
              <a:rPr lang="en-US" altLang="ko-KR" sz="1600" dirty="0"/>
              <a:t>production error handler</a:t>
            </a:r>
          </a:p>
          <a:p>
            <a:r>
              <a:rPr lang="en-US" altLang="ko-KR" sz="1600" dirty="0"/>
              <a:t>// no </a:t>
            </a:r>
            <a:r>
              <a:rPr lang="en-US" altLang="ko-KR" sz="1600" dirty="0" err="1"/>
              <a:t>stacktraces</a:t>
            </a:r>
            <a:r>
              <a:rPr lang="en-US" altLang="ko-KR" sz="1600" dirty="0"/>
              <a:t> leaked to user</a:t>
            </a:r>
          </a:p>
          <a:p>
            <a:r>
              <a:rPr lang="en-US" altLang="ko-KR" sz="1600" dirty="0" err="1"/>
              <a:t>app.use</a:t>
            </a:r>
            <a:r>
              <a:rPr lang="en-US" altLang="ko-KR" sz="1600" dirty="0"/>
              <a:t>(function(err, </a:t>
            </a:r>
            <a:r>
              <a:rPr lang="en-US" altLang="ko-KR" sz="1600" dirty="0" err="1"/>
              <a:t>req</a:t>
            </a:r>
            <a:r>
              <a:rPr lang="en-US" altLang="ko-KR" sz="1600" dirty="0"/>
              <a:t>, res, next) {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res.status</a:t>
            </a:r>
            <a:r>
              <a:rPr lang="en-US" altLang="ko-KR" sz="1600" dirty="0"/>
              <a:t>(</a:t>
            </a:r>
            <a:r>
              <a:rPr lang="en-US" altLang="ko-KR" sz="1600" dirty="0" err="1"/>
              <a:t>err.status</a:t>
            </a:r>
            <a:r>
              <a:rPr lang="en-US" altLang="ko-KR" sz="1600" dirty="0"/>
              <a:t> || 500);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res.render</a:t>
            </a:r>
            <a:r>
              <a:rPr lang="en-US" altLang="ko-KR" sz="1600" dirty="0"/>
              <a:t>('error', {</a:t>
            </a:r>
          </a:p>
          <a:p>
            <a:r>
              <a:rPr lang="en-US" altLang="ko-KR" sz="1600" dirty="0"/>
              <a:t>        message: </a:t>
            </a:r>
            <a:r>
              <a:rPr lang="en-US" altLang="ko-KR" sz="1600" dirty="0" err="1"/>
              <a:t>err.message</a:t>
            </a:r>
            <a:r>
              <a:rPr lang="en-US" altLang="ko-KR" sz="1600" dirty="0"/>
              <a:t>,</a:t>
            </a:r>
          </a:p>
          <a:p>
            <a:r>
              <a:rPr lang="en-US" altLang="ko-KR" sz="1600" dirty="0"/>
              <a:t>        error: {}</a:t>
            </a:r>
          </a:p>
          <a:p>
            <a:r>
              <a:rPr lang="en-US" altLang="ko-KR" sz="1600" dirty="0"/>
              <a:t>    });</a:t>
            </a:r>
          </a:p>
          <a:p>
            <a:r>
              <a:rPr lang="en-US" altLang="ko-KR" sz="1600" dirty="0" smtClean="0"/>
              <a:t>});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54597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차례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Part</a:t>
            </a:r>
            <a:r>
              <a:rPr lang="ko-KR" altLang="en-US" dirty="0" smtClean="0"/>
              <a:t> 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시스템 설치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1.1 node.js </a:t>
            </a:r>
            <a:r>
              <a:rPr lang="ko-KR" altLang="en-US" dirty="0" smtClean="0"/>
              <a:t>설치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1.2 Express </a:t>
            </a:r>
            <a:r>
              <a:rPr lang="ko-KR" altLang="en-US" dirty="0" smtClean="0"/>
              <a:t>설치 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1.3 Express </a:t>
            </a:r>
            <a:r>
              <a:rPr lang="ko-KR" altLang="en-US" dirty="0"/>
              <a:t>프로젝트 생성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1.4 </a:t>
            </a:r>
            <a:r>
              <a:rPr lang="ko-KR" altLang="en-US" dirty="0"/>
              <a:t>상호의존성 </a:t>
            </a:r>
            <a:r>
              <a:rPr lang="ko-KR" altLang="en-US" dirty="0" smtClean="0"/>
              <a:t>편집</a:t>
            </a:r>
            <a:endParaRPr lang="en-US" altLang="ko-KR" dirty="0" smtClean="0"/>
          </a:p>
          <a:p>
            <a:pPr lvl="1"/>
            <a:r>
              <a:rPr lang="en-US" altLang="ko-KR" dirty="0"/>
              <a:t>1.5 </a:t>
            </a:r>
            <a:r>
              <a:rPr lang="ko-KR" altLang="en-US" dirty="0"/>
              <a:t>패키지 설치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1.6 </a:t>
            </a:r>
            <a:r>
              <a:rPr lang="ko-KR" altLang="en-US" dirty="0" smtClean="0"/>
              <a:t>서버 실행 </a:t>
            </a:r>
            <a:endParaRPr lang="en-US" altLang="ko-KR" dirty="0" smtClean="0"/>
          </a:p>
          <a:p>
            <a:r>
              <a:rPr lang="en-US" altLang="ko-KR" dirty="0"/>
              <a:t>Part 2. Hello World </a:t>
            </a:r>
            <a:r>
              <a:rPr lang="ko-KR" altLang="en-US" dirty="0"/>
              <a:t>페이지 제작 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2.1 app.js </a:t>
            </a:r>
            <a:r>
              <a:rPr lang="ko-KR" altLang="en-US" dirty="0"/>
              <a:t>파일 분석</a:t>
            </a:r>
            <a:endParaRPr lang="en-US" altLang="ko-KR" dirty="0"/>
          </a:p>
          <a:p>
            <a:pPr lvl="1"/>
            <a:r>
              <a:rPr lang="en-US" altLang="ko-KR" dirty="0"/>
              <a:t>2.2 hello world </a:t>
            </a:r>
            <a:r>
              <a:rPr lang="ko-KR" altLang="en-US" dirty="0"/>
              <a:t>페이지 추가 </a:t>
            </a:r>
            <a:r>
              <a:rPr lang="en-US" altLang="ko-KR" dirty="0"/>
              <a:t>  </a:t>
            </a:r>
          </a:p>
          <a:p>
            <a:pPr lvl="1"/>
            <a:r>
              <a:rPr lang="en-US" altLang="ko-KR" dirty="0"/>
              <a:t>2.3 </a:t>
            </a:r>
            <a:r>
              <a:rPr lang="ko-KR" altLang="en-US" dirty="0"/>
              <a:t>서비스 </a:t>
            </a:r>
            <a:r>
              <a:rPr lang="ko-KR" altLang="en-US" dirty="0" err="1"/>
              <a:t>재시작</a:t>
            </a:r>
            <a:r>
              <a:rPr lang="ko-KR" altLang="en-US" dirty="0"/>
              <a:t> 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43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2.1 App.js </a:t>
            </a:r>
            <a:r>
              <a:rPr lang="ko-KR" altLang="en-US" dirty="0"/>
              <a:t>파일 </a:t>
            </a:r>
            <a:r>
              <a:rPr lang="ko-KR" altLang="en-US" dirty="0" smtClean="0"/>
              <a:t>분석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App </a:t>
            </a:r>
            <a:r>
              <a:rPr lang="ko-KR" altLang="en-US" dirty="0" smtClean="0"/>
              <a:t>오브젝트를 </a:t>
            </a:r>
            <a:r>
              <a:rPr lang="en-US" altLang="ko-KR" dirty="0" smtClean="0"/>
              <a:t>export </a:t>
            </a:r>
          </a:p>
          <a:p>
            <a:pPr lvl="1"/>
            <a:r>
              <a:rPr lang="ko-KR" altLang="en-US" dirty="0" smtClean="0"/>
              <a:t>다른</a:t>
            </a:r>
            <a:r>
              <a:rPr lang="en-US" altLang="ko-KR" dirty="0" smtClean="0"/>
              <a:t> </a:t>
            </a:r>
            <a:r>
              <a:rPr lang="ko-KR" altLang="en-US" dirty="0" smtClean="0"/>
              <a:t>코드에서 </a:t>
            </a:r>
            <a:r>
              <a:rPr lang="en-US" altLang="ko-KR" dirty="0" smtClean="0"/>
              <a:t>app</a:t>
            </a:r>
            <a:r>
              <a:rPr lang="ko-KR" altLang="en-US" dirty="0" smtClean="0"/>
              <a:t>이라는 </a:t>
            </a:r>
            <a:r>
              <a:rPr lang="ko-KR" altLang="en-US" dirty="0" err="1" smtClean="0"/>
              <a:t>오브젝트명을</a:t>
            </a:r>
            <a:r>
              <a:rPr lang="ko-KR" altLang="en-US" dirty="0" smtClean="0"/>
              <a:t> 이용 가능하도록 함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0724" y="2267580"/>
            <a:ext cx="257718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/>
              <a:t>module.exports</a:t>
            </a:r>
            <a:r>
              <a:rPr lang="en-US" altLang="ko-KR" dirty="0"/>
              <a:t> = app;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3372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2.2 hello world </a:t>
            </a:r>
            <a:r>
              <a:rPr lang="ko-KR" altLang="en-US" dirty="0" smtClean="0"/>
              <a:t>페이지 추가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routes\index.js 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“hello world” </a:t>
            </a:r>
            <a:r>
              <a:rPr lang="ko-KR" altLang="en-US" dirty="0" smtClean="0"/>
              <a:t>내용 추가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c:\node\nodetest\routes\index.js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v</a:t>
            </a:r>
            <a:r>
              <a:rPr lang="en-US" altLang="ko-KR" dirty="0" smtClean="0"/>
              <a:t>iews </a:t>
            </a:r>
            <a:r>
              <a:rPr lang="ko-KR" altLang="en-US" dirty="0" smtClean="0"/>
              <a:t>폴더에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helloworld.jade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c:\node\nodetest1\views\helloworld.jade</a:t>
            </a:r>
          </a:p>
          <a:p>
            <a:pPr lvl="1"/>
            <a:r>
              <a:rPr lang="en-US" altLang="ko-KR" dirty="0" err="1" smtClean="0"/>
              <a:t>Layout.jade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파일을 상속받고 내용을 추가함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2707" y="2228671"/>
            <a:ext cx="5323509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/* GET Hello World page. */</a:t>
            </a:r>
          </a:p>
          <a:p>
            <a:r>
              <a:rPr lang="en-US" altLang="ko-KR" dirty="0" err="1"/>
              <a:t>router.get</a:t>
            </a:r>
            <a:r>
              <a:rPr lang="en-US" altLang="ko-KR" dirty="0"/>
              <a:t>('/</a:t>
            </a:r>
            <a:r>
              <a:rPr lang="en-US" altLang="ko-KR" dirty="0" err="1"/>
              <a:t>helloworld</a:t>
            </a:r>
            <a:r>
              <a:rPr lang="en-US" altLang="ko-KR" dirty="0"/>
              <a:t>', function(</a:t>
            </a:r>
            <a:r>
              <a:rPr lang="en-US" altLang="ko-KR" dirty="0" err="1"/>
              <a:t>req</a:t>
            </a:r>
            <a:r>
              <a:rPr lang="en-US" altLang="ko-KR" dirty="0"/>
              <a:t>, res) 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res.render</a:t>
            </a:r>
            <a:r>
              <a:rPr lang="en-US" altLang="ko-KR" dirty="0"/>
              <a:t>('</a:t>
            </a:r>
            <a:r>
              <a:rPr lang="en-US" altLang="ko-KR" dirty="0" err="1"/>
              <a:t>helloworld</a:t>
            </a:r>
            <a:r>
              <a:rPr lang="en-US" altLang="ko-KR" dirty="0"/>
              <a:t>', { title: 'Hello, World!' })</a:t>
            </a:r>
          </a:p>
          <a:p>
            <a:r>
              <a:rPr lang="en-US" altLang="ko-KR" dirty="0"/>
              <a:t>});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4831992"/>
            <a:ext cx="4205575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extends layout</a:t>
            </a:r>
          </a:p>
          <a:p>
            <a:endParaRPr lang="en-US" altLang="ko-KR" dirty="0"/>
          </a:p>
          <a:p>
            <a:r>
              <a:rPr lang="en-US" altLang="ko-KR" dirty="0"/>
              <a:t>block content</a:t>
            </a:r>
          </a:p>
          <a:p>
            <a:r>
              <a:rPr lang="en-US" altLang="ko-KR" dirty="0"/>
              <a:t>    h1= title</a:t>
            </a:r>
          </a:p>
          <a:p>
            <a:r>
              <a:rPr lang="en-US" altLang="ko-KR" dirty="0"/>
              <a:t>    p Hello, World! Welcome to #{title}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5742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2.3 </a:t>
            </a:r>
            <a:r>
              <a:rPr lang="ko-KR" altLang="en-US" dirty="0" smtClean="0"/>
              <a:t>서비스 </a:t>
            </a:r>
            <a:r>
              <a:rPr lang="ko-KR" altLang="en-US" dirty="0" err="1" smtClean="0"/>
              <a:t>재시작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서비스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다시 시작 </a:t>
            </a:r>
            <a:endParaRPr lang="en-US" altLang="ko-KR" dirty="0" smtClean="0"/>
          </a:p>
          <a:p>
            <a:pPr lvl="1"/>
            <a:r>
              <a:rPr lang="en-US" altLang="ko-KR" cap="all" dirty="0" err="1" smtClean="0"/>
              <a:t>Ctrl+c</a:t>
            </a:r>
            <a:r>
              <a:rPr lang="ko-KR" altLang="en-US" cap="all" dirty="0" smtClean="0"/>
              <a:t>로 기존 서비스 중지 </a:t>
            </a:r>
            <a:endParaRPr lang="en-US" altLang="ko-KR" cap="all" dirty="0" smtClean="0"/>
          </a:p>
          <a:p>
            <a:pPr lvl="1"/>
            <a:r>
              <a:rPr lang="en-US" altLang="ko-KR" dirty="0" smtClean="0"/>
              <a:t>cd c:\node\nodetest\</a:t>
            </a:r>
          </a:p>
          <a:p>
            <a:pPr lvl="1"/>
            <a:r>
              <a:rPr lang="ko-KR" altLang="en-US" dirty="0" smtClean="0"/>
              <a:t>서버 </a:t>
            </a:r>
            <a:r>
              <a:rPr lang="ko-KR" altLang="en-US" dirty="0" err="1" smtClean="0"/>
              <a:t>재시작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npm</a:t>
            </a:r>
            <a:r>
              <a:rPr lang="en-US" altLang="ko-KR" dirty="0" smtClean="0"/>
              <a:t> start </a:t>
            </a:r>
          </a:p>
          <a:p>
            <a:r>
              <a:rPr lang="ko-KR" altLang="en-US" dirty="0" err="1" smtClean="0"/>
              <a:t>웹브라우저로</a:t>
            </a:r>
            <a:r>
              <a:rPr lang="ko-KR" altLang="en-US" dirty="0" smtClean="0"/>
              <a:t> 새로 만든 페이지 접속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http</a:t>
            </a:r>
            <a:r>
              <a:rPr lang="en-US" altLang="ko-KR" dirty="0"/>
              <a:t>://</a:t>
            </a:r>
            <a:r>
              <a:rPr lang="en-US" altLang="ko-KR" dirty="0" smtClean="0"/>
              <a:t>localhost:3000/helloworld </a:t>
            </a:r>
          </a:p>
          <a:p>
            <a:r>
              <a:rPr lang="ko-KR" altLang="en-US" dirty="0" smtClean="0"/>
              <a:t>루트 페이지에 새로 만든 페이지 링크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c:\node\nodetest\views\index.jade 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22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87329" y="4653136"/>
            <a:ext cx="4004751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extends layout</a:t>
            </a:r>
          </a:p>
          <a:p>
            <a:endParaRPr lang="en-US" altLang="ko-KR" dirty="0"/>
          </a:p>
          <a:p>
            <a:r>
              <a:rPr lang="en-US" altLang="ko-KR" dirty="0"/>
              <a:t>block content</a:t>
            </a:r>
          </a:p>
          <a:p>
            <a:r>
              <a:rPr lang="en-US" altLang="ko-KR" dirty="0"/>
              <a:t>  h1= title</a:t>
            </a:r>
          </a:p>
          <a:p>
            <a:r>
              <a:rPr lang="en-US" altLang="ko-KR" dirty="0"/>
              <a:t>  p Welcome to #{title}</a:t>
            </a:r>
          </a:p>
          <a:p>
            <a:r>
              <a:rPr lang="en-US" altLang="ko-KR" dirty="0"/>
              <a:t>  a(</a:t>
            </a:r>
            <a:r>
              <a:rPr lang="en-US" altLang="ko-KR" dirty="0" err="1"/>
              <a:t>href</a:t>
            </a:r>
            <a:r>
              <a:rPr lang="en-US" altLang="ko-KR" dirty="0"/>
              <a:t>="</a:t>
            </a:r>
            <a:r>
              <a:rPr lang="en-US" altLang="ko-KR" dirty="0" err="1"/>
              <a:t>helloworld</a:t>
            </a:r>
            <a:r>
              <a:rPr lang="en-US" altLang="ko-KR" dirty="0"/>
              <a:t>")="Hello world"</a:t>
            </a:r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64437"/>
            <a:ext cx="2076450" cy="134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456" y="2492896"/>
            <a:ext cx="2876550" cy="1181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952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</a:t>
            </a:r>
            <a:r>
              <a:rPr lang="ko-KR" altLang="en-US" dirty="0" smtClean="0"/>
              <a:t> </a:t>
            </a:r>
            <a:r>
              <a:rPr lang="en-US" altLang="ko-KR" dirty="0" smtClean="0"/>
              <a:t>3. DB </a:t>
            </a:r>
            <a:r>
              <a:rPr lang="ko-KR" altLang="en-US" dirty="0" smtClean="0"/>
              <a:t>생성 및 읽기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Part</a:t>
            </a:r>
            <a:r>
              <a:rPr lang="ko-KR" altLang="en-US" dirty="0"/>
              <a:t> </a:t>
            </a:r>
            <a:r>
              <a:rPr lang="en-US" altLang="ko-KR" dirty="0"/>
              <a:t>3. DB </a:t>
            </a:r>
            <a:r>
              <a:rPr lang="ko-KR" altLang="en-US" dirty="0"/>
              <a:t>생성 및 읽기 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3.1 </a:t>
            </a:r>
            <a:r>
              <a:rPr lang="en-US" altLang="ko-KR" dirty="0" err="1" smtClean="0"/>
              <a:t>MongoDB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en-US" altLang="ko-KR" dirty="0"/>
              <a:t>3.2 </a:t>
            </a:r>
            <a:r>
              <a:rPr lang="en-US" altLang="ko-KR" dirty="0" err="1"/>
              <a:t>MongoDB</a:t>
            </a:r>
            <a:r>
              <a:rPr lang="en-US" altLang="ko-KR" dirty="0"/>
              <a:t> </a:t>
            </a:r>
            <a:r>
              <a:rPr lang="ko-KR" altLang="en-US" dirty="0" smtClean="0"/>
              <a:t>실행</a:t>
            </a:r>
            <a:endParaRPr lang="en-US" altLang="ko-KR" dirty="0" smtClean="0"/>
          </a:p>
          <a:p>
            <a:pPr lvl="1"/>
            <a:r>
              <a:rPr lang="en-US" altLang="ko-KR" dirty="0"/>
              <a:t>3.3 </a:t>
            </a:r>
            <a:r>
              <a:rPr lang="ko-KR" altLang="en-US" dirty="0"/>
              <a:t>데이터베이스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3.4 </a:t>
            </a:r>
            <a:r>
              <a:rPr lang="ko-KR" altLang="en-US" dirty="0" smtClean="0"/>
              <a:t>데이터 입력 </a:t>
            </a:r>
            <a:endParaRPr lang="en-US" altLang="ko-KR" dirty="0" smtClean="0"/>
          </a:p>
          <a:p>
            <a:pPr lvl="1"/>
            <a:r>
              <a:rPr lang="en-US" altLang="ko-KR" dirty="0"/>
              <a:t>3.5 </a:t>
            </a:r>
            <a:r>
              <a:rPr lang="en-US" altLang="ko-KR" dirty="0" err="1"/>
              <a:t>MongoDB</a:t>
            </a:r>
            <a:r>
              <a:rPr lang="ko-KR" altLang="en-US" dirty="0"/>
              <a:t>를 </a:t>
            </a:r>
            <a:r>
              <a:rPr lang="en-US" altLang="ko-KR" dirty="0"/>
              <a:t>node app</a:t>
            </a:r>
            <a:r>
              <a:rPr lang="ko-KR" altLang="en-US" dirty="0"/>
              <a:t>에 </a:t>
            </a:r>
            <a:r>
              <a:rPr lang="ko-KR" altLang="en-US" dirty="0" smtClean="0"/>
              <a:t>연결</a:t>
            </a:r>
            <a:endParaRPr lang="en-US" altLang="ko-KR" dirty="0" smtClean="0"/>
          </a:p>
          <a:p>
            <a:pPr lvl="1"/>
            <a:r>
              <a:rPr lang="en-US" altLang="ko-KR" dirty="0"/>
              <a:t>3.6 Mongo</a:t>
            </a:r>
            <a:r>
              <a:rPr lang="ko-KR" altLang="en-US" dirty="0"/>
              <a:t>의 데이터를 화면에 </a:t>
            </a:r>
            <a:r>
              <a:rPr lang="ko-KR" altLang="en-US" dirty="0" smtClean="0"/>
              <a:t>표시</a:t>
            </a:r>
            <a:endParaRPr lang="en-US" altLang="ko-KR" dirty="0" smtClean="0"/>
          </a:p>
          <a:p>
            <a:pPr lvl="1"/>
            <a:r>
              <a:rPr lang="en-US" altLang="ko-KR" dirty="0"/>
              <a:t>3.7 </a:t>
            </a:r>
            <a:r>
              <a:rPr lang="ko-KR" altLang="en-US" dirty="0"/>
              <a:t>서버 </a:t>
            </a:r>
            <a:r>
              <a:rPr lang="ko-KR" altLang="en-US" dirty="0" err="1"/>
              <a:t>재시작</a:t>
            </a:r>
            <a:r>
              <a:rPr lang="ko-KR" altLang="en-US" dirty="0"/>
              <a:t> </a:t>
            </a:r>
            <a:r>
              <a:rPr lang="ko-KR" altLang="en-US" dirty="0" smtClean="0"/>
              <a:t> 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6816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3.1 </a:t>
            </a:r>
            <a:r>
              <a:rPr lang="en-US" altLang="ko-KR" dirty="0" err="1" smtClean="0"/>
              <a:t>MongoDB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웹사이트</a:t>
            </a:r>
            <a:r>
              <a:rPr lang="en-US" altLang="ko-KR" dirty="0" smtClean="0"/>
              <a:t>: http</a:t>
            </a:r>
            <a:r>
              <a:rPr lang="en-US" altLang="ko-KR" dirty="0"/>
              <a:t>://mongodb.org</a:t>
            </a:r>
            <a:r>
              <a:rPr lang="en-US" altLang="ko-KR" dirty="0" smtClean="0"/>
              <a:t>/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en-US" altLang="ko-KR" dirty="0"/>
              <a:t>C:\Program Files\</a:t>
            </a:r>
            <a:r>
              <a:rPr lang="en-US" altLang="ko-KR" dirty="0" err="1"/>
              <a:t>MongoDB</a:t>
            </a:r>
            <a:r>
              <a:rPr lang="en-US" altLang="ko-KR" dirty="0"/>
              <a:t> 2.6 </a:t>
            </a:r>
            <a:r>
              <a:rPr lang="en-US" altLang="ko-KR" dirty="0" smtClean="0"/>
              <a:t>Standard\</a:t>
            </a:r>
            <a:r>
              <a:rPr lang="ko-KR" altLang="en-US" dirty="0" smtClean="0"/>
              <a:t>에 설치</a:t>
            </a:r>
            <a:endParaRPr lang="en-US" altLang="ko-KR" dirty="0"/>
          </a:p>
          <a:p>
            <a:pPr lvl="1"/>
            <a:r>
              <a:rPr lang="en-US" altLang="ko-KR" dirty="0" smtClean="0"/>
              <a:t>C</a:t>
            </a:r>
            <a:r>
              <a:rPr lang="en-US" altLang="ko-KR" dirty="0"/>
              <a:t>:\Program Files\</a:t>
            </a:r>
            <a:r>
              <a:rPr lang="en-US" altLang="ko-KR" dirty="0" err="1"/>
              <a:t>MongoDB</a:t>
            </a:r>
            <a:r>
              <a:rPr lang="en-US" altLang="ko-KR" dirty="0"/>
              <a:t> 2.6 </a:t>
            </a:r>
            <a:r>
              <a:rPr lang="en-US" altLang="ko-KR" dirty="0" smtClean="0"/>
              <a:t>Standard\bin </a:t>
            </a:r>
            <a:r>
              <a:rPr lang="ko-KR" altLang="en-US" dirty="0" smtClean="0"/>
              <a:t>에 실행파일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 폴더에 있는 실행파일들을 다른 폴더로 복사</a:t>
            </a:r>
            <a:r>
              <a:rPr lang="en-US" altLang="ko-KR" dirty="0" smtClean="0"/>
              <a:t>/</a:t>
            </a:r>
            <a:r>
              <a:rPr lang="ko-KR" altLang="en-US" dirty="0" smtClean="0"/>
              <a:t>이동해서 쓸 수 있음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24</a:t>
            </a:fld>
            <a:endParaRPr lang="ko-KR" altLang="en-US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16685"/>
            <a:ext cx="24384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80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3.2 </a:t>
            </a:r>
            <a:r>
              <a:rPr lang="en-US" altLang="ko-KR" dirty="0" err="1" smtClean="0"/>
              <a:t>MongoDB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서버 시작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설치장소에서 명령프롬프트 열기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서버 데몬 실행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mongod</a:t>
            </a:r>
            <a:r>
              <a:rPr lang="en-US" altLang="ko-KR" dirty="0" smtClean="0"/>
              <a:t> </a:t>
            </a:r>
            <a:r>
              <a:rPr lang="en-US" altLang="ko-KR" dirty="0"/>
              <a:t>--</a:t>
            </a:r>
            <a:r>
              <a:rPr lang="en-US" altLang="ko-KR" dirty="0" err="1"/>
              <a:t>dbpath</a:t>
            </a:r>
            <a:r>
              <a:rPr lang="en-US" altLang="ko-KR" dirty="0"/>
              <a:t> c:\</a:t>
            </a:r>
            <a:r>
              <a:rPr lang="en-US" altLang="ko-KR" dirty="0" smtClean="0"/>
              <a:t>node\nodetest\data </a:t>
            </a:r>
          </a:p>
          <a:p>
            <a:pPr lvl="1"/>
            <a:r>
              <a:rPr lang="ko-KR" altLang="en-US" dirty="0" smtClean="0"/>
              <a:t>서버 데몬 </a:t>
            </a:r>
            <a:r>
              <a:rPr lang="ko-KR" altLang="en-US" dirty="0" err="1" smtClean="0"/>
              <a:t>실행시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DB</a:t>
            </a:r>
            <a:r>
              <a:rPr lang="ko-KR" altLang="en-US" dirty="0" smtClean="0"/>
              <a:t>의 실행경로 설정 </a:t>
            </a:r>
            <a:endParaRPr lang="en-US" altLang="ko-KR" dirty="0" smtClean="0"/>
          </a:p>
          <a:p>
            <a:r>
              <a:rPr lang="ko-KR" altLang="en-US" dirty="0" smtClean="0"/>
              <a:t>클라이언트 실행 및 서버 연결 </a:t>
            </a:r>
            <a:endParaRPr lang="en-US" altLang="ko-KR" dirty="0" smtClean="0"/>
          </a:p>
          <a:p>
            <a:pPr lvl="1"/>
            <a:r>
              <a:rPr lang="ko-KR" altLang="en-US" dirty="0"/>
              <a:t>설치장소에서 </a:t>
            </a:r>
            <a:r>
              <a:rPr lang="ko-KR" altLang="en-US" dirty="0" smtClean="0"/>
              <a:t>새로운 명령프롬프트 </a:t>
            </a:r>
            <a:r>
              <a:rPr lang="ko-KR" altLang="en-US" dirty="0"/>
              <a:t>열기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쉘</a:t>
            </a:r>
            <a:r>
              <a:rPr lang="ko-KR" altLang="en-US" dirty="0" smtClean="0"/>
              <a:t> 실행</a:t>
            </a:r>
            <a:r>
              <a:rPr lang="en-US" altLang="ko-KR" dirty="0" smtClean="0"/>
              <a:t>: mongo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9610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3.2 </a:t>
            </a:r>
            <a:r>
              <a:rPr lang="en-US" altLang="ko-KR" dirty="0" err="1"/>
              <a:t>MongoDB</a:t>
            </a:r>
            <a:r>
              <a:rPr lang="en-US" altLang="ko-KR" dirty="0"/>
              <a:t> </a:t>
            </a:r>
            <a:r>
              <a:rPr lang="ko-KR" altLang="en-US" dirty="0" smtClean="0"/>
              <a:t>실행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26</a:t>
            </a:fld>
            <a:endParaRPr lang="ko-KR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347883"/>
            <a:ext cx="4610967" cy="301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27396"/>
            <a:ext cx="4654782" cy="304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4437112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서버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8515" y="2771636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클라이언트 실행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5848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3.3 </a:t>
            </a:r>
            <a:r>
              <a:rPr lang="ko-KR" altLang="en-US" dirty="0" smtClean="0"/>
              <a:t>데이터베이스 생성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명</a:t>
            </a:r>
            <a:r>
              <a:rPr lang="en-US" altLang="ko-KR" dirty="0" smtClean="0"/>
              <a:t> </a:t>
            </a:r>
            <a:r>
              <a:rPr lang="ko-KR" altLang="en-US" dirty="0" smtClean="0"/>
              <a:t>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Mongo</a:t>
            </a:r>
            <a:r>
              <a:rPr lang="ko-KR" altLang="en-US" dirty="0" smtClean="0"/>
              <a:t> 콘솔에서</a:t>
            </a:r>
            <a:r>
              <a:rPr lang="en-US" altLang="ko-KR" dirty="0" smtClean="0"/>
              <a:t>  </a:t>
            </a:r>
          </a:p>
          <a:p>
            <a:pPr lvl="1"/>
            <a:r>
              <a:rPr lang="en-US" altLang="ko-KR" dirty="0" smtClean="0"/>
              <a:t>Use “DB</a:t>
            </a:r>
            <a:r>
              <a:rPr lang="ko-KR" altLang="en-US" dirty="0" smtClean="0"/>
              <a:t>명</a:t>
            </a:r>
            <a:r>
              <a:rPr lang="en-US" altLang="ko-KR" dirty="0" smtClean="0"/>
              <a:t>” </a:t>
            </a:r>
          </a:p>
          <a:p>
            <a:pPr lvl="1"/>
            <a:r>
              <a:rPr lang="en-US" altLang="ko-KR" dirty="0" smtClean="0"/>
              <a:t>&gt; use </a:t>
            </a:r>
            <a:r>
              <a:rPr lang="en-US" altLang="ko-KR" dirty="0" err="1" smtClean="0"/>
              <a:t>nodetest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nodetest</a:t>
            </a:r>
            <a:r>
              <a:rPr lang="ko-KR" altLang="en-US" dirty="0" smtClean="0"/>
              <a:t> 라는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이름의 데이터베이스를 생성</a:t>
            </a:r>
            <a:r>
              <a:rPr lang="en-US" altLang="ko-KR" dirty="0" smtClean="0"/>
              <a:t>) </a:t>
            </a:r>
          </a:p>
          <a:p>
            <a:r>
              <a:rPr lang="ko-KR" altLang="en-US" dirty="0" smtClean="0"/>
              <a:t>테이블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구조 설계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예</a:t>
            </a:r>
            <a:r>
              <a:rPr lang="en-US" altLang="ko-KR" dirty="0" smtClean="0"/>
              <a:t>: Username, email </a:t>
            </a:r>
            <a:r>
              <a:rPr lang="ko-KR" altLang="en-US" dirty="0" smtClean="0"/>
              <a:t>의 두 개의 필드만 가진 테이블 이용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MongoDB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스키마를 설계하지 않아도 됨</a:t>
            </a:r>
            <a:r>
              <a:rPr lang="en-US" altLang="ko-KR" dirty="0" smtClean="0"/>
              <a:t>.</a:t>
            </a:r>
            <a:r>
              <a:rPr lang="ko-KR" altLang="en-US" dirty="0" smtClean="0"/>
              <a:t> 데이터를 처음 입력하면 그에 맞게 스키마가 자동 생성됨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3012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4912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3.4 </a:t>
            </a:r>
            <a:r>
              <a:rPr lang="ko-KR" altLang="en-US" dirty="0" smtClean="0"/>
              <a:t>데이터 입력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데이터</a:t>
            </a:r>
            <a:r>
              <a:rPr lang="en-US" altLang="ko-KR" dirty="0"/>
              <a:t> </a:t>
            </a:r>
            <a:r>
              <a:rPr lang="ko-KR" altLang="en-US" dirty="0"/>
              <a:t>입력 </a:t>
            </a:r>
            <a:endParaRPr lang="en-US" altLang="ko-KR" dirty="0"/>
          </a:p>
          <a:p>
            <a:pPr lvl="1"/>
            <a:r>
              <a:rPr lang="en-US" altLang="ko-KR" dirty="0" err="1"/>
              <a:t>db.usercollection.insert</a:t>
            </a:r>
            <a:r>
              <a:rPr lang="en-US" altLang="ko-KR" dirty="0"/>
              <a:t>({ "username" : "testuser1", </a:t>
            </a:r>
            <a:br>
              <a:rPr lang="en-US" altLang="ko-KR" dirty="0"/>
            </a:br>
            <a:r>
              <a:rPr lang="en-US" altLang="ko-KR" dirty="0"/>
              <a:t>"email" : "testuser1@testdomain.com" })</a:t>
            </a:r>
            <a:endParaRPr lang="ko-KR" altLang="en-US" dirty="0"/>
          </a:p>
          <a:p>
            <a:r>
              <a:rPr lang="ko-KR" altLang="en-US" dirty="0" smtClean="0"/>
              <a:t>데이터 보기 </a:t>
            </a:r>
            <a:endParaRPr lang="en-US" altLang="ko-KR" dirty="0" smtClean="0"/>
          </a:p>
          <a:p>
            <a:pPr lvl="1"/>
            <a:r>
              <a:rPr lang="en-US" altLang="ko-KR" dirty="0" err="1"/>
              <a:t>db.usercollection.find</a:t>
            </a:r>
            <a:r>
              <a:rPr lang="en-US" altLang="ko-KR" dirty="0"/>
              <a:t>().pretty</a:t>
            </a:r>
            <a:r>
              <a:rPr lang="en-US" altLang="ko-KR" dirty="0" smtClean="0"/>
              <a:t>()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28</a:t>
            </a:fld>
            <a:endParaRPr lang="ko-KR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29000"/>
            <a:ext cx="4808388" cy="314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442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3.4 </a:t>
            </a:r>
            <a:r>
              <a:rPr lang="ko-KR" altLang="en-US" dirty="0"/>
              <a:t>데이터 입력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데이터 추가 입력 </a:t>
            </a:r>
            <a:endParaRPr lang="en-US" altLang="ko-KR" dirty="0" smtClean="0"/>
          </a:p>
          <a:p>
            <a:pPr lvl="1"/>
            <a:r>
              <a:rPr lang="en-US" altLang="ko-KR" dirty="0" err="1"/>
              <a:t>newstuff</a:t>
            </a:r>
            <a:r>
              <a:rPr lang="en-US" altLang="ko-KR" dirty="0"/>
              <a:t> = [{ "username" : "testuser2", "email" : "testuser2@testdomain.com" }, { "username" : "testuser3", "email" : "testuser3@testdomain.com" }]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db.usercollection.insert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newstuff</a:t>
            </a:r>
            <a:r>
              <a:rPr lang="en-US" altLang="ko-KR" dirty="0" smtClean="0"/>
              <a:t>);</a:t>
            </a:r>
          </a:p>
          <a:p>
            <a:r>
              <a:rPr lang="ko-KR" altLang="en-US" dirty="0" smtClean="0"/>
              <a:t>추가된 전체 데이터 보기 </a:t>
            </a:r>
            <a:endParaRPr lang="en-US" altLang="ko-KR" dirty="0" smtClean="0"/>
          </a:p>
          <a:p>
            <a:pPr lvl="1"/>
            <a:r>
              <a:rPr lang="en-US" altLang="ko-KR" dirty="0" err="1"/>
              <a:t>db.usercollection.find</a:t>
            </a:r>
            <a:r>
              <a:rPr lang="en-US" altLang="ko-KR" dirty="0"/>
              <a:t>().pretty()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29</a:t>
            </a:fld>
            <a:endParaRPr lang="ko-KR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77072"/>
            <a:ext cx="4032448" cy="26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5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차례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Part</a:t>
            </a:r>
            <a:r>
              <a:rPr lang="ko-KR" altLang="en-US" dirty="0"/>
              <a:t> </a:t>
            </a:r>
            <a:r>
              <a:rPr lang="en-US" altLang="ko-KR" dirty="0"/>
              <a:t>3. DB </a:t>
            </a:r>
            <a:r>
              <a:rPr lang="ko-KR" altLang="en-US" dirty="0"/>
              <a:t>생성 및 읽기 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3.1 </a:t>
            </a:r>
            <a:r>
              <a:rPr lang="en-US" altLang="ko-KR" dirty="0" err="1"/>
              <a:t>MongoDB</a:t>
            </a:r>
            <a:r>
              <a:rPr lang="en-US" altLang="ko-KR" dirty="0"/>
              <a:t> </a:t>
            </a:r>
            <a:r>
              <a:rPr lang="ko-KR" altLang="en-US" dirty="0"/>
              <a:t>설치 </a:t>
            </a:r>
            <a:endParaRPr lang="en-US" altLang="ko-KR" dirty="0"/>
          </a:p>
          <a:p>
            <a:pPr lvl="1"/>
            <a:r>
              <a:rPr lang="en-US" altLang="ko-KR" dirty="0"/>
              <a:t>3.2 </a:t>
            </a:r>
            <a:r>
              <a:rPr lang="en-US" altLang="ko-KR" dirty="0" err="1"/>
              <a:t>MongoDB</a:t>
            </a:r>
            <a:r>
              <a:rPr lang="en-US" altLang="ko-KR" dirty="0"/>
              <a:t> </a:t>
            </a:r>
            <a:r>
              <a:rPr lang="ko-KR" altLang="en-US" dirty="0"/>
              <a:t>실행</a:t>
            </a:r>
            <a:endParaRPr lang="en-US" altLang="ko-KR" dirty="0"/>
          </a:p>
          <a:p>
            <a:pPr lvl="1"/>
            <a:r>
              <a:rPr lang="en-US" altLang="ko-KR" dirty="0"/>
              <a:t>3.3 </a:t>
            </a:r>
            <a:r>
              <a:rPr lang="ko-KR" altLang="en-US" dirty="0"/>
              <a:t>데이터베이스 생성 </a:t>
            </a:r>
            <a:endParaRPr lang="en-US" altLang="ko-KR" dirty="0"/>
          </a:p>
          <a:p>
            <a:pPr lvl="1"/>
            <a:r>
              <a:rPr lang="en-US" altLang="ko-KR" dirty="0"/>
              <a:t>3.4 </a:t>
            </a:r>
            <a:r>
              <a:rPr lang="ko-KR" altLang="en-US" dirty="0"/>
              <a:t>데이터 입력 </a:t>
            </a:r>
            <a:endParaRPr lang="en-US" altLang="ko-KR" dirty="0"/>
          </a:p>
          <a:p>
            <a:pPr lvl="1"/>
            <a:r>
              <a:rPr lang="en-US" altLang="ko-KR" dirty="0"/>
              <a:t>3.5 </a:t>
            </a:r>
            <a:r>
              <a:rPr lang="en-US" altLang="ko-KR" dirty="0" err="1"/>
              <a:t>MongoDB</a:t>
            </a:r>
            <a:r>
              <a:rPr lang="ko-KR" altLang="en-US" dirty="0"/>
              <a:t>를 </a:t>
            </a:r>
            <a:r>
              <a:rPr lang="en-US" altLang="ko-KR" dirty="0"/>
              <a:t>node app</a:t>
            </a:r>
            <a:r>
              <a:rPr lang="ko-KR" altLang="en-US" dirty="0"/>
              <a:t>에 연결</a:t>
            </a:r>
            <a:endParaRPr lang="en-US" altLang="ko-KR" dirty="0"/>
          </a:p>
          <a:p>
            <a:pPr lvl="1"/>
            <a:r>
              <a:rPr lang="en-US" altLang="ko-KR" dirty="0"/>
              <a:t>3.6 Mongo</a:t>
            </a:r>
            <a:r>
              <a:rPr lang="ko-KR" altLang="en-US" dirty="0"/>
              <a:t>의 데이터를 화면에 표시</a:t>
            </a:r>
            <a:endParaRPr lang="en-US" altLang="ko-KR" dirty="0"/>
          </a:p>
          <a:p>
            <a:pPr lvl="1"/>
            <a:r>
              <a:rPr lang="en-US" altLang="ko-KR" dirty="0"/>
              <a:t>3.7 </a:t>
            </a:r>
            <a:r>
              <a:rPr lang="ko-KR" altLang="en-US" dirty="0"/>
              <a:t>서버 </a:t>
            </a:r>
            <a:r>
              <a:rPr lang="ko-KR" altLang="en-US" dirty="0" err="1"/>
              <a:t>재시작</a:t>
            </a:r>
            <a:r>
              <a:rPr lang="ko-KR" altLang="en-US" dirty="0"/>
              <a:t>     </a:t>
            </a:r>
          </a:p>
          <a:p>
            <a:r>
              <a:rPr lang="en-US" altLang="ko-KR" dirty="0"/>
              <a:t>Part 4. DB</a:t>
            </a:r>
            <a:r>
              <a:rPr lang="ko-KR" altLang="en-US" dirty="0"/>
              <a:t>에 쓰기 구현 </a:t>
            </a:r>
            <a:endParaRPr lang="en-US" altLang="ko-KR" dirty="0"/>
          </a:p>
          <a:p>
            <a:pPr lvl="1"/>
            <a:r>
              <a:rPr lang="en-US" altLang="ko-KR" dirty="0"/>
              <a:t>4.1 </a:t>
            </a:r>
            <a:r>
              <a:rPr lang="ko-KR" altLang="en-US" dirty="0"/>
              <a:t>데이터 입력 폼 생성 </a:t>
            </a:r>
            <a:endParaRPr lang="en-US" altLang="ko-KR" dirty="0"/>
          </a:p>
          <a:p>
            <a:pPr lvl="1"/>
            <a:r>
              <a:rPr lang="en-US" altLang="ko-KR" dirty="0"/>
              <a:t>4.2 </a:t>
            </a:r>
            <a:r>
              <a:rPr lang="ko-KR" altLang="en-US" dirty="0"/>
              <a:t>사용자 입력을 위한 </a:t>
            </a:r>
            <a:r>
              <a:rPr lang="en-US" altLang="ko-KR" dirty="0"/>
              <a:t>DB</a:t>
            </a:r>
            <a:r>
              <a:rPr lang="ko-KR" altLang="en-US" dirty="0"/>
              <a:t>함수 생성</a:t>
            </a:r>
            <a:endParaRPr lang="en-US" altLang="ko-KR" dirty="0"/>
          </a:p>
          <a:p>
            <a:pPr lvl="1"/>
            <a:r>
              <a:rPr lang="en-US" altLang="ko-KR" dirty="0"/>
              <a:t>4.3 </a:t>
            </a:r>
            <a:r>
              <a:rPr lang="ko-KR" altLang="en-US" dirty="0"/>
              <a:t>서버 </a:t>
            </a:r>
            <a:r>
              <a:rPr lang="ko-KR" altLang="en-US" dirty="0" err="1"/>
              <a:t>재시작</a:t>
            </a:r>
            <a:r>
              <a:rPr lang="ko-KR" altLang="en-US" dirty="0"/>
              <a:t> 및 새로운 사용자 등록  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21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3.5 </a:t>
            </a:r>
            <a:r>
              <a:rPr lang="en-US" altLang="ko-KR" dirty="0" err="1" smtClean="0"/>
              <a:t>MongoDB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node app</a:t>
            </a:r>
            <a:r>
              <a:rPr lang="ko-KR" altLang="en-US" dirty="0" smtClean="0"/>
              <a:t>에 연결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app.js</a:t>
            </a:r>
            <a:r>
              <a:rPr lang="ko-KR" altLang="en-US" dirty="0" smtClean="0"/>
              <a:t>에 코드 추가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Mongo, monk </a:t>
            </a:r>
            <a:r>
              <a:rPr lang="ko-KR" altLang="en-US" dirty="0" smtClean="0"/>
              <a:t>사용을 선언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Mongo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27017</a:t>
            </a:r>
            <a:r>
              <a:rPr lang="ko-KR" altLang="en-US" dirty="0" smtClean="0"/>
              <a:t>번 포트 사용</a:t>
            </a:r>
            <a:r>
              <a:rPr lang="en-US" altLang="ko-KR" dirty="0" smtClean="0"/>
              <a:t>. </a:t>
            </a:r>
            <a:r>
              <a:rPr lang="ko-KR" altLang="en-US" dirty="0" smtClean="0"/>
              <a:t>생성한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데이터베이스 이름 지정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7802" y="2737951"/>
            <a:ext cx="5846486" cy="31393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err="1"/>
              <a:t>var</a:t>
            </a:r>
            <a:r>
              <a:rPr lang="en-US" altLang="ko-KR" dirty="0"/>
              <a:t> express = require('express');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path = require('path');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favicon = require('serve-favicon');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logger = require('</a:t>
            </a:r>
            <a:r>
              <a:rPr lang="en-US" altLang="ko-KR" dirty="0" err="1"/>
              <a:t>morgan</a:t>
            </a:r>
            <a:r>
              <a:rPr lang="en-US" altLang="ko-KR" dirty="0"/>
              <a:t>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</a:t>
            </a:r>
            <a:r>
              <a:rPr lang="en-US" altLang="ko-KR" dirty="0" err="1"/>
              <a:t>cookieParser</a:t>
            </a:r>
            <a:r>
              <a:rPr lang="en-US" altLang="ko-KR" dirty="0"/>
              <a:t> = require('cookie-parser');</a:t>
            </a:r>
          </a:p>
          <a:p>
            <a:r>
              <a:rPr lang="en-US" altLang="ko-KR" dirty="0" err="1"/>
              <a:t>var</a:t>
            </a:r>
            <a:r>
              <a:rPr lang="en-US" altLang="ko-KR" dirty="0"/>
              <a:t> </a:t>
            </a:r>
            <a:r>
              <a:rPr lang="en-US" altLang="ko-KR" dirty="0" err="1"/>
              <a:t>bodyParser</a:t>
            </a:r>
            <a:r>
              <a:rPr lang="en-US" altLang="ko-KR" dirty="0"/>
              <a:t> = require('body-parser');</a:t>
            </a:r>
          </a:p>
          <a:p>
            <a:endParaRPr lang="en-US" altLang="ko-KR" dirty="0"/>
          </a:p>
          <a:p>
            <a:r>
              <a:rPr lang="en-US" altLang="ko-KR" b="1" dirty="0"/>
              <a:t>// New Code</a:t>
            </a:r>
          </a:p>
          <a:p>
            <a:r>
              <a:rPr lang="en-US" altLang="ko-KR" b="1" dirty="0" err="1"/>
              <a:t>var</a:t>
            </a:r>
            <a:r>
              <a:rPr lang="en-US" altLang="ko-KR" b="1" dirty="0"/>
              <a:t> mongo = require('</a:t>
            </a:r>
            <a:r>
              <a:rPr lang="en-US" altLang="ko-KR" b="1" dirty="0" err="1"/>
              <a:t>mongodb</a:t>
            </a:r>
            <a:r>
              <a:rPr lang="en-US" altLang="ko-KR" b="1" dirty="0"/>
              <a:t>');</a:t>
            </a:r>
          </a:p>
          <a:p>
            <a:r>
              <a:rPr lang="en-US" altLang="ko-KR" b="1" dirty="0" err="1"/>
              <a:t>var</a:t>
            </a:r>
            <a:r>
              <a:rPr lang="en-US" altLang="ko-KR" b="1" dirty="0"/>
              <a:t> monk = require('monk');</a:t>
            </a:r>
          </a:p>
          <a:p>
            <a:r>
              <a:rPr lang="en-US" altLang="ko-KR" b="1" dirty="0" err="1"/>
              <a:t>var</a:t>
            </a:r>
            <a:r>
              <a:rPr lang="en-US" altLang="ko-KR" b="1" dirty="0"/>
              <a:t> </a:t>
            </a:r>
            <a:r>
              <a:rPr lang="en-US" altLang="ko-KR" b="1" dirty="0" err="1"/>
              <a:t>db</a:t>
            </a:r>
            <a:r>
              <a:rPr lang="en-US" altLang="ko-KR" b="1" dirty="0"/>
              <a:t> = monk('localhost:27017/</a:t>
            </a:r>
            <a:r>
              <a:rPr lang="en-US" altLang="ko-KR" b="1" dirty="0" err="1"/>
              <a:t>nodetest</a:t>
            </a:r>
            <a:r>
              <a:rPr lang="en-US" altLang="ko-KR" b="1" dirty="0"/>
              <a:t>');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8977961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3.5 </a:t>
            </a:r>
            <a:r>
              <a:rPr lang="en-US" altLang="ko-KR" dirty="0" err="1"/>
              <a:t>MongoDB</a:t>
            </a:r>
            <a:r>
              <a:rPr lang="ko-KR" altLang="en-US" dirty="0"/>
              <a:t>를 </a:t>
            </a:r>
            <a:r>
              <a:rPr lang="en-US" altLang="ko-KR" dirty="0" smtClean="0"/>
              <a:t>node </a:t>
            </a:r>
            <a:r>
              <a:rPr lang="en-US" altLang="ko-KR" dirty="0"/>
              <a:t>app</a:t>
            </a:r>
            <a:r>
              <a:rPr lang="ko-KR" altLang="en-US" dirty="0"/>
              <a:t>에 연결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app.js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코드 추가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db</a:t>
            </a:r>
            <a:r>
              <a:rPr lang="ko-KR" altLang="en-US" dirty="0" smtClean="0"/>
              <a:t>를 사용함을 선언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routes</a:t>
            </a:r>
            <a:r>
              <a:rPr lang="ko-KR" altLang="en-US" dirty="0" smtClean="0"/>
              <a:t> </a:t>
            </a:r>
            <a:r>
              <a:rPr lang="ko-KR" altLang="en-US" dirty="0" err="1"/>
              <a:t>미들웨어</a:t>
            </a:r>
            <a:r>
              <a:rPr lang="ko-KR" altLang="en-US" dirty="0"/>
              <a:t> </a:t>
            </a:r>
            <a:r>
              <a:rPr lang="ko-KR" altLang="en-US" dirty="0" smtClean="0"/>
              <a:t>전에 선언해야 함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31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4407" y="2636912"/>
            <a:ext cx="5531849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/>
              <a:t>// Make our </a:t>
            </a:r>
            <a:r>
              <a:rPr lang="en-US" altLang="ko-KR" b="1" dirty="0" err="1"/>
              <a:t>db</a:t>
            </a:r>
            <a:r>
              <a:rPr lang="en-US" altLang="ko-KR" b="1" dirty="0"/>
              <a:t> accessible to our router</a:t>
            </a:r>
          </a:p>
          <a:p>
            <a:r>
              <a:rPr lang="en-US" altLang="ko-KR" b="1" dirty="0" err="1"/>
              <a:t>app.use</a:t>
            </a:r>
            <a:r>
              <a:rPr lang="en-US" altLang="ko-KR" b="1" dirty="0"/>
              <a:t>(function(</a:t>
            </a:r>
            <a:r>
              <a:rPr lang="en-US" altLang="ko-KR" b="1" dirty="0" err="1"/>
              <a:t>req,res,next</a:t>
            </a:r>
            <a:r>
              <a:rPr lang="en-US" altLang="ko-KR" b="1" dirty="0"/>
              <a:t>){</a:t>
            </a:r>
          </a:p>
          <a:p>
            <a:r>
              <a:rPr lang="en-US" altLang="ko-KR" b="1" dirty="0"/>
              <a:t>    </a:t>
            </a:r>
            <a:r>
              <a:rPr lang="en-US" altLang="ko-KR" b="1" dirty="0" err="1"/>
              <a:t>req.db</a:t>
            </a:r>
            <a:r>
              <a:rPr lang="en-US" altLang="ko-KR" b="1" dirty="0"/>
              <a:t> = </a:t>
            </a:r>
            <a:r>
              <a:rPr lang="en-US" altLang="ko-KR" b="1" dirty="0" err="1"/>
              <a:t>db</a:t>
            </a:r>
            <a:r>
              <a:rPr lang="en-US" altLang="ko-KR" b="1" dirty="0"/>
              <a:t>;</a:t>
            </a:r>
          </a:p>
          <a:p>
            <a:r>
              <a:rPr lang="en-US" altLang="ko-KR" b="1" dirty="0"/>
              <a:t>    next();</a:t>
            </a:r>
          </a:p>
          <a:p>
            <a:r>
              <a:rPr lang="en-US" altLang="ko-KR" b="1" dirty="0"/>
              <a:t>});</a:t>
            </a:r>
          </a:p>
          <a:p>
            <a:endParaRPr lang="en-US" altLang="ko-KR" dirty="0"/>
          </a:p>
          <a:p>
            <a:r>
              <a:rPr lang="en-US" altLang="ko-KR" dirty="0" err="1"/>
              <a:t>app.use</a:t>
            </a:r>
            <a:r>
              <a:rPr lang="en-US" altLang="ko-KR" dirty="0"/>
              <a:t>('/', routes);</a:t>
            </a:r>
          </a:p>
          <a:p>
            <a:r>
              <a:rPr lang="en-US" altLang="ko-KR" dirty="0" err="1"/>
              <a:t>app.use</a:t>
            </a:r>
            <a:r>
              <a:rPr lang="en-US" altLang="ko-KR" dirty="0"/>
              <a:t>('/users', users);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352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3.6 Mongo</a:t>
            </a:r>
            <a:r>
              <a:rPr lang="ko-KR" altLang="en-US" dirty="0" smtClean="0"/>
              <a:t>의 데이터를 화면에 표시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routes\index.js</a:t>
            </a:r>
            <a:r>
              <a:rPr lang="ko-KR" altLang="en-US" dirty="0" smtClean="0"/>
              <a:t>에 코드 추가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/</a:t>
            </a:r>
            <a:r>
              <a:rPr lang="en-US" altLang="ko-KR" dirty="0" err="1" smtClean="0"/>
              <a:t>userlist</a:t>
            </a:r>
            <a:r>
              <a:rPr lang="en-US" altLang="ko-KR" dirty="0" smtClean="0"/>
              <a:t> </a:t>
            </a:r>
            <a:r>
              <a:rPr lang="ko-KR" altLang="en-US" dirty="0" smtClean="0"/>
              <a:t>라는 페이지에 사용자 리스트를 표시하도록 함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32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4408" y="2255961"/>
            <a:ext cx="5757872" cy="3416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/* </a:t>
            </a:r>
            <a:r>
              <a:rPr lang="en-US" altLang="ko-KR" b="1" dirty="0"/>
              <a:t>GET </a:t>
            </a:r>
            <a:r>
              <a:rPr lang="en-US" altLang="ko-KR" b="1" dirty="0" err="1"/>
              <a:t>Userlist</a:t>
            </a:r>
            <a:r>
              <a:rPr lang="en-US" altLang="ko-KR" b="1" dirty="0"/>
              <a:t> page. */</a:t>
            </a:r>
          </a:p>
          <a:p>
            <a:r>
              <a:rPr lang="en-US" altLang="ko-KR" b="1" dirty="0" err="1"/>
              <a:t>router.get</a:t>
            </a:r>
            <a:r>
              <a:rPr lang="en-US" altLang="ko-KR" b="1" dirty="0"/>
              <a:t>('/</a:t>
            </a:r>
            <a:r>
              <a:rPr lang="en-US" altLang="ko-KR" b="1" dirty="0" err="1"/>
              <a:t>userlist</a:t>
            </a:r>
            <a:r>
              <a:rPr lang="en-US" altLang="ko-KR" b="1" dirty="0"/>
              <a:t>', function(</a:t>
            </a:r>
            <a:r>
              <a:rPr lang="en-US" altLang="ko-KR" b="1" dirty="0" err="1"/>
              <a:t>req</a:t>
            </a:r>
            <a:r>
              <a:rPr lang="en-US" altLang="ko-KR" b="1" dirty="0"/>
              <a:t>, res) {</a:t>
            </a:r>
          </a:p>
          <a:p>
            <a:r>
              <a:rPr lang="en-US" altLang="ko-KR" b="1" dirty="0"/>
              <a:t>    </a:t>
            </a:r>
            <a:r>
              <a:rPr lang="en-US" altLang="ko-KR" b="1" dirty="0" err="1"/>
              <a:t>var</a:t>
            </a:r>
            <a:r>
              <a:rPr lang="en-US" altLang="ko-KR" b="1" dirty="0"/>
              <a:t> </a:t>
            </a:r>
            <a:r>
              <a:rPr lang="en-US" altLang="ko-KR" b="1" dirty="0" err="1"/>
              <a:t>db</a:t>
            </a:r>
            <a:r>
              <a:rPr lang="en-US" altLang="ko-KR" b="1" dirty="0"/>
              <a:t> = </a:t>
            </a:r>
            <a:r>
              <a:rPr lang="en-US" altLang="ko-KR" b="1" dirty="0" err="1"/>
              <a:t>req.db</a:t>
            </a:r>
            <a:r>
              <a:rPr lang="en-US" altLang="ko-KR" b="1" dirty="0"/>
              <a:t>;</a:t>
            </a:r>
          </a:p>
          <a:p>
            <a:r>
              <a:rPr lang="en-US" altLang="ko-KR" b="1" dirty="0"/>
              <a:t>    </a:t>
            </a:r>
            <a:r>
              <a:rPr lang="en-US" altLang="ko-KR" b="1" dirty="0" err="1"/>
              <a:t>var</a:t>
            </a:r>
            <a:r>
              <a:rPr lang="en-US" altLang="ko-KR" b="1" dirty="0"/>
              <a:t> collection = </a:t>
            </a:r>
            <a:r>
              <a:rPr lang="en-US" altLang="ko-KR" b="1" dirty="0" err="1"/>
              <a:t>db.get</a:t>
            </a:r>
            <a:r>
              <a:rPr lang="en-US" altLang="ko-KR" b="1" dirty="0"/>
              <a:t>('</a:t>
            </a:r>
            <a:r>
              <a:rPr lang="en-US" altLang="ko-KR" b="1" dirty="0" err="1"/>
              <a:t>usercollection</a:t>
            </a:r>
            <a:r>
              <a:rPr lang="en-US" altLang="ko-KR" b="1" dirty="0"/>
              <a:t>');</a:t>
            </a:r>
          </a:p>
          <a:p>
            <a:r>
              <a:rPr lang="en-US" altLang="ko-KR" b="1" dirty="0"/>
              <a:t>    </a:t>
            </a:r>
            <a:r>
              <a:rPr lang="en-US" altLang="ko-KR" b="1" dirty="0" err="1"/>
              <a:t>collection.find</a:t>
            </a:r>
            <a:r>
              <a:rPr lang="en-US" altLang="ko-KR" b="1" dirty="0"/>
              <a:t>({},{},function(</a:t>
            </a:r>
            <a:r>
              <a:rPr lang="en-US" altLang="ko-KR" b="1" dirty="0" err="1"/>
              <a:t>e,docs</a:t>
            </a:r>
            <a:r>
              <a:rPr lang="en-US" altLang="ko-KR" b="1" dirty="0"/>
              <a:t>){</a:t>
            </a:r>
          </a:p>
          <a:p>
            <a:r>
              <a:rPr lang="en-US" altLang="ko-KR" b="1" dirty="0"/>
              <a:t>        </a:t>
            </a:r>
            <a:r>
              <a:rPr lang="en-US" altLang="ko-KR" b="1" dirty="0" err="1"/>
              <a:t>res.render</a:t>
            </a:r>
            <a:r>
              <a:rPr lang="en-US" altLang="ko-KR" b="1" dirty="0"/>
              <a:t>('</a:t>
            </a:r>
            <a:r>
              <a:rPr lang="en-US" altLang="ko-KR" b="1" dirty="0" err="1"/>
              <a:t>userlist</a:t>
            </a:r>
            <a:r>
              <a:rPr lang="en-US" altLang="ko-KR" b="1" dirty="0"/>
              <a:t>', {</a:t>
            </a:r>
          </a:p>
          <a:p>
            <a:r>
              <a:rPr lang="en-US" altLang="ko-KR" b="1" dirty="0"/>
              <a:t>            "</a:t>
            </a:r>
            <a:r>
              <a:rPr lang="en-US" altLang="ko-KR" b="1" dirty="0" err="1"/>
              <a:t>userlist</a:t>
            </a:r>
            <a:r>
              <a:rPr lang="en-US" altLang="ko-KR" b="1" dirty="0"/>
              <a:t>" : docs</a:t>
            </a:r>
          </a:p>
          <a:p>
            <a:r>
              <a:rPr lang="en-US" altLang="ko-KR" b="1" dirty="0"/>
              <a:t>        });</a:t>
            </a:r>
          </a:p>
          <a:p>
            <a:r>
              <a:rPr lang="en-US" altLang="ko-KR" b="1" dirty="0"/>
              <a:t>    });</a:t>
            </a:r>
          </a:p>
          <a:p>
            <a:r>
              <a:rPr lang="en-US" altLang="ko-KR" b="1" dirty="0"/>
              <a:t>});</a:t>
            </a:r>
          </a:p>
          <a:p>
            <a:endParaRPr lang="en-US" altLang="ko-KR" dirty="0"/>
          </a:p>
          <a:p>
            <a:r>
              <a:rPr lang="en-US" altLang="ko-KR" dirty="0" err="1"/>
              <a:t>module.exports</a:t>
            </a:r>
            <a:r>
              <a:rPr lang="en-US" altLang="ko-KR" dirty="0"/>
              <a:t> = router;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7230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3.6 Mongo</a:t>
            </a:r>
            <a:r>
              <a:rPr lang="ko-KR" altLang="en-US" dirty="0"/>
              <a:t>의 데이터를 화면에 표시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View\</a:t>
            </a:r>
            <a:r>
              <a:rPr lang="en-US" altLang="ko-KR" dirty="0" err="1" smtClean="0"/>
              <a:t>userlist.jade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파일을 새로 생성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Index.js</a:t>
            </a:r>
            <a:r>
              <a:rPr lang="ko-KR" altLang="en-US" dirty="0" smtClean="0"/>
              <a:t>에서 </a:t>
            </a:r>
            <a:r>
              <a:rPr lang="en-US" altLang="ko-KR" dirty="0" err="1" smtClean="0"/>
              <a:t>userlist</a:t>
            </a:r>
            <a:r>
              <a:rPr lang="en-US" altLang="ko-KR" dirty="0" smtClean="0"/>
              <a:t> </a:t>
            </a:r>
            <a:r>
              <a:rPr lang="ko-KR" altLang="en-US" dirty="0" smtClean="0"/>
              <a:t>페이지에 </a:t>
            </a:r>
            <a:r>
              <a:rPr lang="ko-KR" altLang="en-US" dirty="0" err="1" smtClean="0"/>
              <a:t>연결될때</a:t>
            </a:r>
            <a:r>
              <a:rPr lang="ko-KR" altLang="en-US" dirty="0" smtClean="0"/>
              <a:t> 표시할 형식을 지정 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ul</a:t>
            </a:r>
            <a:r>
              <a:rPr lang="en-US" altLang="ko-KR" dirty="0" smtClean="0"/>
              <a:t> </a:t>
            </a:r>
            <a:r>
              <a:rPr lang="ko-KR" altLang="en-US" dirty="0" smtClean="0"/>
              <a:t>형식의 리스트로 표시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Jade </a:t>
            </a:r>
            <a:r>
              <a:rPr lang="ko-KR" altLang="en-US" dirty="0" smtClean="0"/>
              <a:t>파일은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들여쓰기</a:t>
            </a:r>
            <a:r>
              <a:rPr lang="en-US" altLang="ko-KR" dirty="0" smtClean="0"/>
              <a:t>(indentation)</a:t>
            </a:r>
            <a:r>
              <a:rPr lang="ko-KR" altLang="en-US" dirty="0" smtClean="0"/>
              <a:t>가 매우 중요하므로 잘 지켜야 함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3363957"/>
            <a:ext cx="6609695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/>
              <a:t>extends layout</a:t>
            </a:r>
          </a:p>
          <a:p>
            <a:endParaRPr lang="en-US" altLang="ko-KR" b="1" dirty="0"/>
          </a:p>
          <a:p>
            <a:r>
              <a:rPr lang="en-US" altLang="ko-KR" b="1" dirty="0"/>
              <a:t>block content</a:t>
            </a:r>
          </a:p>
          <a:p>
            <a:r>
              <a:rPr lang="en-US" altLang="ko-KR" b="1" dirty="0"/>
              <a:t>    h1.</a:t>
            </a:r>
          </a:p>
          <a:p>
            <a:r>
              <a:rPr lang="en-US" altLang="ko-KR" b="1" dirty="0"/>
              <a:t>        User List</a:t>
            </a:r>
          </a:p>
          <a:p>
            <a:r>
              <a:rPr lang="en-US" altLang="ko-KR" b="1" dirty="0"/>
              <a:t>    </a:t>
            </a:r>
            <a:r>
              <a:rPr lang="en-US" altLang="ko-KR" b="1" dirty="0" err="1"/>
              <a:t>ul</a:t>
            </a:r>
            <a:endParaRPr lang="en-US" altLang="ko-KR" b="1" dirty="0"/>
          </a:p>
          <a:p>
            <a:r>
              <a:rPr lang="en-US" altLang="ko-KR" b="1" dirty="0"/>
              <a:t>        each user, </a:t>
            </a:r>
            <a:r>
              <a:rPr lang="en-US" altLang="ko-KR" b="1" dirty="0" err="1"/>
              <a:t>i</a:t>
            </a:r>
            <a:r>
              <a:rPr lang="en-US" altLang="ko-KR" b="1" dirty="0"/>
              <a:t> in </a:t>
            </a:r>
            <a:r>
              <a:rPr lang="en-US" altLang="ko-KR" b="1" dirty="0" err="1"/>
              <a:t>userlist</a:t>
            </a:r>
            <a:endParaRPr lang="en-US" altLang="ko-KR" b="1" dirty="0"/>
          </a:p>
          <a:p>
            <a:r>
              <a:rPr lang="en-US" altLang="ko-KR" b="1" dirty="0"/>
              <a:t>            li</a:t>
            </a:r>
          </a:p>
          <a:p>
            <a:r>
              <a:rPr lang="en-US" altLang="ko-KR" b="1" dirty="0"/>
              <a:t>                a(</a:t>
            </a:r>
            <a:r>
              <a:rPr lang="en-US" altLang="ko-KR" b="1" dirty="0" err="1"/>
              <a:t>href</a:t>
            </a:r>
            <a:r>
              <a:rPr lang="en-US" altLang="ko-KR" b="1" dirty="0"/>
              <a:t>="mailto:#{</a:t>
            </a:r>
            <a:r>
              <a:rPr lang="en-US" altLang="ko-KR" b="1" dirty="0" err="1"/>
              <a:t>user.email</a:t>
            </a:r>
            <a:r>
              <a:rPr lang="en-US" altLang="ko-KR" b="1" dirty="0"/>
              <a:t>}")= </a:t>
            </a:r>
            <a:r>
              <a:rPr lang="en-US" altLang="ko-KR" b="1" dirty="0" err="1"/>
              <a:t>user.username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000995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3.7 </a:t>
            </a:r>
            <a:r>
              <a:rPr lang="ko-KR" altLang="en-US" dirty="0" smtClean="0"/>
              <a:t>서버 </a:t>
            </a:r>
            <a:r>
              <a:rPr lang="ko-KR" altLang="en-US" dirty="0" err="1" smtClean="0"/>
              <a:t>재시작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메인페이지에</a:t>
            </a:r>
            <a:r>
              <a:rPr lang="en-US" altLang="ko-KR" dirty="0" smtClean="0"/>
              <a:t> </a:t>
            </a:r>
            <a:r>
              <a:rPr lang="ko-KR" altLang="en-US" dirty="0"/>
              <a:t>링크 달기  </a:t>
            </a:r>
            <a:r>
              <a:rPr lang="en-US" altLang="ko-KR" dirty="0"/>
              <a:t>  </a:t>
            </a:r>
            <a:endParaRPr lang="ko-KR" altLang="en-US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/>
              <a:t>서버 </a:t>
            </a:r>
            <a:r>
              <a:rPr lang="ko-KR" altLang="en-US" dirty="0" err="1"/>
              <a:t>재시작</a:t>
            </a:r>
            <a:r>
              <a:rPr lang="ko-KR" altLang="en-US" dirty="0"/>
              <a:t> </a:t>
            </a:r>
            <a:endParaRPr lang="en-US" altLang="ko-KR" dirty="0"/>
          </a:p>
          <a:p>
            <a:pPr lvl="1"/>
            <a:r>
              <a:rPr lang="en-US" altLang="ko-KR" dirty="0" err="1"/>
              <a:t>npm</a:t>
            </a:r>
            <a:r>
              <a:rPr lang="ko-KR" altLang="en-US" dirty="0"/>
              <a:t> </a:t>
            </a:r>
            <a:r>
              <a:rPr lang="en-US" altLang="ko-KR" dirty="0"/>
              <a:t>start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 err="1" smtClean="0"/>
              <a:t>웹브라우저로</a:t>
            </a:r>
            <a:r>
              <a:rPr lang="ko-KR" altLang="en-US" dirty="0" smtClean="0"/>
              <a:t> </a:t>
            </a:r>
            <a:r>
              <a:rPr lang="en-US" altLang="ko-KR" dirty="0" smtClean="0"/>
              <a:t>http</a:t>
            </a:r>
            <a:r>
              <a:rPr lang="en-US" altLang="ko-KR" dirty="0"/>
              <a:t>://</a:t>
            </a:r>
            <a:r>
              <a:rPr lang="en-US" altLang="ko-KR" dirty="0" smtClean="0"/>
              <a:t>localhost:3000/userlist </a:t>
            </a:r>
            <a:r>
              <a:rPr lang="ko-KR" altLang="en-US" dirty="0" smtClean="0"/>
              <a:t>페이지</a:t>
            </a:r>
            <a:r>
              <a:rPr lang="en-US" altLang="ko-KR" dirty="0" smtClean="0"/>
              <a:t> </a:t>
            </a:r>
            <a:r>
              <a:rPr lang="ko-KR" altLang="en-US" dirty="0" smtClean="0"/>
              <a:t>열기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34</a:t>
            </a:fld>
            <a:endParaRPr lang="ko-KR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41168"/>
            <a:ext cx="1924050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788024" y="1412776"/>
            <a:ext cx="4004751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extends layout</a:t>
            </a:r>
          </a:p>
          <a:p>
            <a:endParaRPr lang="en-US" altLang="ko-KR" dirty="0"/>
          </a:p>
          <a:p>
            <a:r>
              <a:rPr lang="en-US" altLang="ko-KR" dirty="0"/>
              <a:t>block content</a:t>
            </a:r>
          </a:p>
          <a:p>
            <a:r>
              <a:rPr lang="en-US" altLang="ko-KR" dirty="0"/>
              <a:t>  h1= title</a:t>
            </a:r>
          </a:p>
          <a:p>
            <a:r>
              <a:rPr lang="en-US" altLang="ko-KR" dirty="0"/>
              <a:t>  p Welcome to #{title}</a:t>
            </a:r>
          </a:p>
          <a:p>
            <a:r>
              <a:rPr lang="en-US" altLang="ko-KR" dirty="0"/>
              <a:t>  a(</a:t>
            </a:r>
            <a:r>
              <a:rPr lang="en-US" altLang="ko-KR" dirty="0" err="1"/>
              <a:t>href</a:t>
            </a:r>
            <a:r>
              <a:rPr lang="en-US" altLang="ko-KR" dirty="0"/>
              <a:t>="</a:t>
            </a:r>
            <a:r>
              <a:rPr lang="en-US" altLang="ko-KR" dirty="0" err="1"/>
              <a:t>helloworld</a:t>
            </a:r>
            <a:r>
              <a:rPr lang="en-US" altLang="ko-KR" dirty="0"/>
              <a:t>")="Hello world"</a:t>
            </a:r>
          </a:p>
          <a:p>
            <a:r>
              <a:rPr lang="en-US" altLang="ko-KR" b="1" dirty="0"/>
              <a:t>  </a:t>
            </a:r>
            <a:r>
              <a:rPr lang="en-US" altLang="ko-KR" b="1" dirty="0" err="1"/>
              <a:t>br</a:t>
            </a:r>
            <a:endParaRPr lang="en-US" altLang="ko-KR" b="1" dirty="0"/>
          </a:p>
          <a:p>
            <a:r>
              <a:rPr lang="en-US" altLang="ko-KR" b="1" dirty="0"/>
              <a:t>  a(</a:t>
            </a:r>
            <a:r>
              <a:rPr lang="en-US" altLang="ko-KR" b="1" dirty="0" err="1"/>
              <a:t>href</a:t>
            </a:r>
            <a:r>
              <a:rPr lang="en-US" altLang="ko-KR" b="1" dirty="0"/>
              <a:t>="</a:t>
            </a:r>
            <a:r>
              <a:rPr lang="en-US" altLang="ko-KR" b="1" dirty="0" err="1"/>
              <a:t>userlist</a:t>
            </a:r>
            <a:r>
              <a:rPr lang="en-US" altLang="ko-KR" b="1" dirty="0"/>
              <a:t>")="User list"</a:t>
            </a:r>
            <a:endParaRPr lang="ko-KR" altLang="en-US" b="1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9977"/>
            <a:ext cx="2028825" cy="1438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8157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4. DB</a:t>
            </a:r>
            <a:r>
              <a:rPr lang="ko-KR" altLang="en-US" dirty="0" smtClean="0"/>
              <a:t>에 쓰기 구현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Part 4. DB</a:t>
            </a:r>
            <a:r>
              <a:rPr lang="ko-KR" altLang="en-US" dirty="0"/>
              <a:t>에 쓰기 구현 </a:t>
            </a:r>
            <a:endParaRPr lang="en-US" altLang="ko-KR" dirty="0" smtClean="0"/>
          </a:p>
          <a:p>
            <a:pPr lvl="1"/>
            <a:r>
              <a:rPr lang="en-US" altLang="ko-KR" dirty="0"/>
              <a:t>4.1 </a:t>
            </a:r>
            <a:r>
              <a:rPr lang="ko-KR" altLang="en-US" dirty="0"/>
              <a:t>데이터 입력 폼 생성 </a:t>
            </a:r>
            <a:endParaRPr lang="en-US" altLang="ko-KR" dirty="0" smtClean="0"/>
          </a:p>
          <a:p>
            <a:pPr lvl="1"/>
            <a:r>
              <a:rPr lang="en-US" altLang="ko-KR" dirty="0"/>
              <a:t>4.2 </a:t>
            </a:r>
            <a:r>
              <a:rPr lang="ko-KR" altLang="en-US" dirty="0"/>
              <a:t>사용자 입력을 위한 </a:t>
            </a:r>
            <a:r>
              <a:rPr lang="en-US" altLang="ko-KR" dirty="0"/>
              <a:t>DB</a:t>
            </a:r>
            <a:r>
              <a:rPr lang="ko-KR" altLang="en-US" dirty="0"/>
              <a:t>함수 </a:t>
            </a:r>
            <a:r>
              <a:rPr lang="ko-KR" altLang="en-US" dirty="0" smtClean="0"/>
              <a:t>생성</a:t>
            </a:r>
            <a:endParaRPr lang="en-US" altLang="ko-KR" dirty="0" smtClean="0"/>
          </a:p>
          <a:p>
            <a:pPr lvl="1"/>
            <a:r>
              <a:rPr lang="en-US" altLang="ko-KR" dirty="0"/>
              <a:t>4.3 </a:t>
            </a:r>
            <a:r>
              <a:rPr lang="ko-KR" altLang="en-US" dirty="0"/>
              <a:t>서버 </a:t>
            </a:r>
            <a:r>
              <a:rPr lang="ko-KR" altLang="en-US" dirty="0" err="1"/>
              <a:t>재시작</a:t>
            </a:r>
            <a:r>
              <a:rPr lang="ko-KR" altLang="en-US" dirty="0"/>
              <a:t> 및 새로운 사용자 등록 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37166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4.1 </a:t>
            </a:r>
            <a:r>
              <a:rPr lang="ko-KR" altLang="en-US" dirty="0" smtClean="0"/>
              <a:t>데이터 입력 폼 생성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POST </a:t>
            </a:r>
            <a:r>
              <a:rPr lang="ko-KR" altLang="en-US" dirty="0" smtClean="0"/>
              <a:t>입력을 받는 </a:t>
            </a:r>
            <a:r>
              <a:rPr lang="en-US" altLang="ko-KR" dirty="0" smtClean="0"/>
              <a:t>route</a:t>
            </a:r>
            <a:r>
              <a:rPr lang="ko-KR" altLang="en-US" dirty="0" smtClean="0"/>
              <a:t>를 설정 필요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routes\index.js</a:t>
            </a:r>
            <a:r>
              <a:rPr lang="ko-KR" altLang="en-US" dirty="0" smtClean="0"/>
              <a:t>에 </a:t>
            </a:r>
            <a:r>
              <a:rPr lang="en-US" altLang="ko-KR" dirty="0" err="1" smtClean="0"/>
              <a:t>newuser</a:t>
            </a:r>
            <a:r>
              <a:rPr lang="ko-KR" altLang="en-US" dirty="0" smtClean="0"/>
              <a:t>라는 사용자 입력 루트 추가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이에 해당하는 </a:t>
            </a:r>
            <a:r>
              <a:rPr lang="en-US" altLang="ko-KR" dirty="0" err="1" smtClean="0"/>
              <a:t>newuser</a:t>
            </a:r>
            <a:r>
              <a:rPr lang="ko-KR" altLang="en-US" dirty="0" smtClean="0"/>
              <a:t>라는 </a:t>
            </a:r>
            <a:r>
              <a:rPr lang="en-US" altLang="ko-KR" dirty="0" smtClean="0"/>
              <a:t>view</a:t>
            </a:r>
            <a:r>
              <a:rPr lang="ko-KR" altLang="en-US" dirty="0" smtClean="0"/>
              <a:t>를 만들어야 함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4423" y="2682786"/>
            <a:ext cx="5675849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/>
              <a:t>/* GET New User page. */</a:t>
            </a:r>
          </a:p>
          <a:p>
            <a:r>
              <a:rPr lang="en-US" altLang="ko-KR" b="1" dirty="0" err="1"/>
              <a:t>router.get</a:t>
            </a:r>
            <a:r>
              <a:rPr lang="en-US" altLang="ko-KR" b="1" dirty="0"/>
              <a:t>('/</a:t>
            </a:r>
            <a:r>
              <a:rPr lang="en-US" altLang="ko-KR" b="1" dirty="0" err="1"/>
              <a:t>newuser</a:t>
            </a:r>
            <a:r>
              <a:rPr lang="en-US" altLang="ko-KR" b="1" dirty="0"/>
              <a:t>', function(</a:t>
            </a:r>
            <a:r>
              <a:rPr lang="en-US" altLang="ko-KR" b="1" dirty="0" err="1"/>
              <a:t>req</a:t>
            </a:r>
            <a:r>
              <a:rPr lang="en-US" altLang="ko-KR" b="1" dirty="0"/>
              <a:t>, res) {</a:t>
            </a:r>
          </a:p>
          <a:p>
            <a:r>
              <a:rPr lang="en-US" altLang="ko-KR" b="1" dirty="0"/>
              <a:t>    </a:t>
            </a:r>
            <a:r>
              <a:rPr lang="en-US" altLang="ko-KR" b="1" dirty="0" err="1"/>
              <a:t>res.render</a:t>
            </a:r>
            <a:r>
              <a:rPr lang="en-US" altLang="ko-KR" b="1" dirty="0"/>
              <a:t>('</a:t>
            </a:r>
            <a:r>
              <a:rPr lang="en-US" altLang="ko-KR" b="1" dirty="0" err="1"/>
              <a:t>newuser</a:t>
            </a:r>
            <a:r>
              <a:rPr lang="en-US" altLang="ko-KR" b="1" dirty="0"/>
              <a:t>', { title: 'Add New User' });</a:t>
            </a:r>
          </a:p>
          <a:p>
            <a:r>
              <a:rPr lang="en-US" altLang="ko-KR" b="1" dirty="0"/>
              <a:t>});</a:t>
            </a:r>
          </a:p>
          <a:p>
            <a:endParaRPr lang="en-US" altLang="ko-KR" dirty="0"/>
          </a:p>
          <a:p>
            <a:r>
              <a:rPr lang="en-US" altLang="ko-KR" dirty="0" err="1"/>
              <a:t>module.exports</a:t>
            </a:r>
            <a:r>
              <a:rPr lang="en-US" altLang="ko-KR" dirty="0"/>
              <a:t> = router;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8681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4.1 </a:t>
            </a:r>
            <a:r>
              <a:rPr lang="ko-KR" altLang="en-US" dirty="0"/>
              <a:t>데이터 입력 폼 생성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사용자 입력을 위한 폼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views </a:t>
            </a:r>
            <a:r>
              <a:rPr lang="ko-KR" altLang="en-US" dirty="0" smtClean="0"/>
              <a:t>폴더에 </a:t>
            </a:r>
            <a:r>
              <a:rPr lang="en-US" altLang="ko-KR" dirty="0" err="1" smtClean="0"/>
              <a:t>newuser.jade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새로 생성    </a:t>
            </a:r>
            <a:r>
              <a:rPr lang="en-US" altLang="ko-KR" b="1" cap="all" dirty="0" smtClean="0"/>
              <a:t> </a:t>
            </a:r>
          </a:p>
          <a:p>
            <a:pPr lvl="1"/>
            <a:endParaRPr lang="en-US" altLang="ko-KR" b="1" cap="all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416239"/>
            <a:ext cx="8256491" cy="20928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extends layout</a:t>
            </a:r>
          </a:p>
          <a:p>
            <a:endParaRPr lang="en-US" altLang="ko-KR" sz="1600" dirty="0"/>
          </a:p>
          <a:p>
            <a:r>
              <a:rPr lang="en-US" altLang="ko-KR" sz="1600" dirty="0"/>
              <a:t>block content</a:t>
            </a:r>
          </a:p>
          <a:p>
            <a:r>
              <a:rPr lang="en-US" altLang="ko-KR" sz="1600" dirty="0"/>
              <a:t>    h1= title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form#formAddUser</a:t>
            </a:r>
            <a:r>
              <a:rPr lang="en-US" altLang="ko-KR" sz="1600" dirty="0"/>
              <a:t>(name="</a:t>
            </a:r>
            <a:r>
              <a:rPr lang="en-US" altLang="ko-KR" sz="1600" dirty="0" err="1"/>
              <a:t>adduser</a:t>
            </a:r>
            <a:r>
              <a:rPr lang="en-US" altLang="ko-KR" sz="1600" dirty="0"/>
              <a:t>",method="</a:t>
            </a:r>
            <a:r>
              <a:rPr lang="en-US" altLang="ko-KR" sz="1600" dirty="0" err="1"/>
              <a:t>post",action</a:t>
            </a:r>
            <a:r>
              <a:rPr lang="en-US" altLang="ko-KR" sz="1600" dirty="0"/>
              <a:t>="/</a:t>
            </a:r>
            <a:r>
              <a:rPr lang="en-US" altLang="ko-KR" sz="1600" dirty="0" err="1"/>
              <a:t>adduser</a:t>
            </a:r>
            <a:r>
              <a:rPr lang="en-US" altLang="ko-KR" sz="1600" dirty="0"/>
              <a:t>")</a:t>
            </a:r>
          </a:p>
          <a:p>
            <a:r>
              <a:rPr lang="en-US" altLang="ko-KR" sz="1600" dirty="0"/>
              <a:t>        </a:t>
            </a:r>
            <a:r>
              <a:rPr lang="en-US" altLang="ko-KR" sz="1600" dirty="0" err="1"/>
              <a:t>input#inputUserName</a:t>
            </a:r>
            <a:r>
              <a:rPr lang="en-US" altLang="ko-KR" sz="1600" dirty="0"/>
              <a:t>(type="text", placeholder="username", name="username")</a:t>
            </a:r>
          </a:p>
          <a:p>
            <a:r>
              <a:rPr lang="en-US" altLang="ko-KR" sz="1600" dirty="0"/>
              <a:t>        </a:t>
            </a:r>
            <a:r>
              <a:rPr lang="en-US" altLang="ko-KR" sz="1600" dirty="0" err="1"/>
              <a:t>input#inputUserEmail</a:t>
            </a:r>
            <a:r>
              <a:rPr lang="en-US" altLang="ko-KR" sz="1600" dirty="0"/>
              <a:t>(type="text", placeholder="</a:t>
            </a:r>
            <a:r>
              <a:rPr lang="en-US" altLang="ko-KR" sz="1600" dirty="0" err="1"/>
              <a:t>useremail</a:t>
            </a:r>
            <a:r>
              <a:rPr lang="en-US" altLang="ko-KR" sz="1600" dirty="0"/>
              <a:t>", name="</a:t>
            </a:r>
            <a:r>
              <a:rPr lang="en-US" altLang="ko-KR" sz="1600" dirty="0" err="1"/>
              <a:t>useremail</a:t>
            </a:r>
            <a:r>
              <a:rPr lang="en-US" altLang="ko-KR" sz="1600" dirty="0"/>
              <a:t>")</a:t>
            </a:r>
          </a:p>
          <a:p>
            <a:r>
              <a:rPr lang="en-US" altLang="ko-KR" sz="1600" dirty="0"/>
              <a:t>        </a:t>
            </a:r>
            <a:r>
              <a:rPr lang="en-US" altLang="ko-KR" sz="1600" dirty="0" err="1"/>
              <a:t>button#btnSubmit</a:t>
            </a:r>
            <a:r>
              <a:rPr lang="en-US" altLang="ko-KR" sz="1600" dirty="0"/>
              <a:t>(type="submit") submit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2662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4.1 </a:t>
            </a:r>
            <a:r>
              <a:rPr lang="ko-KR" altLang="en-US" dirty="0"/>
              <a:t>데이터 입력 폼 생성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서버를 다시 시작 </a:t>
            </a:r>
            <a:endParaRPr lang="en-US" altLang="ko-KR" dirty="0" smtClean="0"/>
          </a:p>
          <a:p>
            <a:r>
              <a:rPr lang="ko-KR" altLang="en-US" dirty="0" err="1" smtClean="0"/>
              <a:t>웹브라우저로</a:t>
            </a:r>
            <a:r>
              <a:rPr lang="ko-KR" altLang="en-US" dirty="0" smtClean="0"/>
              <a:t> 사용자 입력 페이지 접속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http</a:t>
            </a:r>
            <a:r>
              <a:rPr lang="en-US" altLang="ko-KR" dirty="0"/>
              <a:t>://</a:t>
            </a:r>
            <a:r>
              <a:rPr lang="en-US" altLang="ko-KR" dirty="0" smtClean="0"/>
              <a:t>localhost:3000/newuser </a:t>
            </a:r>
            <a:r>
              <a:rPr lang="ko-KR" altLang="en-US" dirty="0" smtClean="0"/>
              <a:t>에 접속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38</a:t>
            </a:fld>
            <a:endParaRPr lang="ko-KR" alt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84481"/>
            <a:ext cx="4819650" cy="215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041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4.2 </a:t>
            </a:r>
            <a:r>
              <a:rPr lang="ko-KR" altLang="en-US" dirty="0" smtClean="0"/>
              <a:t>사용자 입력을 위한 </a:t>
            </a:r>
            <a:r>
              <a:rPr lang="en-US" altLang="ko-KR" dirty="0" smtClean="0"/>
              <a:t>DB</a:t>
            </a:r>
            <a:r>
              <a:rPr lang="ko-KR" altLang="en-US" dirty="0" smtClean="0"/>
              <a:t>함수 생성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/</a:t>
            </a:r>
            <a:r>
              <a:rPr lang="en-US" altLang="ko-KR" dirty="0" err="1" smtClean="0"/>
              <a:t>adduser</a:t>
            </a:r>
            <a:r>
              <a:rPr lang="en-US" altLang="ko-KR" dirty="0" smtClean="0"/>
              <a:t> </a:t>
            </a:r>
            <a:r>
              <a:rPr lang="ko-KR" altLang="en-US" dirty="0" smtClean="0"/>
              <a:t>라는 </a:t>
            </a:r>
            <a:r>
              <a:rPr lang="en-US" altLang="ko-KR" dirty="0" err="1" smtClean="0"/>
              <a:t>POSTing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 추가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routes\index.js </a:t>
            </a:r>
            <a:r>
              <a:rPr lang="ko-KR" altLang="en-US" dirty="0" smtClean="0"/>
              <a:t>함수에 다음 내용 추가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39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7918" y="2204864"/>
            <a:ext cx="5336717" cy="42473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00" b="1" dirty="0"/>
              <a:t>/* POST to Add User Service */</a:t>
            </a:r>
          </a:p>
          <a:p>
            <a:r>
              <a:rPr lang="en-US" altLang="ko-KR" sz="1000" b="1" dirty="0" err="1"/>
              <a:t>router.post</a:t>
            </a:r>
            <a:r>
              <a:rPr lang="en-US" altLang="ko-KR" sz="1000" b="1" dirty="0"/>
              <a:t>('/</a:t>
            </a:r>
            <a:r>
              <a:rPr lang="en-US" altLang="ko-KR" sz="1000" b="1" dirty="0" err="1"/>
              <a:t>adduser</a:t>
            </a:r>
            <a:r>
              <a:rPr lang="en-US" altLang="ko-KR" sz="1000" b="1" dirty="0"/>
              <a:t>', function(</a:t>
            </a:r>
            <a:r>
              <a:rPr lang="en-US" altLang="ko-KR" sz="1000" b="1" dirty="0" err="1"/>
              <a:t>req</a:t>
            </a:r>
            <a:r>
              <a:rPr lang="en-US" altLang="ko-KR" sz="1000" b="1" dirty="0"/>
              <a:t>, res) </a:t>
            </a:r>
            <a:r>
              <a:rPr lang="en-US" altLang="ko-KR" sz="1000" b="1" dirty="0" smtClean="0"/>
              <a:t>{</a:t>
            </a:r>
            <a:endParaRPr lang="en-US" altLang="ko-KR" sz="1000" b="1" dirty="0"/>
          </a:p>
          <a:p>
            <a:r>
              <a:rPr lang="en-US" altLang="ko-KR" sz="1000" b="1" dirty="0"/>
              <a:t>    // Set our internal DB variable</a:t>
            </a:r>
          </a:p>
          <a:p>
            <a:r>
              <a:rPr lang="en-US" altLang="ko-KR" sz="1000" b="1" dirty="0"/>
              <a:t>    </a:t>
            </a:r>
            <a:r>
              <a:rPr lang="en-US" altLang="ko-KR" sz="1000" b="1" dirty="0" err="1"/>
              <a:t>var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db</a:t>
            </a:r>
            <a:r>
              <a:rPr lang="en-US" altLang="ko-KR" sz="1000" b="1" dirty="0"/>
              <a:t> = </a:t>
            </a:r>
            <a:r>
              <a:rPr lang="en-US" altLang="ko-KR" sz="1000" b="1" dirty="0" err="1"/>
              <a:t>req.db</a:t>
            </a:r>
            <a:r>
              <a:rPr lang="en-US" altLang="ko-KR" sz="1000" b="1" dirty="0" smtClean="0"/>
              <a:t>;</a:t>
            </a:r>
            <a:endParaRPr lang="en-US" altLang="ko-KR" sz="1000" b="1" dirty="0"/>
          </a:p>
          <a:p>
            <a:r>
              <a:rPr lang="en-US" altLang="ko-KR" sz="1000" b="1" dirty="0"/>
              <a:t>    // Get our form values. These rely on the "name" attributes</a:t>
            </a:r>
          </a:p>
          <a:p>
            <a:r>
              <a:rPr lang="en-US" altLang="ko-KR" sz="1000" b="1" dirty="0"/>
              <a:t>    </a:t>
            </a:r>
            <a:r>
              <a:rPr lang="en-US" altLang="ko-KR" sz="1000" b="1" dirty="0" err="1"/>
              <a:t>var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userName</a:t>
            </a:r>
            <a:r>
              <a:rPr lang="en-US" altLang="ko-KR" sz="1000" b="1" dirty="0"/>
              <a:t> = </a:t>
            </a:r>
            <a:r>
              <a:rPr lang="en-US" altLang="ko-KR" sz="1000" b="1" dirty="0" err="1"/>
              <a:t>req.body.username</a:t>
            </a:r>
            <a:r>
              <a:rPr lang="en-US" altLang="ko-KR" sz="1000" b="1" dirty="0"/>
              <a:t>;</a:t>
            </a:r>
          </a:p>
          <a:p>
            <a:r>
              <a:rPr lang="en-US" altLang="ko-KR" sz="1000" b="1" dirty="0"/>
              <a:t>    </a:t>
            </a:r>
            <a:r>
              <a:rPr lang="en-US" altLang="ko-KR" sz="1000" b="1" dirty="0" err="1"/>
              <a:t>var</a:t>
            </a:r>
            <a:r>
              <a:rPr lang="en-US" altLang="ko-KR" sz="1000" b="1" dirty="0"/>
              <a:t> </a:t>
            </a:r>
            <a:r>
              <a:rPr lang="en-US" altLang="ko-KR" sz="1000" b="1" dirty="0" err="1"/>
              <a:t>userEmail</a:t>
            </a:r>
            <a:r>
              <a:rPr lang="en-US" altLang="ko-KR" sz="1000" b="1" dirty="0"/>
              <a:t> = </a:t>
            </a:r>
            <a:r>
              <a:rPr lang="en-US" altLang="ko-KR" sz="1000" b="1" dirty="0" err="1"/>
              <a:t>req.body.useremail</a:t>
            </a:r>
            <a:r>
              <a:rPr lang="en-US" altLang="ko-KR" sz="1000" b="1" dirty="0" smtClean="0"/>
              <a:t>;</a:t>
            </a:r>
            <a:endParaRPr lang="en-US" altLang="ko-KR" sz="1000" b="1" dirty="0"/>
          </a:p>
          <a:p>
            <a:r>
              <a:rPr lang="en-US" altLang="ko-KR" sz="1000" b="1" dirty="0"/>
              <a:t>    // Set our collection</a:t>
            </a:r>
          </a:p>
          <a:p>
            <a:r>
              <a:rPr lang="en-US" altLang="ko-KR" sz="1000" b="1" dirty="0"/>
              <a:t>    </a:t>
            </a:r>
            <a:r>
              <a:rPr lang="en-US" altLang="ko-KR" sz="1000" b="1" dirty="0" err="1"/>
              <a:t>var</a:t>
            </a:r>
            <a:r>
              <a:rPr lang="en-US" altLang="ko-KR" sz="1000" b="1" dirty="0"/>
              <a:t> collection = </a:t>
            </a:r>
            <a:r>
              <a:rPr lang="en-US" altLang="ko-KR" sz="1000" b="1" dirty="0" err="1"/>
              <a:t>db.get</a:t>
            </a:r>
            <a:r>
              <a:rPr lang="en-US" altLang="ko-KR" sz="1000" b="1" dirty="0"/>
              <a:t>('</a:t>
            </a:r>
            <a:r>
              <a:rPr lang="en-US" altLang="ko-KR" sz="1000" b="1" dirty="0" err="1"/>
              <a:t>usercollection</a:t>
            </a:r>
            <a:r>
              <a:rPr lang="en-US" altLang="ko-KR" sz="1000" b="1" dirty="0" smtClean="0"/>
              <a:t>');</a:t>
            </a:r>
            <a:endParaRPr lang="en-US" altLang="ko-KR" sz="1000" b="1" dirty="0"/>
          </a:p>
          <a:p>
            <a:r>
              <a:rPr lang="en-US" altLang="ko-KR" sz="1000" b="1" dirty="0"/>
              <a:t>    // Submit to the DB</a:t>
            </a:r>
          </a:p>
          <a:p>
            <a:r>
              <a:rPr lang="en-US" altLang="ko-KR" sz="1000" b="1" dirty="0"/>
              <a:t>    </a:t>
            </a:r>
            <a:r>
              <a:rPr lang="en-US" altLang="ko-KR" sz="1000" b="1" dirty="0" err="1"/>
              <a:t>collection.insert</a:t>
            </a:r>
            <a:r>
              <a:rPr lang="en-US" altLang="ko-KR" sz="1000" b="1" dirty="0"/>
              <a:t>({</a:t>
            </a:r>
          </a:p>
          <a:p>
            <a:r>
              <a:rPr lang="en-US" altLang="ko-KR" sz="1000" b="1" dirty="0"/>
              <a:t>        "username" : </a:t>
            </a:r>
            <a:r>
              <a:rPr lang="en-US" altLang="ko-KR" sz="1000" b="1" dirty="0" err="1"/>
              <a:t>userName</a:t>
            </a:r>
            <a:r>
              <a:rPr lang="en-US" altLang="ko-KR" sz="1000" b="1" dirty="0"/>
              <a:t>,</a:t>
            </a:r>
          </a:p>
          <a:p>
            <a:r>
              <a:rPr lang="en-US" altLang="ko-KR" sz="1000" b="1" dirty="0"/>
              <a:t>        "email" : </a:t>
            </a:r>
            <a:r>
              <a:rPr lang="en-US" altLang="ko-KR" sz="1000" b="1" dirty="0" err="1"/>
              <a:t>userEmail</a:t>
            </a:r>
            <a:endParaRPr lang="en-US" altLang="ko-KR" sz="1000" b="1" dirty="0"/>
          </a:p>
          <a:p>
            <a:r>
              <a:rPr lang="en-US" altLang="ko-KR" sz="1000" b="1" dirty="0"/>
              <a:t>    }, function (err, doc) {</a:t>
            </a:r>
          </a:p>
          <a:p>
            <a:r>
              <a:rPr lang="en-US" altLang="ko-KR" sz="1000" b="1" dirty="0"/>
              <a:t>        if (err) {</a:t>
            </a:r>
          </a:p>
          <a:p>
            <a:r>
              <a:rPr lang="en-US" altLang="ko-KR" sz="1000" b="1" dirty="0"/>
              <a:t>            // If it failed, return error</a:t>
            </a:r>
          </a:p>
          <a:p>
            <a:r>
              <a:rPr lang="en-US" altLang="ko-KR" sz="1000" b="1" dirty="0"/>
              <a:t>            </a:t>
            </a:r>
            <a:r>
              <a:rPr lang="en-US" altLang="ko-KR" sz="1000" b="1" dirty="0" err="1"/>
              <a:t>res.send</a:t>
            </a:r>
            <a:r>
              <a:rPr lang="en-US" altLang="ko-KR" sz="1000" b="1" dirty="0"/>
              <a:t>("There was a problem adding the information to the database.");</a:t>
            </a:r>
          </a:p>
          <a:p>
            <a:r>
              <a:rPr lang="en-US" altLang="ko-KR" sz="1000" b="1" dirty="0"/>
              <a:t>        }</a:t>
            </a:r>
          </a:p>
          <a:p>
            <a:r>
              <a:rPr lang="en-US" altLang="ko-KR" sz="1000" b="1" dirty="0"/>
              <a:t>        else {</a:t>
            </a:r>
          </a:p>
          <a:p>
            <a:r>
              <a:rPr lang="en-US" altLang="ko-KR" sz="1000" b="1" dirty="0"/>
              <a:t>            // If it worked, set the header so the address bar doesn't still say /</a:t>
            </a:r>
            <a:r>
              <a:rPr lang="en-US" altLang="ko-KR" sz="1000" b="1" dirty="0" err="1"/>
              <a:t>adduser</a:t>
            </a:r>
            <a:endParaRPr lang="en-US" altLang="ko-KR" sz="1000" b="1" dirty="0"/>
          </a:p>
          <a:p>
            <a:r>
              <a:rPr lang="en-US" altLang="ko-KR" sz="1000" b="1" dirty="0"/>
              <a:t>            </a:t>
            </a:r>
            <a:r>
              <a:rPr lang="en-US" altLang="ko-KR" sz="1000" b="1" dirty="0" err="1"/>
              <a:t>res.location</a:t>
            </a:r>
            <a:r>
              <a:rPr lang="en-US" altLang="ko-KR" sz="1000" b="1" dirty="0"/>
              <a:t>("</a:t>
            </a:r>
            <a:r>
              <a:rPr lang="en-US" altLang="ko-KR" sz="1000" b="1" dirty="0" err="1"/>
              <a:t>userlist</a:t>
            </a:r>
            <a:r>
              <a:rPr lang="en-US" altLang="ko-KR" sz="1000" b="1" dirty="0"/>
              <a:t>");</a:t>
            </a:r>
          </a:p>
          <a:p>
            <a:r>
              <a:rPr lang="en-US" altLang="ko-KR" sz="1000" b="1" dirty="0"/>
              <a:t>            // And forward to success page</a:t>
            </a:r>
          </a:p>
          <a:p>
            <a:r>
              <a:rPr lang="en-US" altLang="ko-KR" sz="1000" b="1" dirty="0"/>
              <a:t>            </a:t>
            </a:r>
            <a:r>
              <a:rPr lang="en-US" altLang="ko-KR" sz="1000" b="1" dirty="0" err="1"/>
              <a:t>res.redirect</a:t>
            </a:r>
            <a:r>
              <a:rPr lang="en-US" altLang="ko-KR" sz="1000" b="1" dirty="0"/>
              <a:t>("</a:t>
            </a:r>
            <a:r>
              <a:rPr lang="en-US" altLang="ko-KR" sz="1000" b="1" dirty="0" err="1"/>
              <a:t>userlist</a:t>
            </a:r>
            <a:r>
              <a:rPr lang="en-US" altLang="ko-KR" sz="1000" b="1" dirty="0"/>
              <a:t>");</a:t>
            </a:r>
          </a:p>
          <a:p>
            <a:r>
              <a:rPr lang="en-US" altLang="ko-KR" sz="1000" b="1" dirty="0"/>
              <a:t>        }</a:t>
            </a:r>
          </a:p>
          <a:p>
            <a:r>
              <a:rPr lang="en-US" altLang="ko-KR" sz="1000" b="1" dirty="0"/>
              <a:t>    });</a:t>
            </a:r>
          </a:p>
          <a:p>
            <a:r>
              <a:rPr lang="en-US" altLang="ko-KR" sz="1000" b="1" dirty="0" smtClean="0"/>
              <a:t>});</a:t>
            </a:r>
            <a:endParaRPr lang="en-US" altLang="ko-KR" sz="1000" b="1" dirty="0"/>
          </a:p>
          <a:p>
            <a:r>
              <a:rPr lang="en-US" altLang="ko-KR" sz="1000" dirty="0" err="1"/>
              <a:t>module.exports</a:t>
            </a:r>
            <a:r>
              <a:rPr lang="en-US" altLang="ko-KR" sz="1000" dirty="0"/>
              <a:t> = router;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6855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차례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Part 5. </a:t>
            </a:r>
            <a:r>
              <a:rPr lang="en-US" altLang="ko-KR" dirty="0" err="1"/>
              <a:t>RESTful</a:t>
            </a:r>
            <a:r>
              <a:rPr lang="en-US" altLang="ko-KR" dirty="0"/>
              <a:t> </a:t>
            </a:r>
            <a:r>
              <a:rPr lang="ko-KR" altLang="en-US" dirty="0"/>
              <a:t>서비스</a:t>
            </a:r>
            <a:r>
              <a:rPr lang="en-US" altLang="ko-KR" dirty="0"/>
              <a:t> </a:t>
            </a:r>
            <a:r>
              <a:rPr lang="ko-KR" altLang="en-US" dirty="0"/>
              <a:t>개발 </a:t>
            </a:r>
            <a:endParaRPr lang="en-US" altLang="ko-KR" dirty="0"/>
          </a:p>
          <a:p>
            <a:pPr lvl="1"/>
            <a:r>
              <a:rPr lang="en-US" altLang="ko-KR" dirty="0"/>
              <a:t>5.1 </a:t>
            </a:r>
            <a:r>
              <a:rPr lang="ko-KR" altLang="en-US" dirty="0"/>
              <a:t>프로젝트</a:t>
            </a:r>
            <a:r>
              <a:rPr lang="en-US" altLang="ko-KR" dirty="0"/>
              <a:t> </a:t>
            </a:r>
            <a:r>
              <a:rPr lang="ko-KR" altLang="en-US" dirty="0"/>
              <a:t>생성 </a:t>
            </a:r>
            <a:endParaRPr lang="en-US" altLang="ko-KR" dirty="0"/>
          </a:p>
          <a:p>
            <a:pPr lvl="1"/>
            <a:r>
              <a:rPr lang="en-US" altLang="ko-KR" dirty="0"/>
              <a:t>5.2 HTML </a:t>
            </a:r>
            <a:r>
              <a:rPr lang="ko-KR" altLang="en-US" dirty="0"/>
              <a:t>작성 </a:t>
            </a:r>
            <a:endParaRPr lang="en-US" altLang="ko-KR" dirty="0"/>
          </a:p>
          <a:p>
            <a:pPr lvl="1"/>
            <a:r>
              <a:rPr lang="en-US" altLang="ko-KR" dirty="0"/>
              <a:t>5.3 </a:t>
            </a:r>
            <a:r>
              <a:rPr lang="ko-KR" altLang="en-US" dirty="0"/>
              <a:t>데이터베이스 생성 </a:t>
            </a:r>
            <a:endParaRPr lang="en-US" altLang="ko-KR" dirty="0"/>
          </a:p>
          <a:p>
            <a:pPr lvl="1"/>
            <a:r>
              <a:rPr lang="en-US" altLang="ko-KR" dirty="0"/>
              <a:t>5.4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테이블 표시 </a:t>
            </a:r>
            <a:endParaRPr lang="en-US" altLang="ko-KR" dirty="0"/>
          </a:p>
          <a:p>
            <a:pPr lvl="1"/>
            <a:r>
              <a:rPr lang="en-US" altLang="ko-KR" dirty="0"/>
              <a:t>5.5 </a:t>
            </a:r>
            <a:r>
              <a:rPr lang="ko-KR" altLang="en-US" dirty="0"/>
              <a:t>사용자 상세정보 보기 화면 제작</a:t>
            </a:r>
            <a:endParaRPr lang="en-US" altLang="ko-KR" dirty="0"/>
          </a:p>
          <a:p>
            <a:pPr lvl="1"/>
            <a:r>
              <a:rPr lang="en-US" altLang="ko-KR" dirty="0"/>
              <a:t>5.6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추가 기능 구현 </a:t>
            </a:r>
            <a:endParaRPr lang="en-US" altLang="ko-KR" dirty="0"/>
          </a:p>
          <a:p>
            <a:pPr lvl="1"/>
            <a:r>
              <a:rPr lang="en-US" altLang="ko-KR" dirty="0"/>
              <a:t>5.7 </a:t>
            </a:r>
            <a:r>
              <a:rPr lang="ko-KR" altLang="en-US" dirty="0"/>
              <a:t>사용자 삭제 기능 구현 </a:t>
            </a:r>
            <a:endParaRPr lang="en-US" altLang="ko-KR" dirty="0"/>
          </a:p>
          <a:p>
            <a:pPr lvl="1"/>
            <a:r>
              <a:rPr lang="en-US" altLang="ko-KR" dirty="0"/>
              <a:t>5.8 </a:t>
            </a:r>
            <a:r>
              <a:rPr lang="ko-KR" altLang="en-US" dirty="0"/>
              <a:t>완성 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41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4.2 </a:t>
            </a:r>
            <a:r>
              <a:rPr lang="ko-KR" altLang="en-US" dirty="0"/>
              <a:t>사용자 입력을 위한 </a:t>
            </a:r>
            <a:r>
              <a:rPr lang="en-US" altLang="ko-KR" dirty="0"/>
              <a:t>DB</a:t>
            </a:r>
            <a:r>
              <a:rPr lang="ko-KR" altLang="en-US" dirty="0"/>
              <a:t>함수 생성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메인페이지에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링크 추가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Index.jade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수정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2479" y="2294870"/>
            <a:ext cx="4309641" cy="28623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extends layout</a:t>
            </a:r>
          </a:p>
          <a:p>
            <a:endParaRPr lang="en-US" altLang="ko-KR" dirty="0"/>
          </a:p>
          <a:p>
            <a:r>
              <a:rPr lang="en-US" altLang="ko-KR" dirty="0"/>
              <a:t>block content</a:t>
            </a:r>
          </a:p>
          <a:p>
            <a:r>
              <a:rPr lang="en-US" altLang="ko-KR" dirty="0"/>
              <a:t>  h1= title</a:t>
            </a:r>
          </a:p>
          <a:p>
            <a:r>
              <a:rPr lang="en-US" altLang="ko-KR" dirty="0"/>
              <a:t>  p Welcome to #{title}</a:t>
            </a:r>
          </a:p>
          <a:p>
            <a:r>
              <a:rPr lang="en-US" altLang="ko-KR" dirty="0"/>
              <a:t>  a(</a:t>
            </a:r>
            <a:r>
              <a:rPr lang="en-US" altLang="ko-KR" dirty="0" err="1"/>
              <a:t>href</a:t>
            </a:r>
            <a:r>
              <a:rPr lang="en-US" altLang="ko-KR" dirty="0"/>
              <a:t>="</a:t>
            </a:r>
            <a:r>
              <a:rPr lang="en-US" altLang="ko-KR" dirty="0" err="1"/>
              <a:t>helloworld</a:t>
            </a:r>
            <a:r>
              <a:rPr lang="en-US" altLang="ko-KR" dirty="0"/>
              <a:t>")="Hello world"</a:t>
            </a:r>
          </a:p>
          <a:p>
            <a:r>
              <a:rPr lang="en-US" altLang="ko-KR" dirty="0"/>
              <a:t>  </a:t>
            </a:r>
            <a:r>
              <a:rPr lang="en-US" altLang="ko-KR" dirty="0" err="1"/>
              <a:t>br</a:t>
            </a:r>
            <a:endParaRPr lang="en-US" altLang="ko-KR" dirty="0"/>
          </a:p>
          <a:p>
            <a:r>
              <a:rPr lang="en-US" altLang="ko-KR" dirty="0"/>
              <a:t>  a(</a:t>
            </a:r>
            <a:r>
              <a:rPr lang="en-US" altLang="ko-KR" dirty="0" err="1"/>
              <a:t>href</a:t>
            </a:r>
            <a:r>
              <a:rPr lang="en-US" altLang="ko-KR" dirty="0"/>
              <a:t>="</a:t>
            </a:r>
            <a:r>
              <a:rPr lang="en-US" altLang="ko-KR" dirty="0" err="1"/>
              <a:t>userlist</a:t>
            </a:r>
            <a:r>
              <a:rPr lang="en-US" altLang="ko-KR" dirty="0"/>
              <a:t>")="User list"</a:t>
            </a:r>
          </a:p>
          <a:p>
            <a:r>
              <a:rPr lang="en-US" altLang="ko-KR" dirty="0"/>
              <a:t>  </a:t>
            </a:r>
            <a:r>
              <a:rPr lang="en-US" altLang="ko-KR" dirty="0" err="1"/>
              <a:t>br</a:t>
            </a:r>
            <a:endParaRPr lang="en-US" altLang="ko-KR" dirty="0"/>
          </a:p>
          <a:p>
            <a:r>
              <a:rPr lang="en-US" altLang="ko-KR" b="1" dirty="0"/>
              <a:t>  a(</a:t>
            </a:r>
            <a:r>
              <a:rPr lang="en-US" altLang="ko-KR" b="1" dirty="0" err="1"/>
              <a:t>href</a:t>
            </a:r>
            <a:r>
              <a:rPr lang="en-US" altLang="ko-KR" b="1" dirty="0"/>
              <a:t>="</a:t>
            </a:r>
            <a:r>
              <a:rPr lang="en-US" altLang="ko-KR" b="1" dirty="0" err="1"/>
              <a:t>newuser</a:t>
            </a:r>
            <a:r>
              <a:rPr lang="en-US" altLang="ko-KR" b="1" dirty="0"/>
              <a:t>")="Add new user"</a:t>
            </a:r>
            <a:endParaRPr lang="ko-KR" altLang="en-US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294870"/>
            <a:ext cx="2238375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2217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4.3 </a:t>
            </a:r>
            <a:r>
              <a:rPr lang="ko-KR" altLang="en-US" dirty="0" smtClean="0"/>
              <a:t>서버 </a:t>
            </a:r>
            <a:r>
              <a:rPr lang="ko-KR" altLang="en-US" dirty="0" err="1" smtClean="0"/>
              <a:t>재시작</a:t>
            </a:r>
            <a:r>
              <a:rPr lang="ko-KR" altLang="en-US" dirty="0" smtClean="0"/>
              <a:t> 및 새로운 사용자 등록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서버 </a:t>
            </a:r>
            <a:r>
              <a:rPr lang="ko-KR" altLang="en-US" dirty="0" err="1" smtClean="0"/>
              <a:t>재시작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npm</a:t>
            </a:r>
            <a:r>
              <a:rPr lang="en-US" altLang="ko-KR" dirty="0" smtClean="0"/>
              <a:t> start </a:t>
            </a:r>
          </a:p>
          <a:p>
            <a:r>
              <a:rPr lang="ko-KR" altLang="en-US" dirty="0" smtClean="0"/>
              <a:t>새로운 사용자 등록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성공</a:t>
            </a:r>
            <a:r>
              <a:rPr lang="en-US" altLang="ko-KR" dirty="0" smtClean="0"/>
              <a:t>! </a:t>
            </a:r>
            <a:r>
              <a:rPr lang="ko-KR" altLang="en-US" dirty="0" smtClean="0"/>
              <a:t>축하합니다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41</a:t>
            </a:fld>
            <a:endParaRPr lang="ko-KR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66491"/>
            <a:ext cx="4819650" cy="215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653136"/>
            <a:ext cx="2362200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6941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5. </a:t>
            </a:r>
            <a:r>
              <a:rPr lang="en-US" altLang="ko-KR" dirty="0" err="1" smtClean="0"/>
              <a:t>RESTful</a:t>
            </a:r>
            <a:r>
              <a:rPr lang="en-US" altLang="ko-KR" dirty="0" smtClean="0"/>
              <a:t> </a:t>
            </a:r>
            <a:r>
              <a:rPr lang="ko-KR" altLang="en-US" dirty="0" smtClean="0"/>
              <a:t>서비스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Part 5. </a:t>
            </a:r>
            <a:r>
              <a:rPr lang="en-US" altLang="ko-KR" dirty="0" err="1"/>
              <a:t>RESTful</a:t>
            </a:r>
            <a:r>
              <a:rPr lang="en-US" altLang="ko-KR" dirty="0"/>
              <a:t> </a:t>
            </a:r>
            <a:r>
              <a:rPr lang="ko-KR" altLang="en-US" dirty="0"/>
              <a:t>서비스</a:t>
            </a:r>
            <a:r>
              <a:rPr lang="en-US" altLang="ko-KR" dirty="0"/>
              <a:t> </a:t>
            </a:r>
            <a:r>
              <a:rPr lang="ko-KR" altLang="en-US" dirty="0"/>
              <a:t>개발 </a:t>
            </a:r>
            <a:endParaRPr lang="en-US" altLang="ko-KR" dirty="0" smtClean="0"/>
          </a:p>
          <a:p>
            <a:pPr lvl="1"/>
            <a:r>
              <a:rPr lang="en-US" altLang="ko-KR" dirty="0"/>
              <a:t>5.1 </a:t>
            </a:r>
            <a:r>
              <a:rPr lang="ko-KR" altLang="en-US" dirty="0"/>
              <a:t>프로젝트</a:t>
            </a:r>
            <a:r>
              <a:rPr lang="en-US" altLang="ko-KR" dirty="0"/>
              <a:t> </a:t>
            </a:r>
            <a:r>
              <a:rPr lang="ko-KR" altLang="en-US" dirty="0"/>
              <a:t>생성 </a:t>
            </a:r>
            <a:endParaRPr lang="en-US" altLang="ko-KR" dirty="0" smtClean="0"/>
          </a:p>
          <a:p>
            <a:pPr lvl="1"/>
            <a:r>
              <a:rPr lang="en-US" altLang="ko-KR" dirty="0"/>
              <a:t>5.2 HTML </a:t>
            </a:r>
            <a:r>
              <a:rPr lang="ko-KR" altLang="en-US" dirty="0"/>
              <a:t>작성 </a:t>
            </a:r>
            <a:endParaRPr lang="en-US" altLang="ko-KR" dirty="0" smtClean="0"/>
          </a:p>
          <a:p>
            <a:pPr lvl="1"/>
            <a:r>
              <a:rPr lang="en-US" altLang="ko-KR" dirty="0"/>
              <a:t>5.3 </a:t>
            </a:r>
            <a:r>
              <a:rPr lang="ko-KR" altLang="en-US" dirty="0"/>
              <a:t>데이터베이스 생성 </a:t>
            </a:r>
            <a:endParaRPr lang="en-US" altLang="ko-KR" dirty="0" smtClean="0"/>
          </a:p>
          <a:p>
            <a:pPr lvl="1"/>
            <a:r>
              <a:rPr lang="en-US" altLang="ko-KR" dirty="0"/>
              <a:t>5.4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테이블 표시 </a:t>
            </a:r>
            <a:endParaRPr lang="en-US" altLang="ko-KR" dirty="0" smtClean="0"/>
          </a:p>
          <a:p>
            <a:pPr lvl="1"/>
            <a:r>
              <a:rPr lang="en-US" altLang="ko-KR" dirty="0"/>
              <a:t>5.5 </a:t>
            </a:r>
            <a:r>
              <a:rPr lang="ko-KR" altLang="en-US" dirty="0"/>
              <a:t>사용자 상세정보 보기 화면 </a:t>
            </a:r>
            <a:r>
              <a:rPr lang="ko-KR" altLang="en-US" dirty="0" smtClean="0"/>
              <a:t>제작</a:t>
            </a:r>
            <a:endParaRPr lang="en-US" altLang="ko-KR" dirty="0" smtClean="0"/>
          </a:p>
          <a:p>
            <a:pPr lvl="1"/>
            <a:r>
              <a:rPr lang="en-US" altLang="ko-KR" dirty="0"/>
              <a:t>5.6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추가 기능 구현 </a:t>
            </a:r>
            <a:endParaRPr lang="en-US" altLang="ko-KR" dirty="0" smtClean="0"/>
          </a:p>
          <a:p>
            <a:pPr lvl="1"/>
            <a:r>
              <a:rPr lang="en-US" altLang="ko-KR" dirty="0"/>
              <a:t>5.7 </a:t>
            </a:r>
            <a:r>
              <a:rPr lang="ko-KR" altLang="en-US" dirty="0"/>
              <a:t>사용자 삭제 기능 구현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5.8 </a:t>
            </a:r>
            <a:r>
              <a:rPr lang="ko-KR" altLang="en-US" dirty="0" smtClean="0"/>
              <a:t>완성 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89480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RESTful</a:t>
            </a:r>
            <a:r>
              <a:rPr lang="en-US" altLang="ko-KR" dirty="0" smtClean="0"/>
              <a:t> </a:t>
            </a:r>
            <a:r>
              <a:rPr lang="ko-KR" altLang="en-US" dirty="0" smtClean="0"/>
              <a:t>서비스 개발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RESTful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/>
              <a:t>Representational State Transfer (REST) 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REST </a:t>
            </a:r>
            <a:r>
              <a:rPr lang="ko-KR" altLang="en-US" dirty="0" smtClean="0"/>
              <a:t>특징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r>
              <a:rPr lang="en-US" altLang="ko-KR" dirty="0" smtClean="0"/>
              <a:t>Use </a:t>
            </a:r>
            <a:r>
              <a:rPr lang="en-US" altLang="ko-KR" dirty="0"/>
              <a:t>HTTP methods </a:t>
            </a:r>
            <a:r>
              <a:rPr lang="en-US" altLang="ko-KR" dirty="0" smtClean="0"/>
              <a:t>explicitly </a:t>
            </a:r>
          </a:p>
          <a:p>
            <a:pPr lvl="2"/>
            <a:r>
              <a:rPr lang="en-US" altLang="ko-KR" dirty="0" smtClean="0"/>
              <a:t>GET, POST, PUT, DELETE </a:t>
            </a:r>
            <a:r>
              <a:rPr lang="ko-KR" altLang="en-US" dirty="0" smtClean="0"/>
              <a:t>등의 </a:t>
            </a:r>
            <a:r>
              <a:rPr lang="en-US" altLang="ko-KR" dirty="0" smtClean="0"/>
              <a:t>Http </a:t>
            </a:r>
            <a:r>
              <a:rPr lang="ko-KR" altLang="en-US" dirty="0" err="1" smtClean="0"/>
              <a:t>메서드를</a:t>
            </a:r>
            <a:r>
              <a:rPr lang="ko-KR" altLang="en-US" dirty="0" smtClean="0"/>
              <a:t> 이용 </a:t>
            </a:r>
            <a:endParaRPr lang="en-US" altLang="ko-KR" dirty="0"/>
          </a:p>
          <a:p>
            <a:pPr lvl="1"/>
            <a:r>
              <a:rPr lang="en-US" altLang="ko-KR" dirty="0"/>
              <a:t>Be </a:t>
            </a:r>
            <a:r>
              <a:rPr lang="en-US" altLang="ko-KR" dirty="0" smtClean="0"/>
              <a:t>stateless </a:t>
            </a:r>
          </a:p>
          <a:p>
            <a:pPr lvl="2"/>
            <a:r>
              <a:rPr lang="ko-KR" altLang="en-US" dirty="0" smtClean="0"/>
              <a:t>상태정보를 서버에 저장하지 않음 </a:t>
            </a:r>
            <a:endParaRPr lang="en-US" altLang="ko-KR" dirty="0"/>
          </a:p>
          <a:p>
            <a:pPr lvl="1"/>
            <a:r>
              <a:rPr lang="en-US" altLang="ko-KR" dirty="0"/>
              <a:t>Expose directory structure-like </a:t>
            </a:r>
            <a:r>
              <a:rPr lang="en-US" altLang="ko-KR" dirty="0" smtClean="0"/>
              <a:t>URIs </a:t>
            </a:r>
          </a:p>
          <a:p>
            <a:pPr lvl="2"/>
            <a:r>
              <a:rPr lang="ko-KR" altLang="en-US" dirty="0" err="1" smtClean="0"/>
              <a:t>디렉토리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구조 형태의 </a:t>
            </a:r>
            <a:r>
              <a:rPr lang="en-US" altLang="ko-KR" dirty="0" smtClean="0"/>
              <a:t>URL </a:t>
            </a:r>
            <a:r>
              <a:rPr lang="ko-KR" altLang="en-US" dirty="0" smtClean="0"/>
              <a:t>주소를 사용</a:t>
            </a:r>
            <a:endParaRPr lang="en-US" altLang="ko-KR" dirty="0"/>
          </a:p>
          <a:p>
            <a:pPr lvl="1"/>
            <a:r>
              <a:rPr lang="en-US" altLang="ko-KR" dirty="0"/>
              <a:t>Transfer XML, JavaScript Object Notation (JSON), or both</a:t>
            </a:r>
            <a:r>
              <a:rPr lang="en-US" altLang="ko-KR" dirty="0" smtClean="0"/>
              <a:t>. </a:t>
            </a:r>
          </a:p>
          <a:p>
            <a:pPr lvl="2"/>
            <a:r>
              <a:rPr lang="ko-KR" altLang="en-US" dirty="0" smtClean="0"/>
              <a:t>데이터를</a:t>
            </a:r>
            <a:r>
              <a:rPr lang="en-US" altLang="ko-KR" dirty="0" smtClean="0"/>
              <a:t> XML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JSON </a:t>
            </a:r>
            <a:r>
              <a:rPr lang="ko-KR" altLang="en-US" dirty="0" smtClean="0"/>
              <a:t>형태로 전달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204864"/>
            <a:ext cx="5616624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i="1" dirty="0"/>
              <a:t>an architectural style that abstracts the architectural elements within a distributed hypermedia system</a:t>
            </a:r>
            <a:r>
              <a:rPr lang="en-US" altLang="ko-KR" dirty="0"/>
              <a:t>.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12423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RESTful</a:t>
            </a:r>
            <a:r>
              <a:rPr lang="en-US" altLang="ko-KR" dirty="0"/>
              <a:t> </a:t>
            </a:r>
            <a:r>
              <a:rPr lang="ko-KR" altLang="en-US" dirty="0"/>
              <a:t>서비스</a:t>
            </a:r>
            <a:r>
              <a:rPr lang="en-US" altLang="ko-KR" dirty="0"/>
              <a:t> </a:t>
            </a:r>
            <a:r>
              <a:rPr lang="ko-KR" altLang="en-US" dirty="0"/>
              <a:t>개발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한 페이지에서 모든 작업이 수행되는 </a:t>
            </a:r>
            <a:r>
              <a:rPr lang="ko-KR" altLang="en-US" dirty="0" err="1" smtClean="0"/>
              <a:t>웹서비스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개발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44</a:t>
            </a:fld>
            <a:endParaRPr lang="ko-KR" altLang="en-US" dirty="0"/>
          </a:p>
        </p:txBody>
      </p:sp>
      <p:pic>
        <p:nvPicPr>
          <p:cNvPr id="17410" name="Picture 2" descr="Restful Web App Screenshot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815" y="1916832"/>
            <a:ext cx="5715000" cy="43815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5962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5.1 </a:t>
            </a:r>
            <a:r>
              <a:rPr lang="ko-KR" altLang="en-US" dirty="0" smtClean="0"/>
              <a:t>프로젝트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생성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편의상 새로운 </a:t>
            </a:r>
            <a:r>
              <a:rPr lang="en-US" altLang="ko-KR" dirty="0" smtClean="0"/>
              <a:t>express </a:t>
            </a:r>
            <a:r>
              <a:rPr lang="ko-KR" altLang="en-US" dirty="0" smtClean="0"/>
              <a:t>프로젝트를 생성하자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 </a:t>
            </a:r>
            <a:r>
              <a:rPr lang="ko-KR" altLang="en-US" dirty="0" smtClean="0"/>
              <a:t>폴더로 이동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express nodetest2   (nodetest2 </a:t>
            </a:r>
            <a:r>
              <a:rPr lang="ko-KR" altLang="en-US" dirty="0"/>
              <a:t>프로젝트 </a:t>
            </a:r>
            <a:r>
              <a:rPr lang="ko-KR" altLang="en-US" dirty="0" smtClean="0"/>
              <a:t>생성</a:t>
            </a:r>
            <a:r>
              <a:rPr lang="en-US" altLang="ko-KR" dirty="0" smtClean="0"/>
              <a:t>)</a:t>
            </a:r>
          </a:p>
          <a:p>
            <a:r>
              <a:rPr lang="en-US" altLang="ko-KR" dirty="0" err="1" smtClean="0"/>
              <a:t>Package.json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수정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c:\node\nodetest2\package.json</a:t>
            </a:r>
          </a:p>
          <a:p>
            <a:pPr lvl="1"/>
            <a:r>
              <a:rPr lang="en-US" altLang="ko-KR" dirty="0" err="1" smtClean="0"/>
              <a:t>Mongodb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mongoskin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추가 </a:t>
            </a:r>
            <a:endParaRPr lang="en-US" altLang="ko-KR" dirty="0" smtClean="0"/>
          </a:p>
          <a:p>
            <a:r>
              <a:rPr lang="ko-KR" altLang="en-US" dirty="0" smtClean="0"/>
              <a:t>패키지 설치 </a:t>
            </a:r>
            <a:endParaRPr lang="en-US" altLang="ko-KR" dirty="0" smtClean="0"/>
          </a:p>
          <a:p>
            <a:pPr lvl="1"/>
            <a:r>
              <a:rPr lang="en-US" altLang="ko-KR" dirty="0"/>
              <a:t>c:\</a:t>
            </a:r>
            <a:r>
              <a:rPr lang="en-US" altLang="ko-KR" dirty="0" smtClean="0"/>
              <a:t>node\nodetest2\ </a:t>
            </a:r>
            <a:r>
              <a:rPr lang="ko-KR" altLang="en-US" dirty="0" smtClean="0"/>
              <a:t>폴더로 이동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npm</a:t>
            </a:r>
            <a:r>
              <a:rPr lang="en-US" altLang="ko-KR" dirty="0" smtClean="0"/>
              <a:t> install </a:t>
            </a:r>
            <a:endParaRPr lang="en-US" altLang="ko-KR" dirty="0"/>
          </a:p>
          <a:p>
            <a:r>
              <a:rPr lang="en-US" altLang="ko-KR" dirty="0" smtClean="0"/>
              <a:t>DB</a:t>
            </a:r>
            <a:r>
              <a:rPr lang="ko-KR" altLang="en-US" dirty="0" smtClean="0"/>
              <a:t>가 사용할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생성 </a:t>
            </a:r>
            <a:endParaRPr lang="en-US" altLang="ko-KR" dirty="0" smtClean="0"/>
          </a:p>
          <a:p>
            <a:pPr lvl="1"/>
            <a:r>
              <a:rPr lang="en-US" altLang="ko-KR" dirty="0"/>
              <a:t>c:\node\nodetest2\ </a:t>
            </a:r>
            <a:r>
              <a:rPr lang="ko-KR" altLang="en-US" dirty="0"/>
              <a:t>폴더로 이동 </a:t>
            </a:r>
            <a:endParaRPr lang="en-US" altLang="ko-KR" dirty="0"/>
          </a:p>
          <a:p>
            <a:pPr lvl="1"/>
            <a:r>
              <a:rPr lang="en-US" altLang="ko-KR" dirty="0" err="1" smtClean="0"/>
              <a:t>mkdir</a:t>
            </a:r>
            <a:r>
              <a:rPr lang="en-US" altLang="ko-KR" dirty="0" smtClean="0"/>
              <a:t> data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45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61507" y="2696140"/>
            <a:ext cx="2470933" cy="28931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{</a:t>
            </a:r>
          </a:p>
          <a:p>
            <a:r>
              <a:rPr lang="en-US" altLang="ko-KR" sz="1400" dirty="0" smtClean="0"/>
              <a:t>  "</a:t>
            </a:r>
            <a:r>
              <a:rPr lang="en-US" altLang="ko-KR" sz="1400" dirty="0"/>
              <a:t>dependencies": {</a:t>
            </a:r>
          </a:p>
          <a:p>
            <a:r>
              <a:rPr lang="en-US" altLang="ko-KR" sz="1400" dirty="0"/>
              <a:t>    "body-parser": "~1.10.2",</a:t>
            </a:r>
          </a:p>
          <a:p>
            <a:r>
              <a:rPr lang="en-US" altLang="ko-KR" sz="1400" dirty="0"/>
              <a:t>    "cookie-parser": "~1.3.3",</a:t>
            </a:r>
          </a:p>
          <a:p>
            <a:r>
              <a:rPr lang="en-US" altLang="ko-KR" sz="1400" dirty="0"/>
              <a:t>    "debug": "~2.1.1",</a:t>
            </a:r>
          </a:p>
          <a:p>
            <a:r>
              <a:rPr lang="en-US" altLang="ko-KR" sz="1400" dirty="0"/>
              <a:t>    "express": "~4.11.1",</a:t>
            </a:r>
          </a:p>
          <a:p>
            <a:r>
              <a:rPr lang="en-US" altLang="ko-KR" sz="1400" dirty="0"/>
              <a:t>    "jade": "~1.9.1",</a:t>
            </a:r>
          </a:p>
          <a:p>
            <a:r>
              <a:rPr lang="en-US" altLang="ko-KR" sz="1400" dirty="0"/>
              <a:t>    "</a:t>
            </a:r>
            <a:r>
              <a:rPr lang="en-US" altLang="ko-KR" sz="1400" dirty="0" err="1"/>
              <a:t>morgan</a:t>
            </a:r>
            <a:r>
              <a:rPr lang="en-US" altLang="ko-KR" sz="1400" dirty="0"/>
              <a:t>": "~1.5.1",</a:t>
            </a:r>
          </a:p>
          <a:p>
            <a:r>
              <a:rPr lang="en-US" altLang="ko-KR" sz="1400" dirty="0"/>
              <a:t>    "serve-favicon": "~2.2.0",</a:t>
            </a:r>
          </a:p>
          <a:p>
            <a:r>
              <a:rPr lang="en-US" altLang="ko-KR" sz="1400" b="1" dirty="0"/>
              <a:t>    "</a:t>
            </a:r>
            <a:r>
              <a:rPr lang="en-US" altLang="ko-KR" sz="1400" b="1" dirty="0" err="1"/>
              <a:t>mongodb</a:t>
            </a:r>
            <a:r>
              <a:rPr lang="en-US" altLang="ko-KR" sz="1400" b="1" dirty="0"/>
              <a:t>": "*",</a:t>
            </a:r>
          </a:p>
          <a:p>
            <a:r>
              <a:rPr lang="en-US" altLang="ko-KR" sz="1400" b="1" dirty="0"/>
              <a:t>    "</a:t>
            </a:r>
            <a:r>
              <a:rPr lang="en-US" altLang="ko-KR" sz="1400" b="1" dirty="0" err="1"/>
              <a:t>mongoskin</a:t>
            </a:r>
            <a:r>
              <a:rPr lang="en-US" altLang="ko-KR" sz="1400" b="1" dirty="0"/>
              <a:t>": "*"</a:t>
            </a:r>
          </a:p>
          <a:p>
            <a:r>
              <a:rPr lang="en-US" altLang="ko-KR" sz="1400" dirty="0"/>
              <a:t>  }</a:t>
            </a:r>
          </a:p>
          <a:p>
            <a:r>
              <a:rPr lang="en-US" altLang="ko-KR" sz="1400" dirty="0"/>
              <a:t>}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420195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5.2 HTML </a:t>
            </a:r>
            <a:r>
              <a:rPr lang="ko-KR" altLang="en-US" dirty="0" smtClean="0"/>
              <a:t>작성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Layout.jade</a:t>
            </a:r>
            <a:r>
              <a:rPr lang="en-US" altLang="ko-KR" dirty="0" smtClean="0"/>
              <a:t> </a:t>
            </a:r>
            <a:r>
              <a:rPr lang="ko-KR" altLang="en-US" dirty="0" smtClean="0"/>
              <a:t>수정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c:\node\nodetest2\views\layout.jade</a:t>
            </a:r>
          </a:p>
          <a:p>
            <a:pPr lvl="1"/>
            <a:r>
              <a:rPr lang="en-US" altLang="ko-KR" dirty="0" smtClean="0"/>
              <a:t>jQuery </a:t>
            </a:r>
            <a:r>
              <a:rPr lang="ko-KR" altLang="en-US" dirty="0" smtClean="0"/>
              <a:t>링크</a:t>
            </a:r>
            <a:r>
              <a:rPr lang="en-US" altLang="ko-KR" dirty="0" smtClean="0"/>
              <a:t> </a:t>
            </a:r>
            <a:r>
              <a:rPr lang="ko-KR" altLang="en-US" dirty="0" smtClean="0"/>
              <a:t>추가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 프로젝트에서 </a:t>
            </a:r>
            <a:r>
              <a:rPr lang="en-US" altLang="ko-KR" dirty="0" smtClean="0"/>
              <a:t>jQuery </a:t>
            </a:r>
            <a:r>
              <a:rPr lang="ko-KR" altLang="en-US" dirty="0" smtClean="0"/>
              <a:t>이용 예정</a:t>
            </a:r>
            <a:r>
              <a:rPr lang="en-US" altLang="ko-KR" dirty="0" smtClean="0"/>
              <a:t>) </a:t>
            </a:r>
            <a:endParaRPr lang="en-US" altLang="ko-KR" dirty="0"/>
          </a:p>
          <a:p>
            <a:pPr lvl="1"/>
            <a:r>
              <a:rPr lang="en-US" altLang="ko-KR" dirty="0" smtClean="0"/>
              <a:t>/</a:t>
            </a:r>
            <a:r>
              <a:rPr lang="en-US" altLang="ko-KR" dirty="0" err="1" smtClean="0"/>
              <a:t>javascripts</a:t>
            </a:r>
            <a:r>
              <a:rPr lang="en-US" altLang="ko-KR" dirty="0" smtClean="0"/>
              <a:t>/global.js </a:t>
            </a:r>
            <a:r>
              <a:rPr lang="ko-KR" altLang="en-US" dirty="0" smtClean="0"/>
              <a:t>파일 추가 </a:t>
            </a:r>
            <a:r>
              <a:rPr lang="en-US" altLang="ko-KR" dirty="0" smtClean="0"/>
              <a:t>(</a:t>
            </a:r>
            <a:r>
              <a:rPr lang="ko-KR" altLang="en-US" dirty="0" smtClean="0"/>
              <a:t>공용 자바스크립트 파일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새로 만들어야 함</a:t>
            </a:r>
            <a:r>
              <a:rPr lang="en-US" altLang="ko-KR" dirty="0" smtClean="0"/>
              <a:t>)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365760" lvl="1" indent="0">
              <a:buNone/>
            </a:pPr>
            <a:endParaRPr lang="en-US" altLang="ko-KR" dirty="0"/>
          </a:p>
          <a:p>
            <a:pPr lvl="1"/>
            <a:r>
              <a:rPr lang="ko-KR" altLang="en-US" dirty="0" smtClean="0"/>
              <a:t>스타일 파일을 예쁜</a:t>
            </a:r>
            <a:r>
              <a:rPr lang="en-US" altLang="ko-KR" dirty="0" smtClean="0"/>
              <a:t> </a:t>
            </a:r>
            <a:r>
              <a:rPr lang="ko-KR" altLang="en-US" dirty="0" smtClean="0"/>
              <a:t>것으로 업데이트 </a:t>
            </a:r>
            <a:endParaRPr lang="en-US" altLang="ko-KR" dirty="0" smtClean="0"/>
          </a:p>
          <a:p>
            <a:pPr lvl="2"/>
            <a:r>
              <a:rPr lang="en-US" altLang="ko-KR" dirty="0"/>
              <a:t>/</a:t>
            </a:r>
            <a:r>
              <a:rPr lang="en-US" altLang="ko-KR" dirty="0" smtClean="0"/>
              <a:t>public/</a:t>
            </a:r>
            <a:r>
              <a:rPr lang="en-US" altLang="ko-KR" dirty="0" err="1" smtClean="0"/>
              <a:t>stylesheets</a:t>
            </a:r>
            <a:r>
              <a:rPr lang="en-US" altLang="ko-KR" dirty="0" smtClean="0"/>
              <a:t>/style.css </a:t>
            </a:r>
            <a:r>
              <a:rPr lang="ko-KR" altLang="en-US" dirty="0" smtClean="0"/>
              <a:t>를 </a:t>
            </a:r>
            <a:r>
              <a:rPr lang="ko-KR" altLang="en-US" b="1" dirty="0" smtClean="0">
                <a:solidFill>
                  <a:srgbClr val="C00000"/>
                </a:solidFill>
                <a:hlinkClick r:id="rId2"/>
              </a:rPr>
              <a:t>다음</a:t>
            </a:r>
            <a:r>
              <a:rPr lang="en-US" altLang="ko-KR" b="1" dirty="0" smtClean="0">
                <a:solidFill>
                  <a:srgbClr val="C00000"/>
                </a:solidFill>
                <a:hlinkClick r:id="rId2"/>
              </a:rPr>
              <a:t> </a:t>
            </a:r>
            <a:r>
              <a:rPr lang="ko-KR" altLang="en-US" b="1" dirty="0" smtClean="0">
                <a:solidFill>
                  <a:srgbClr val="C00000"/>
                </a:solidFill>
                <a:hlinkClick r:id="rId2"/>
              </a:rPr>
              <a:t>링크의 </a:t>
            </a:r>
            <a:r>
              <a:rPr lang="ko-KR" altLang="en-US" dirty="0" smtClean="0"/>
              <a:t>것으로 덮어씀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3341891"/>
            <a:ext cx="6871753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err="1"/>
              <a:t>doctype</a:t>
            </a:r>
            <a:r>
              <a:rPr lang="en-US" altLang="ko-KR" sz="1400" dirty="0"/>
              <a:t> html</a:t>
            </a:r>
          </a:p>
          <a:p>
            <a:r>
              <a:rPr lang="en-US" altLang="ko-KR" sz="1400" dirty="0"/>
              <a:t>html</a:t>
            </a:r>
          </a:p>
          <a:p>
            <a:r>
              <a:rPr lang="en-US" altLang="ko-KR" sz="1400" dirty="0"/>
              <a:t>  head</a:t>
            </a:r>
          </a:p>
          <a:p>
            <a:r>
              <a:rPr lang="en-US" altLang="ko-KR" sz="1400" dirty="0"/>
              <a:t>    title= title</a:t>
            </a:r>
          </a:p>
          <a:p>
            <a:r>
              <a:rPr lang="en-US" altLang="ko-KR" sz="1400" dirty="0"/>
              <a:t>    link(</a:t>
            </a:r>
            <a:r>
              <a:rPr lang="en-US" altLang="ko-KR" sz="1400" dirty="0" err="1"/>
              <a:t>rel</a:t>
            </a:r>
            <a:r>
              <a:rPr lang="en-US" altLang="ko-KR" sz="1400" dirty="0"/>
              <a:t>='</a:t>
            </a:r>
            <a:r>
              <a:rPr lang="en-US" altLang="ko-KR" sz="1400" dirty="0" err="1"/>
              <a:t>stylesheet</a:t>
            </a:r>
            <a:r>
              <a:rPr lang="en-US" altLang="ko-KR" sz="1400" dirty="0"/>
              <a:t>', </a:t>
            </a:r>
            <a:r>
              <a:rPr lang="en-US" altLang="ko-KR" sz="1400" dirty="0" err="1"/>
              <a:t>href</a:t>
            </a:r>
            <a:r>
              <a:rPr lang="en-US" altLang="ko-KR" sz="1400" dirty="0"/>
              <a:t>='/</a:t>
            </a:r>
            <a:r>
              <a:rPr lang="en-US" altLang="ko-KR" sz="1400" dirty="0" err="1"/>
              <a:t>stylesheets</a:t>
            </a:r>
            <a:r>
              <a:rPr lang="en-US" altLang="ko-KR" sz="1400" dirty="0"/>
              <a:t>/style.css')</a:t>
            </a:r>
          </a:p>
          <a:p>
            <a:r>
              <a:rPr lang="en-US" altLang="ko-KR" sz="1400" dirty="0"/>
              <a:t>  body</a:t>
            </a:r>
          </a:p>
          <a:p>
            <a:r>
              <a:rPr lang="en-US" altLang="ko-KR" sz="1400" dirty="0"/>
              <a:t>    block content</a:t>
            </a:r>
          </a:p>
          <a:p>
            <a:r>
              <a:rPr lang="en-US" altLang="ko-KR" sz="1400" b="1" dirty="0"/>
              <a:t>    script(</a:t>
            </a:r>
            <a:r>
              <a:rPr lang="en-US" altLang="ko-KR" sz="1400" b="1" dirty="0" err="1"/>
              <a:t>src</a:t>
            </a:r>
            <a:r>
              <a:rPr lang="en-US" altLang="ko-KR" sz="1400" b="1" dirty="0"/>
              <a:t>='http://ajax.googleapis.com/</a:t>
            </a:r>
            <a:r>
              <a:rPr lang="en-US" altLang="ko-KR" sz="1400" b="1" dirty="0" err="1"/>
              <a:t>ajax</a:t>
            </a:r>
            <a:r>
              <a:rPr lang="en-US" altLang="ko-KR" sz="1400" b="1" dirty="0"/>
              <a:t>/libs/</a:t>
            </a:r>
            <a:r>
              <a:rPr lang="en-US" altLang="ko-KR" sz="1400" b="1" dirty="0" err="1"/>
              <a:t>jquery</a:t>
            </a:r>
            <a:r>
              <a:rPr lang="en-US" altLang="ko-KR" sz="1400" b="1" dirty="0"/>
              <a:t>/2.0.3/jquery.min.js')</a:t>
            </a:r>
          </a:p>
          <a:p>
            <a:r>
              <a:rPr lang="en-US" altLang="ko-KR" sz="1400" b="1" dirty="0"/>
              <a:t>    script(</a:t>
            </a:r>
            <a:r>
              <a:rPr lang="en-US" altLang="ko-KR" sz="1400" b="1" dirty="0" err="1"/>
              <a:t>src</a:t>
            </a:r>
            <a:r>
              <a:rPr lang="en-US" altLang="ko-KR" sz="1400" b="1" dirty="0"/>
              <a:t>='/</a:t>
            </a:r>
            <a:r>
              <a:rPr lang="en-US" altLang="ko-KR" sz="1400" b="1" dirty="0" err="1"/>
              <a:t>javascripts</a:t>
            </a:r>
            <a:r>
              <a:rPr lang="en-US" altLang="ko-KR" sz="1400" b="1" dirty="0"/>
              <a:t>/global.js')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083953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5.2 HTML </a:t>
            </a:r>
            <a:r>
              <a:rPr lang="ko-KR" altLang="en-US" dirty="0"/>
              <a:t>작성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index.jade</a:t>
            </a:r>
            <a:r>
              <a:rPr lang="ko-KR" altLang="en-US" dirty="0" smtClean="0"/>
              <a:t>에 사용자 리스트를 보여주는 기능 구현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c:\node\nodetest2\views\index.jade</a:t>
            </a:r>
          </a:p>
          <a:p>
            <a:pPr lvl="1"/>
            <a:r>
              <a:rPr lang="en-US" altLang="ko-KR" dirty="0" smtClean="0"/>
              <a:t>jade </a:t>
            </a:r>
            <a:r>
              <a:rPr lang="ko-KR" altLang="en-US" dirty="0" smtClean="0"/>
              <a:t>파일 </a:t>
            </a:r>
            <a:r>
              <a:rPr lang="ko-KR" altLang="en-US" dirty="0" err="1" smtClean="0"/>
              <a:t>수정시에는</a:t>
            </a:r>
            <a:r>
              <a:rPr lang="ko-KR" altLang="en-US" dirty="0" smtClean="0"/>
              <a:t> 들여쓰기를 정확하게 사용해야 함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이메일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삭제여부</a:t>
            </a:r>
            <a:r>
              <a:rPr lang="en-US" altLang="ko-KR" dirty="0" smtClean="0"/>
              <a:t>?</a:t>
            </a:r>
            <a:r>
              <a:rPr lang="ko-KR" altLang="en-US" dirty="0" smtClean="0"/>
              <a:t>의 테이블로 표시</a:t>
            </a:r>
            <a:endParaRPr lang="en-US" altLang="ko-KR" dirty="0" smtClean="0"/>
          </a:p>
          <a:p>
            <a:r>
              <a:rPr lang="ko-KR" altLang="en-US" dirty="0" smtClean="0"/>
              <a:t>서버 </a:t>
            </a:r>
            <a:r>
              <a:rPr lang="ko-KR" altLang="en-US" dirty="0" err="1" smtClean="0"/>
              <a:t>재시작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npm</a:t>
            </a:r>
            <a:r>
              <a:rPr lang="en-US" altLang="ko-KR" dirty="0" smtClean="0"/>
              <a:t> start </a:t>
            </a:r>
            <a:endParaRPr lang="en-US" altLang="ko-KR" dirty="0"/>
          </a:p>
          <a:p>
            <a:r>
              <a:rPr lang="ko-KR" altLang="en-US" dirty="0" smtClean="0"/>
              <a:t>브라우저로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확인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21064" y="2699042"/>
            <a:ext cx="2515432" cy="39703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extends layout</a:t>
            </a:r>
          </a:p>
          <a:p>
            <a:endParaRPr lang="en-US" altLang="ko-KR" sz="1400" dirty="0"/>
          </a:p>
          <a:p>
            <a:r>
              <a:rPr lang="en-US" altLang="ko-KR" sz="1400" dirty="0"/>
              <a:t>block content</a:t>
            </a:r>
          </a:p>
          <a:p>
            <a:r>
              <a:rPr lang="en-US" altLang="ko-KR" sz="1400" dirty="0"/>
              <a:t>    h1= title</a:t>
            </a:r>
          </a:p>
          <a:p>
            <a:r>
              <a:rPr lang="en-US" altLang="ko-KR" sz="1400" dirty="0"/>
              <a:t>    p Welcome to our test</a:t>
            </a:r>
          </a:p>
          <a:p>
            <a:r>
              <a:rPr lang="en-US" altLang="ko-KR" sz="1400" dirty="0" smtClean="0"/>
              <a:t>    </a:t>
            </a:r>
            <a:r>
              <a:rPr lang="en-US" altLang="ko-KR" sz="1400" dirty="0"/>
              <a:t>// Wrapper</a:t>
            </a:r>
          </a:p>
          <a:p>
            <a:r>
              <a:rPr lang="en-US" altLang="ko-KR" sz="1400" dirty="0"/>
              <a:t>    #</a:t>
            </a:r>
            <a:r>
              <a:rPr lang="en-US" altLang="ko-KR" sz="1400" dirty="0" smtClean="0"/>
              <a:t>wrapper</a:t>
            </a:r>
            <a:endParaRPr lang="en-US" altLang="ko-KR" sz="1400" dirty="0"/>
          </a:p>
          <a:p>
            <a:r>
              <a:rPr lang="en-US" altLang="ko-KR" sz="1400" dirty="0"/>
              <a:t>        // USER LIST</a:t>
            </a:r>
          </a:p>
          <a:p>
            <a:r>
              <a:rPr lang="en-US" altLang="ko-KR" sz="1400" dirty="0"/>
              <a:t>        h2 User List</a:t>
            </a:r>
          </a:p>
          <a:p>
            <a:r>
              <a:rPr lang="en-US" altLang="ko-KR" sz="1400" dirty="0"/>
              <a:t>        #</a:t>
            </a:r>
            <a:r>
              <a:rPr lang="en-US" altLang="ko-KR" sz="1400" dirty="0" err="1"/>
              <a:t>userList</a:t>
            </a:r>
            <a:endParaRPr lang="en-US" altLang="ko-KR" sz="1400" dirty="0"/>
          </a:p>
          <a:p>
            <a:r>
              <a:rPr lang="en-US" altLang="ko-KR" sz="1400" dirty="0"/>
              <a:t>            table</a:t>
            </a:r>
          </a:p>
          <a:p>
            <a:r>
              <a:rPr lang="en-US" altLang="ko-KR" sz="1400" dirty="0"/>
              <a:t>                </a:t>
            </a:r>
            <a:r>
              <a:rPr lang="en-US" altLang="ko-KR" sz="1400" dirty="0" err="1"/>
              <a:t>thead</a:t>
            </a:r>
            <a:endParaRPr lang="en-US" altLang="ko-KR" sz="1400" dirty="0"/>
          </a:p>
          <a:p>
            <a:r>
              <a:rPr lang="en-US" altLang="ko-KR" sz="1400" dirty="0"/>
              <a:t>                    </a:t>
            </a:r>
            <a:r>
              <a:rPr lang="en-US" altLang="ko-KR" sz="1400" dirty="0" err="1"/>
              <a:t>th</a:t>
            </a:r>
            <a:r>
              <a:rPr lang="en-US" altLang="ko-KR" sz="1400" dirty="0"/>
              <a:t> </a:t>
            </a:r>
            <a:r>
              <a:rPr lang="en-US" altLang="ko-KR" sz="1400" dirty="0" err="1"/>
              <a:t>UserName</a:t>
            </a:r>
            <a:endParaRPr lang="en-US" altLang="ko-KR" sz="1400" dirty="0"/>
          </a:p>
          <a:p>
            <a:r>
              <a:rPr lang="en-US" altLang="ko-KR" sz="1400" dirty="0"/>
              <a:t>                    </a:t>
            </a:r>
            <a:r>
              <a:rPr lang="en-US" altLang="ko-KR" sz="1400" dirty="0" err="1"/>
              <a:t>th</a:t>
            </a:r>
            <a:r>
              <a:rPr lang="en-US" altLang="ko-KR" sz="1400" dirty="0"/>
              <a:t> Email</a:t>
            </a:r>
          </a:p>
          <a:p>
            <a:r>
              <a:rPr lang="en-US" altLang="ko-KR" sz="1400" dirty="0"/>
              <a:t>                    </a:t>
            </a:r>
            <a:r>
              <a:rPr lang="en-US" altLang="ko-KR" sz="1400" dirty="0" err="1"/>
              <a:t>th</a:t>
            </a:r>
            <a:r>
              <a:rPr lang="en-US" altLang="ko-KR" sz="1400" dirty="0"/>
              <a:t> Delete?</a:t>
            </a:r>
          </a:p>
          <a:p>
            <a:r>
              <a:rPr lang="en-US" altLang="ko-KR" sz="1400" dirty="0"/>
              <a:t>                </a:t>
            </a:r>
            <a:r>
              <a:rPr lang="en-US" altLang="ko-KR" sz="1400" dirty="0" err="1"/>
              <a:t>tbody</a:t>
            </a:r>
            <a:endParaRPr lang="en-US" altLang="ko-KR" sz="1400" dirty="0"/>
          </a:p>
          <a:p>
            <a:r>
              <a:rPr lang="en-US" altLang="ko-KR" sz="1400" dirty="0"/>
              <a:t>        // /USER LIST</a:t>
            </a:r>
          </a:p>
          <a:p>
            <a:r>
              <a:rPr lang="en-US" altLang="ko-KR" sz="1400" dirty="0" smtClean="0"/>
              <a:t>    </a:t>
            </a:r>
            <a:r>
              <a:rPr lang="en-US" altLang="ko-KR" sz="1400" dirty="0"/>
              <a:t>// /WRAPPER</a:t>
            </a:r>
            <a:endParaRPr lang="ko-KR" altLang="en-US" sz="1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27515"/>
            <a:ext cx="4608512" cy="14057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6897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5.3 </a:t>
            </a:r>
            <a:r>
              <a:rPr lang="ko-KR" altLang="en-US" dirty="0" smtClean="0"/>
              <a:t>데이터베이스 생성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서버 실행 </a:t>
            </a:r>
            <a:endParaRPr lang="en-US" altLang="ko-KR" dirty="0" smtClean="0"/>
          </a:p>
          <a:p>
            <a:pPr lvl="1"/>
            <a:r>
              <a:rPr lang="en-US" altLang="ko-KR" dirty="0" err="1"/>
              <a:t>mongod</a:t>
            </a:r>
            <a:r>
              <a:rPr lang="en-US" altLang="ko-KR" dirty="0"/>
              <a:t> --</a:t>
            </a:r>
            <a:r>
              <a:rPr lang="en-US" altLang="ko-KR" dirty="0" err="1"/>
              <a:t>dbpath</a:t>
            </a:r>
            <a:r>
              <a:rPr lang="en-US" altLang="ko-KR" dirty="0"/>
              <a:t> c:\</a:t>
            </a:r>
            <a:r>
              <a:rPr lang="en-US" altLang="ko-KR" dirty="0" smtClean="0"/>
              <a:t>node\nodetest2\data </a:t>
            </a:r>
          </a:p>
          <a:p>
            <a:pPr lvl="1"/>
            <a:r>
              <a:rPr lang="ko-KR" altLang="en-US" dirty="0" smtClean="0"/>
              <a:t>데이터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저장할 </a:t>
            </a:r>
            <a:r>
              <a:rPr lang="ko-KR" altLang="en-US" dirty="0" err="1" smtClean="0"/>
              <a:t>디렉토리명</a:t>
            </a:r>
            <a:r>
              <a:rPr lang="ko-KR" altLang="en-US" dirty="0" smtClean="0"/>
              <a:t> 지정 </a:t>
            </a:r>
            <a:endParaRPr lang="en-US" altLang="ko-KR" dirty="0" smtClean="0"/>
          </a:p>
          <a:p>
            <a:r>
              <a:rPr lang="ko-KR" altLang="en-US" dirty="0" smtClean="0"/>
              <a:t>클라이언트 실행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mongo</a:t>
            </a:r>
          </a:p>
          <a:p>
            <a:r>
              <a:rPr lang="ko-KR" altLang="en-US" dirty="0" smtClean="0"/>
              <a:t>신규 데이터베이스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&gt; use nodetest2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11910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5.3 </a:t>
            </a:r>
            <a:r>
              <a:rPr lang="ko-KR" altLang="en-US" dirty="0"/>
              <a:t>데이터베이스 생성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데이터베이스 구조 설계 및 입력 </a:t>
            </a:r>
            <a:endParaRPr lang="en-US" altLang="ko-KR" dirty="0"/>
          </a:p>
          <a:p>
            <a:pPr lvl="1"/>
            <a:r>
              <a:rPr lang="ko-KR" altLang="en-US" dirty="0" err="1"/>
              <a:t>필드명</a:t>
            </a:r>
            <a:r>
              <a:rPr lang="en-US" altLang="ko-KR" dirty="0"/>
              <a:t>: username, email, </a:t>
            </a:r>
            <a:r>
              <a:rPr lang="en-US" altLang="ko-KR" dirty="0" err="1"/>
              <a:t>fullname</a:t>
            </a:r>
            <a:r>
              <a:rPr lang="en-US" altLang="ko-KR" dirty="0"/>
              <a:t>, age, location, gender  </a:t>
            </a:r>
          </a:p>
          <a:p>
            <a:pPr lvl="1"/>
            <a:r>
              <a:rPr lang="en-US" altLang="ko-KR" dirty="0"/>
              <a:t>&gt; </a:t>
            </a:r>
            <a:r>
              <a:rPr lang="en-US" altLang="ko-KR" dirty="0" err="1"/>
              <a:t>db.userlist.insert</a:t>
            </a:r>
            <a:r>
              <a:rPr lang="en-US" altLang="ko-KR" dirty="0"/>
              <a:t>({'username' : 'test1','email' : 'test1@test.com','fullname' : 'Bob </a:t>
            </a:r>
            <a:r>
              <a:rPr lang="en-US" altLang="ko-KR" dirty="0" err="1"/>
              <a:t>Smith','age</a:t>
            </a:r>
            <a:r>
              <a:rPr lang="en-US" altLang="ko-KR" dirty="0"/>
              <a:t>' : 27,'location' : 'San </a:t>
            </a:r>
            <a:r>
              <a:rPr lang="en-US" altLang="ko-KR" dirty="0" err="1"/>
              <a:t>Francisco','gender</a:t>
            </a:r>
            <a:r>
              <a:rPr lang="en-US" altLang="ko-KR" dirty="0"/>
              <a:t>' : 'Male'}) </a:t>
            </a:r>
          </a:p>
          <a:p>
            <a:r>
              <a:rPr lang="ko-KR" altLang="en-US" dirty="0"/>
              <a:t>데이터 보기 </a:t>
            </a:r>
            <a:endParaRPr lang="en-US" altLang="ko-KR" dirty="0"/>
          </a:p>
          <a:p>
            <a:pPr lvl="1"/>
            <a:r>
              <a:rPr lang="en-US" altLang="ko-KR" dirty="0" err="1"/>
              <a:t>db.usercollection.find</a:t>
            </a:r>
            <a:r>
              <a:rPr lang="en-US" altLang="ko-KR" dirty="0"/>
              <a:t>().pretty() </a:t>
            </a:r>
            <a:endParaRPr lang="ko-KR" altLang="en-US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49</a:t>
            </a:fld>
            <a:endParaRPr lang="ko-KR" alt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4077072"/>
            <a:ext cx="644842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08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핵심 개념 설명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Node.js </a:t>
            </a:r>
          </a:p>
          <a:p>
            <a:pPr lvl="1"/>
            <a:r>
              <a:rPr lang="ko-KR" altLang="en-US" dirty="0" smtClean="0"/>
              <a:t>서버사이드 자바스크립트 프로그래밍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이벤트 기반 서비스 제공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다수 이용자 환경에서 성능 향상  </a:t>
            </a:r>
            <a:endParaRPr lang="en-US" altLang="ko-KR" dirty="0" smtClean="0"/>
          </a:p>
          <a:p>
            <a:r>
              <a:rPr lang="en-US" altLang="ko-KR" dirty="0" smtClean="0"/>
              <a:t>Express </a:t>
            </a:r>
          </a:p>
          <a:p>
            <a:pPr lvl="1"/>
            <a:r>
              <a:rPr lang="ko-KR" altLang="en-US" dirty="0" err="1" smtClean="0"/>
              <a:t>웹서비스</a:t>
            </a:r>
            <a:r>
              <a:rPr lang="ko-KR" altLang="en-US" dirty="0" smtClean="0"/>
              <a:t> 개발을 위한 프레임워크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웹서비스</a:t>
            </a:r>
            <a:r>
              <a:rPr lang="ko-KR" altLang="en-US" dirty="0" smtClean="0"/>
              <a:t> 템플릿을 쉽게 생성 </a:t>
            </a:r>
            <a:endParaRPr lang="en-US" altLang="ko-KR" dirty="0" smtClean="0"/>
          </a:p>
          <a:p>
            <a:r>
              <a:rPr lang="en-US" altLang="ko-KR" dirty="0" smtClean="0"/>
              <a:t>Jade </a:t>
            </a:r>
          </a:p>
          <a:p>
            <a:pPr lvl="1"/>
            <a:r>
              <a:rPr lang="en-US" altLang="ko-KR" dirty="0" smtClean="0"/>
              <a:t>HTML </a:t>
            </a:r>
            <a:r>
              <a:rPr lang="ko-KR" altLang="en-US" dirty="0" smtClean="0"/>
              <a:t>문서를 쉽게 만들어주는 템플릿 </a:t>
            </a:r>
            <a:endParaRPr lang="en-US" altLang="ko-KR" dirty="0" smtClean="0"/>
          </a:p>
          <a:p>
            <a:r>
              <a:rPr lang="en-US" altLang="ko-KR" dirty="0" err="1" smtClean="0"/>
              <a:t>MongoDB</a:t>
            </a:r>
            <a:r>
              <a:rPr lang="en-US" altLang="ko-KR" dirty="0" smtClean="0"/>
              <a:t> </a:t>
            </a:r>
          </a:p>
          <a:p>
            <a:pPr lvl="1"/>
            <a:r>
              <a:rPr lang="ko-KR" altLang="en-US" dirty="0" smtClean="0"/>
              <a:t>이벤트 기반 효율적인 데이터베이스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Non-SQL </a:t>
            </a:r>
            <a:r>
              <a:rPr lang="ko-KR" altLang="en-US" dirty="0" smtClean="0"/>
              <a:t>데이터베이스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024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5.4 </a:t>
            </a:r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테이블 표시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app.js</a:t>
            </a:r>
            <a:r>
              <a:rPr lang="ko-KR" altLang="en-US" dirty="0" smtClean="0"/>
              <a:t>에 </a:t>
            </a:r>
            <a:r>
              <a:rPr lang="en-US" altLang="ko-KR" dirty="0" err="1" smtClean="0"/>
              <a:t>mongoskin</a:t>
            </a:r>
            <a:r>
              <a:rPr lang="ko-KR" altLang="en-US" dirty="0" smtClean="0"/>
              <a:t>과의 연결 추가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c:\node\nodetest2\app.js</a:t>
            </a:r>
          </a:p>
          <a:p>
            <a:pPr lvl="1"/>
            <a:r>
              <a:rPr lang="en-US" altLang="ko-KR" dirty="0" err="1" smtClean="0"/>
              <a:t>MongoDB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27017</a:t>
            </a:r>
            <a:r>
              <a:rPr lang="ko-KR" altLang="en-US" dirty="0" smtClean="0"/>
              <a:t>번 포트 사용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데이터베이스명</a:t>
            </a:r>
            <a:r>
              <a:rPr lang="ko-KR" altLang="en-US" dirty="0" smtClean="0"/>
              <a:t> </a:t>
            </a:r>
            <a:r>
              <a:rPr lang="en-US" altLang="ko-KR" dirty="0" smtClean="0"/>
              <a:t>nodetest2 </a:t>
            </a:r>
            <a:r>
              <a:rPr lang="ko-KR" altLang="en-US" dirty="0" smtClean="0"/>
              <a:t>명시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3053859"/>
            <a:ext cx="7284174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err="1"/>
              <a:t>var</a:t>
            </a:r>
            <a:r>
              <a:rPr lang="en-US" altLang="ko-KR" sz="1400" dirty="0"/>
              <a:t> express = require('express');</a:t>
            </a:r>
          </a:p>
          <a:p>
            <a:r>
              <a:rPr lang="en-US" altLang="ko-KR" sz="1400" dirty="0" err="1"/>
              <a:t>var</a:t>
            </a:r>
            <a:r>
              <a:rPr lang="en-US" altLang="ko-KR" sz="1400" dirty="0"/>
              <a:t> path = require('path');</a:t>
            </a:r>
          </a:p>
          <a:p>
            <a:r>
              <a:rPr lang="en-US" altLang="ko-KR" sz="1400" dirty="0" err="1"/>
              <a:t>var</a:t>
            </a:r>
            <a:r>
              <a:rPr lang="en-US" altLang="ko-KR" sz="1400" dirty="0"/>
              <a:t> favicon = require('serve-favicon');</a:t>
            </a:r>
          </a:p>
          <a:p>
            <a:r>
              <a:rPr lang="en-US" altLang="ko-KR" sz="1400" dirty="0" err="1"/>
              <a:t>var</a:t>
            </a:r>
            <a:r>
              <a:rPr lang="en-US" altLang="ko-KR" sz="1400" dirty="0"/>
              <a:t> logger = require('</a:t>
            </a:r>
            <a:r>
              <a:rPr lang="en-US" altLang="ko-KR" sz="1400" dirty="0" err="1"/>
              <a:t>morgan</a:t>
            </a:r>
            <a:r>
              <a:rPr lang="en-US" altLang="ko-KR" sz="1400" dirty="0"/>
              <a:t>');</a:t>
            </a:r>
          </a:p>
          <a:p>
            <a:r>
              <a:rPr lang="en-US" altLang="ko-KR" sz="1400" dirty="0" err="1"/>
              <a:t>var</a:t>
            </a:r>
            <a:r>
              <a:rPr lang="en-US" altLang="ko-KR" sz="1400" dirty="0"/>
              <a:t> </a:t>
            </a:r>
            <a:r>
              <a:rPr lang="en-US" altLang="ko-KR" sz="1400" dirty="0" err="1"/>
              <a:t>cookieParser</a:t>
            </a:r>
            <a:r>
              <a:rPr lang="en-US" altLang="ko-KR" sz="1400" dirty="0"/>
              <a:t> = require('cookie-parser');</a:t>
            </a:r>
          </a:p>
          <a:p>
            <a:r>
              <a:rPr lang="en-US" altLang="ko-KR" sz="1400" dirty="0" err="1"/>
              <a:t>var</a:t>
            </a:r>
            <a:r>
              <a:rPr lang="en-US" altLang="ko-KR" sz="1400" dirty="0"/>
              <a:t> </a:t>
            </a:r>
            <a:r>
              <a:rPr lang="en-US" altLang="ko-KR" sz="1400" dirty="0" err="1"/>
              <a:t>bodyParser</a:t>
            </a:r>
            <a:r>
              <a:rPr lang="en-US" altLang="ko-KR" sz="1400" dirty="0"/>
              <a:t> = require('body-parser');</a:t>
            </a:r>
          </a:p>
          <a:p>
            <a:r>
              <a:rPr lang="en-US" altLang="ko-KR" sz="1400" b="1" dirty="0"/>
              <a:t>// Database</a:t>
            </a:r>
          </a:p>
          <a:p>
            <a:r>
              <a:rPr lang="en-US" altLang="ko-KR" sz="1400" b="1" dirty="0" err="1"/>
              <a:t>var</a:t>
            </a:r>
            <a:r>
              <a:rPr lang="en-US" altLang="ko-KR" sz="1400" b="1" dirty="0"/>
              <a:t> mongo = require('</a:t>
            </a:r>
            <a:r>
              <a:rPr lang="en-US" altLang="ko-KR" sz="1400" b="1" dirty="0" err="1"/>
              <a:t>mongoskin</a:t>
            </a:r>
            <a:r>
              <a:rPr lang="en-US" altLang="ko-KR" sz="1400" b="1" dirty="0"/>
              <a:t>');</a:t>
            </a:r>
          </a:p>
          <a:p>
            <a:r>
              <a:rPr lang="en-US" altLang="ko-KR" sz="1400" b="1" dirty="0" err="1"/>
              <a:t>var</a:t>
            </a:r>
            <a:r>
              <a:rPr lang="en-US" altLang="ko-KR" sz="1400" b="1" dirty="0"/>
              <a:t> </a:t>
            </a:r>
            <a:r>
              <a:rPr lang="en-US" altLang="ko-KR" sz="1400" b="1" dirty="0" err="1"/>
              <a:t>db</a:t>
            </a:r>
            <a:r>
              <a:rPr lang="en-US" altLang="ko-KR" sz="1400" b="1" dirty="0"/>
              <a:t> = </a:t>
            </a:r>
            <a:r>
              <a:rPr lang="en-US" altLang="ko-KR" sz="1400" b="1" dirty="0" err="1"/>
              <a:t>mongo.db</a:t>
            </a:r>
            <a:r>
              <a:rPr lang="en-US" altLang="ko-KR" sz="1400" b="1" dirty="0"/>
              <a:t>("</a:t>
            </a:r>
            <a:r>
              <a:rPr lang="en-US" altLang="ko-KR" sz="1400" b="1" dirty="0" err="1"/>
              <a:t>mongodb</a:t>
            </a:r>
            <a:r>
              <a:rPr lang="en-US" altLang="ko-KR" sz="1400" b="1" dirty="0"/>
              <a:t>://localhost:27017/nodetest2", {</a:t>
            </a:r>
            <a:r>
              <a:rPr lang="en-US" altLang="ko-KR" sz="1400" b="1" dirty="0" err="1"/>
              <a:t>native_parser:true</a:t>
            </a:r>
            <a:r>
              <a:rPr lang="en-US" altLang="ko-KR" sz="1400" b="1" dirty="0"/>
              <a:t>});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840555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5.4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 smtClean="0"/>
              <a:t>테이블 표시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app.js</a:t>
            </a:r>
            <a:r>
              <a:rPr lang="ko-KR" altLang="en-US" dirty="0"/>
              <a:t>에 </a:t>
            </a:r>
            <a:r>
              <a:rPr lang="en-US" altLang="ko-KR" dirty="0" err="1" smtClean="0"/>
              <a:t>db</a:t>
            </a:r>
            <a:r>
              <a:rPr lang="ko-KR" altLang="en-US" dirty="0" smtClean="0"/>
              <a:t>와의 </a:t>
            </a:r>
            <a:r>
              <a:rPr lang="ko-KR" altLang="en-US" dirty="0"/>
              <a:t>연결 추가 </a:t>
            </a:r>
            <a:endParaRPr lang="en-US" altLang="ko-KR" dirty="0"/>
          </a:p>
          <a:p>
            <a:pPr lvl="1"/>
            <a:r>
              <a:rPr lang="en-US" altLang="ko-KR" dirty="0" smtClean="0"/>
              <a:t>routes </a:t>
            </a:r>
            <a:r>
              <a:rPr lang="ko-KR" altLang="en-US" dirty="0" smtClean="0"/>
              <a:t>보다 앞에 추가해야 함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51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276872"/>
            <a:ext cx="5616624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/>
              <a:t>// Make our </a:t>
            </a:r>
            <a:r>
              <a:rPr lang="en-US" altLang="ko-KR" b="1" dirty="0" err="1"/>
              <a:t>db</a:t>
            </a:r>
            <a:r>
              <a:rPr lang="en-US" altLang="ko-KR" b="1" dirty="0"/>
              <a:t> accessible to our router</a:t>
            </a:r>
          </a:p>
          <a:p>
            <a:r>
              <a:rPr lang="en-US" altLang="ko-KR" b="1" dirty="0" err="1"/>
              <a:t>app.use</a:t>
            </a:r>
            <a:r>
              <a:rPr lang="en-US" altLang="ko-KR" b="1" dirty="0"/>
              <a:t>(function(</a:t>
            </a:r>
            <a:r>
              <a:rPr lang="en-US" altLang="ko-KR" b="1" dirty="0" err="1"/>
              <a:t>req,res,next</a:t>
            </a:r>
            <a:r>
              <a:rPr lang="en-US" altLang="ko-KR" b="1" dirty="0"/>
              <a:t>){</a:t>
            </a:r>
          </a:p>
          <a:p>
            <a:r>
              <a:rPr lang="en-US" altLang="ko-KR" b="1" dirty="0"/>
              <a:t>    </a:t>
            </a:r>
            <a:r>
              <a:rPr lang="en-US" altLang="ko-KR" b="1" dirty="0" err="1"/>
              <a:t>req.db</a:t>
            </a:r>
            <a:r>
              <a:rPr lang="en-US" altLang="ko-KR" b="1" dirty="0"/>
              <a:t> = </a:t>
            </a:r>
            <a:r>
              <a:rPr lang="en-US" altLang="ko-KR" b="1" dirty="0" err="1"/>
              <a:t>db</a:t>
            </a:r>
            <a:r>
              <a:rPr lang="en-US" altLang="ko-KR" b="1" dirty="0"/>
              <a:t>;</a:t>
            </a:r>
          </a:p>
          <a:p>
            <a:r>
              <a:rPr lang="en-US" altLang="ko-KR" b="1" dirty="0"/>
              <a:t>    next();</a:t>
            </a:r>
          </a:p>
          <a:p>
            <a:r>
              <a:rPr lang="en-US" altLang="ko-KR" b="1" dirty="0" smtClean="0"/>
              <a:t>});</a:t>
            </a:r>
          </a:p>
          <a:p>
            <a:endParaRPr lang="en-US" altLang="ko-KR" b="1" dirty="0"/>
          </a:p>
          <a:p>
            <a:r>
              <a:rPr lang="en-US" altLang="ko-KR" dirty="0" err="1"/>
              <a:t>app.use</a:t>
            </a:r>
            <a:r>
              <a:rPr lang="en-US" altLang="ko-KR" dirty="0"/>
              <a:t>('/', routes);</a:t>
            </a:r>
          </a:p>
          <a:p>
            <a:r>
              <a:rPr lang="en-US" altLang="ko-KR" dirty="0" err="1"/>
              <a:t>app.use</a:t>
            </a:r>
            <a:r>
              <a:rPr lang="en-US" altLang="ko-KR" dirty="0"/>
              <a:t>('/users', users</a:t>
            </a:r>
            <a:r>
              <a:rPr lang="en-US" altLang="ko-KR" dirty="0" smtClean="0"/>
              <a:t>);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34382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5.4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 smtClean="0"/>
              <a:t>테이블 표시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라우팅</a:t>
            </a:r>
            <a:r>
              <a:rPr lang="ko-KR" altLang="en-US" dirty="0" smtClean="0"/>
              <a:t> 설정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c:\node\nodetest2\routes\users.js </a:t>
            </a:r>
            <a:r>
              <a:rPr lang="ko-KR" altLang="en-US" dirty="0" smtClean="0"/>
              <a:t>파일을 다음과 같이 수정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기본 </a:t>
            </a:r>
            <a:r>
              <a:rPr lang="en-US" altLang="ko-KR" dirty="0" smtClean="0"/>
              <a:t>view</a:t>
            </a:r>
            <a:r>
              <a:rPr lang="ko-KR" altLang="en-US" dirty="0" smtClean="0"/>
              <a:t>를 지우고 사용자 리스트를 나타내도록 기능 변경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db</a:t>
            </a:r>
            <a:r>
              <a:rPr lang="ko-KR" altLang="en-US" dirty="0" smtClean="0"/>
              <a:t>에서 받은 </a:t>
            </a:r>
            <a:r>
              <a:rPr lang="en-US" altLang="ko-KR" dirty="0" smtClean="0"/>
              <a:t>items</a:t>
            </a:r>
            <a:r>
              <a:rPr lang="ko-KR" altLang="en-US" dirty="0" smtClean="0"/>
              <a:t>들을 </a:t>
            </a:r>
            <a:r>
              <a:rPr lang="en-US" altLang="ko-KR" dirty="0" err="1" smtClean="0"/>
              <a:t>json</a:t>
            </a:r>
            <a:r>
              <a:rPr lang="ko-KR" altLang="en-US" dirty="0" smtClean="0"/>
              <a:t>형식으로 반환  </a:t>
            </a:r>
            <a:r>
              <a:rPr lang="ko-KR" altLang="en-US" cap="all" dirty="0" smtClean="0"/>
              <a:t> </a:t>
            </a:r>
            <a:endParaRPr lang="en-US" altLang="ko-KR" cap="all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52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22185" y="2985914"/>
            <a:ext cx="6218305" cy="35394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err="1"/>
              <a:t>var</a:t>
            </a:r>
            <a:r>
              <a:rPr lang="en-US" altLang="ko-KR" sz="1600" dirty="0"/>
              <a:t> express = require('express');</a:t>
            </a:r>
          </a:p>
          <a:p>
            <a:r>
              <a:rPr lang="en-US" altLang="ko-KR" sz="1600" dirty="0" err="1"/>
              <a:t>var</a:t>
            </a:r>
            <a:r>
              <a:rPr lang="en-US" altLang="ko-KR" sz="1600" dirty="0"/>
              <a:t> router = </a:t>
            </a:r>
            <a:r>
              <a:rPr lang="en-US" altLang="ko-KR" sz="1600" dirty="0" err="1"/>
              <a:t>express.Router</a:t>
            </a:r>
            <a:r>
              <a:rPr lang="en-US" altLang="ko-KR" sz="1600" dirty="0"/>
              <a:t>();</a:t>
            </a:r>
          </a:p>
          <a:p>
            <a:endParaRPr lang="en-US" altLang="ko-KR" sz="1600" dirty="0"/>
          </a:p>
          <a:p>
            <a:r>
              <a:rPr lang="en-US" altLang="ko-KR" sz="1600" b="1" dirty="0"/>
              <a:t>/*</a:t>
            </a:r>
          </a:p>
          <a:p>
            <a:r>
              <a:rPr lang="en-US" altLang="ko-KR" sz="1600" b="1" dirty="0"/>
              <a:t> * GET </a:t>
            </a:r>
            <a:r>
              <a:rPr lang="en-US" altLang="ko-KR" sz="1600" b="1" dirty="0" err="1"/>
              <a:t>userlist</a:t>
            </a:r>
            <a:r>
              <a:rPr lang="en-US" altLang="ko-KR" sz="1600" b="1" dirty="0"/>
              <a:t>.</a:t>
            </a:r>
          </a:p>
          <a:p>
            <a:r>
              <a:rPr lang="en-US" altLang="ko-KR" sz="1600" b="1" dirty="0"/>
              <a:t> */</a:t>
            </a:r>
          </a:p>
          <a:p>
            <a:r>
              <a:rPr lang="en-US" altLang="ko-KR" sz="1600" b="1" dirty="0" err="1"/>
              <a:t>router.get</a:t>
            </a:r>
            <a:r>
              <a:rPr lang="en-US" altLang="ko-KR" sz="1600" b="1" dirty="0"/>
              <a:t>('/</a:t>
            </a:r>
            <a:r>
              <a:rPr lang="en-US" altLang="ko-KR" sz="1600" b="1" dirty="0" err="1"/>
              <a:t>userlist</a:t>
            </a:r>
            <a:r>
              <a:rPr lang="en-US" altLang="ko-KR" sz="1600" b="1" dirty="0"/>
              <a:t>', function(</a:t>
            </a:r>
            <a:r>
              <a:rPr lang="en-US" altLang="ko-KR" sz="1600" b="1" dirty="0" err="1"/>
              <a:t>req</a:t>
            </a:r>
            <a:r>
              <a:rPr lang="en-US" altLang="ko-KR" sz="1600" b="1" dirty="0"/>
              <a:t>, res) {</a:t>
            </a:r>
          </a:p>
          <a:p>
            <a:r>
              <a:rPr lang="en-US" altLang="ko-KR" sz="1600" b="1" dirty="0"/>
              <a:t>    </a:t>
            </a:r>
            <a:r>
              <a:rPr lang="en-US" altLang="ko-KR" sz="1600" b="1" dirty="0" err="1"/>
              <a:t>var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db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req.db</a:t>
            </a:r>
            <a:r>
              <a:rPr lang="en-US" altLang="ko-KR" sz="1600" b="1" dirty="0"/>
              <a:t>;</a:t>
            </a:r>
          </a:p>
          <a:p>
            <a:r>
              <a:rPr lang="en-US" altLang="ko-KR" sz="1600" b="1" dirty="0"/>
              <a:t>    </a:t>
            </a:r>
            <a:r>
              <a:rPr lang="en-US" altLang="ko-KR" sz="1600" b="1" dirty="0" err="1"/>
              <a:t>db.collection</a:t>
            </a:r>
            <a:r>
              <a:rPr lang="en-US" altLang="ko-KR" sz="1600" b="1" dirty="0"/>
              <a:t>('</a:t>
            </a:r>
            <a:r>
              <a:rPr lang="en-US" altLang="ko-KR" sz="1600" b="1" dirty="0" err="1"/>
              <a:t>userlist</a:t>
            </a:r>
            <a:r>
              <a:rPr lang="en-US" altLang="ko-KR" sz="1600" b="1" dirty="0"/>
              <a:t>').find().</a:t>
            </a:r>
            <a:r>
              <a:rPr lang="en-US" altLang="ko-KR" sz="1600" b="1" dirty="0" err="1"/>
              <a:t>toArray</a:t>
            </a:r>
            <a:r>
              <a:rPr lang="en-US" altLang="ko-KR" sz="1600" b="1" dirty="0"/>
              <a:t>(function (err, items) {</a:t>
            </a:r>
          </a:p>
          <a:p>
            <a:r>
              <a:rPr lang="en-US" altLang="ko-KR" sz="1600" b="1" dirty="0"/>
              <a:t>        </a:t>
            </a:r>
            <a:r>
              <a:rPr lang="en-US" altLang="ko-KR" sz="1600" b="1" dirty="0" err="1"/>
              <a:t>res.json</a:t>
            </a:r>
            <a:r>
              <a:rPr lang="en-US" altLang="ko-KR" sz="1600" b="1" dirty="0"/>
              <a:t>(items);</a:t>
            </a:r>
          </a:p>
          <a:p>
            <a:r>
              <a:rPr lang="en-US" altLang="ko-KR" sz="1600" b="1" dirty="0"/>
              <a:t>    });</a:t>
            </a:r>
          </a:p>
          <a:p>
            <a:r>
              <a:rPr lang="en-US" altLang="ko-KR" sz="1600" b="1" dirty="0"/>
              <a:t>});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module.exports</a:t>
            </a:r>
            <a:r>
              <a:rPr lang="en-US" altLang="ko-KR" sz="1600" dirty="0"/>
              <a:t> = router</a:t>
            </a:r>
            <a:r>
              <a:rPr lang="en-US" altLang="ko-KR" sz="1600" dirty="0" smtClean="0"/>
              <a:t>;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753917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5.4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 smtClean="0"/>
              <a:t>테이블 표시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/</a:t>
            </a:r>
            <a:r>
              <a:rPr lang="en-US" altLang="ko-KR" dirty="0" smtClean="0"/>
              <a:t>nodetest2/public/</a:t>
            </a:r>
            <a:r>
              <a:rPr lang="en-US" altLang="ko-KR" dirty="0" err="1" smtClean="0"/>
              <a:t>javascripts</a:t>
            </a:r>
            <a:r>
              <a:rPr lang="en-US" altLang="ko-KR" dirty="0" smtClean="0"/>
              <a:t>/global.js </a:t>
            </a:r>
            <a:r>
              <a:rPr lang="ko-KR" altLang="en-US" dirty="0" smtClean="0"/>
              <a:t>파일 생성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DB</a:t>
            </a:r>
            <a:r>
              <a:rPr lang="ko-KR" altLang="en-US" dirty="0" smtClean="0"/>
              <a:t>에서 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리스트를 불러와서 </a:t>
            </a:r>
            <a:r>
              <a:rPr lang="en-US" altLang="ko-KR" dirty="0" smtClean="0"/>
              <a:t>html</a:t>
            </a:r>
            <a:r>
              <a:rPr lang="ko-KR" altLang="en-US" dirty="0" smtClean="0"/>
              <a:t>로 테이블을 </a:t>
            </a:r>
            <a:r>
              <a:rPr lang="ko-KR" altLang="en-US" dirty="0" err="1" smtClean="0"/>
              <a:t>만듬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231861"/>
            <a:ext cx="8468985" cy="429348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50" b="1" dirty="0"/>
              <a:t>// </a:t>
            </a:r>
            <a:r>
              <a:rPr lang="en-US" altLang="ko-KR" sz="1050" b="1" dirty="0" err="1"/>
              <a:t>Userlist</a:t>
            </a:r>
            <a:r>
              <a:rPr lang="en-US" altLang="ko-KR" sz="1050" b="1" dirty="0"/>
              <a:t> data array for filling in info box</a:t>
            </a:r>
          </a:p>
          <a:p>
            <a:r>
              <a:rPr lang="en-US" altLang="ko-KR" sz="1050" b="1" dirty="0" err="1"/>
              <a:t>var</a:t>
            </a:r>
            <a:r>
              <a:rPr lang="en-US" altLang="ko-KR" sz="1050" b="1" dirty="0"/>
              <a:t> </a:t>
            </a:r>
            <a:r>
              <a:rPr lang="en-US" altLang="ko-KR" sz="1050" b="1" dirty="0" err="1"/>
              <a:t>userListData</a:t>
            </a:r>
            <a:r>
              <a:rPr lang="en-US" altLang="ko-KR" sz="1050" b="1" dirty="0"/>
              <a:t> = </a:t>
            </a:r>
            <a:r>
              <a:rPr lang="en-US" altLang="ko-KR" sz="1050" b="1" dirty="0" smtClean="0"/>
              <a:t>[];</a:t>
            </a:r>
            <a:endParaRPr lang="en-US" altLang="ko-KR" sz="1050" b="1" dirty="0"/>
          </a:p>
          <a:p>
            <a:r>
              <a:rPr lang="en-US" altLang="ko-KR" sz="1050" b="1" dirty="0"/>
              <a:t>// DOM Ready =============================================================</a:t>
            </a:r>
          </a:p>
          <a:p>
            <a:r>
              <a:rPr lang="en-US" altLang="ko-KR" sz="1050" b="1" dirty="0"/>
              <a:t>$(document).ready(function() {</a:t>
            </a:r>
          </a:p>
          <a:p>
            <a:r>
              <a:rPr lang="en-US" altLang="ko-KR" sz="1050" b="1" dirty="0" smtClean="0"/>
              <a:t>    </a:t>
            </a:r>
            <a:r>
              <a:rPr lang="en-US" altLang="ko-KR" sz="1050" b="1" dirty="0"/>
              <a:t>// Populate the user table on initial page load</a:t>
            </a:r>
          </a:p>
          <a:p>
            <a:r>
              <a:rPr lang="en-US" altLang="ko-KR" sz="1050" b="1" dirty="0"/>
              <a:t>    </a:t>
            </a:r>
            <a:r>
              <a:rPr lang="en-US" altLang="ko-KR" sz="1050" b="1" dirty="0" err="1"/>
              <a:t>populateTable</a:t>
            </a:r>
            <a:r>
              <a:rPr lang="en-US" altLang="ko-KR" sz="1050" b="1" dirty="0"/>
              <a:t>();</a:t>
            </a:r>
          </a:p>
          <a:p>
            <a:r>
              <a:rPr lang="en-US" altLang="ko-KR" sz="1050" b="1" dirty="0" smtClean="0"/>
              <a:t>});</a:t>
            </a:r>
            <a:endParaRPr lang="en-US" altLang="ko-KR" sz="1050" b="1" dirty="0"/>
          </a:p>
          <a:p>
            <a:r>
              <a:rPr lang="en-US" altLang="ko-KR" sz="1050" b="1" dirty="0" smtClean="0"/>
              <a:t>// </a:t>
            </a:r>
            <a:r>
              <a:rPr lang="en-US" altLang="ko-KR" sz="1050" b="1" dirty="0"/>
              <a:t>Functions =============================================================</a:t>
            </a:r>
          </a:p>
          <a:p>
            <a:r>
              <a:rPr lang="en-US" altLang="ko-KR" sz="1050" b="1" dirty="0" smtClean="0"/>
              <a:t>// </a:t>
            </a:r>
            <a:r>
              <a:rPr lang="en-US" altLang="ko-KR" sz="1050" b="1" dirty="0"/>
              <a:t>Fill table with data</a:t>
            </a:r>
          </a:p>
          <a:p>
            <a:r>
              <a:rPr lang="en-US" altLang="ko-KR" sz="1050" b="1" dirty="0"/>
              <a:t>function </a:t>
            </a:r>
            <a:r>
              <a:rPr lang="en-US" altLang="ko-KR" sz="1050" b="1" dirty="0" err="1"/>
              <a:t>populateTable</a:t>
            </a:r>
            <a:r>
              <a:rPr lang="en-US" altLang="ko-KR" sz="1050" b="1" dirty="0"/>
              <a:t>() {</a:t>
            </a:r>
          </a:p>
          <a:p>
            <a:r>
              <a:rPr lang="en-US" altLang="ko-KR" sz="1050" b="1" dirty="0" smtClean="0"/>
              <a:t>    </a:t>
            </a:r>
            <a:r>
              <a:rPr lang="en-US" altLang="ko-KR" sz="1050" b="1" dirty="0"/>
              <a:t>// Empty content string</a:t>
            </a:r>
          </a:p>
          <a:p>
            <a:r>
              <a:rPr lang="en-US" altLang="ko-KR" sz="1050" b="1" dirty="0"/>
              <a:t>    </a:t>
            </a:r>
            <a:r>
              <a:rPr lang="en-US" altLang="ko-KR" sz="1050" b="1" dirty="0" err="1"/>
              <a:t>var</a:t>
            </a:r>
            <a:r>
              <a:rPr lang="en-US" altLang="ko-KR" sz="1050" b="1" dirty="0"/>
              <a:t> </a:t>
            </a:r>
            <a:r>
              <a:rPr lang="en-US" altLang="ko-KR" sz="1050" b="1" dirty="0" err="1"/>
              <a:t>tableContent</a:t>
            </a:r>
            <a:r>
              <a:rPr lang="en-US" altLang="ko-KR" sz="1050" b="1" dirty="0"/>
              <a:t> = '';</a:t>
            </a:r>
          </a:p>
          <a:p>
            <a:r>
              <a:rPr lang="en-US" altLang="ko-KR" sz="1050" b="1" dirty="0" smtClean="0"/>
              <a:t>    </a:t>
            </a:r>
            <a:r>
              <a:rPr lang="en-US" altLang="ko-KR" sz="1050" b="1" dirty="0"/>
              <a:t>// jQuery AJAX call for JSON</a:t>
            </a:r>
          </a:p>
          <a:p>
            <a:r>
              <a:rPr lang="en-US" altLang="ko-KR" sz="1050" b="1" dirty="0"/>
              <a:t>    $.</a:t>
            </a:r>
            <a:r>
              <a:rPr lang="en-US" altLang="ko-KR" sz="1050" b="1" dirty="0" err="1"/>
              <a:t>getJSON</a:t>
            </a:r>
            <a:r>
              <a:rPr lang="en-US" altLang="ko-KR" sz="1050" b="1" dirty="0"/>
              <a:t>( '/users/</a:t>
            </a:r>
            <a:r>
              <a:rPr lang="en-US" altLang="ko-KR" sz="1050" b="1" dirty="0" err="1"/>
              <a:t>userlist</a:t>
            </a:r>
            <a:r>
              <a:rPr lang="en-US" altLang="ko-KR" sz="1050" b="1" dirty="0"/>
              <a:t>', function( data ) {</a:t>
            </a:r>
          </a:p>
          <a:p>
            <a:r>
              <a:rPr lang="en-US" altLang="ko-KR" sz="1050" b="1" dirty="0" smtClean="0"/>
              <a:t>        </a:t>
            </a:r>
            <a:r>
              <a:rPr lang="en-US" altLang="ko-KR" sz="1050" b="1" dirty="0"/>
              <a:t>// For each item in our JSON, add a table row and cells to the content string</a:t>
            </a:r>
          </a:p>
          <a:p>
            <a:r>
              <a:rPr lang="en-US" altLang="ko-KR" sz="1050" b="1" dirty="0"/>
              <a:t>        $.each(data, function(){</a:t>
            </a:r>
          </a:p>
          <a:p>
            <a:r>
              <a:rPr lang="en-US" altLang="ko-KR" sz="1050" b="1" dirty="0"/>
              <a:t>            </a:t>
            </a:r>
            <a:r>
              <a:rPr lang="en-US" altLang="ko-KR" sz="1050" b="1" dirty="0" err="1"/>
              <a:t>tableContent</a:t>
            </a:r>
            <a:r>
              <a:rPr lang="en-US" altLang="ko-KR" sz="1050" b="1" dirty="0"/>
              <a:t> += '&lt;</a:t>
            </a:r>
            <a:r>
              <a:rPr lang="en-US" altLang="ko-KR" sz="1050" b="1" dirty="0" err="1"/>
              <a:t>tr</a:t>
            </a:r>
            <a:r>
              <a:rPr lang="en-US" altLang="ko-KR" sz="1050" b="1" dirty="0"/>
              <a:t>&gt;';</a:t>
            </a:r>
          </a:p>
          <a:p>
            <a:r>
              <a:rPr lang="en-US" altLang="ko-KR" sz="1050" b="1" dirty="0"/>
              <a:t>            </a:t>
            </a:r>
            <a:r>
              <a:rPr lang="en-US" altLang="ko-KR" sz="1050" b="1" dirty="0" err="1"/>
              <a:t>tableContent</a:t>
            </a:r>
            <a:r>
              <a:rPr lang="en-US" altLang="ko-KR" sz="1050" b="1" dirty="0"/>
              <a:t> += '&lt;td&gt;&lt;a </a:t>
            </a:r>
            <a:r>
              <a:rPr lang="en-US" altLang="ko-KR" sz="1050" b="1" dirty="0" err="1"/>
              <a:t>href</a:t>
            </a:r>
            <a:r>
              <a:rPr lang="en-US" altLang="ko-KR" sz="1050" b="1" dirty="0"/>
              <a:t>="#" class="</a:t>
            </a:r>
            <a:r>
              <a:rPr lang="en-US" altLang="ko-KR" sz="1050" b="1" dirty="0" err="1"/>
              <a:t>linkshowuser</a:t>
            </a:r>
            <a:r>
              <a:rPr lang="en-US" altLang="ko-KR" sz="1050" b="1" dirty="0"/>
              <a:t>" </a:t>
            </a:r>
            <a:r>
              <a:rPr lang="en-US" altLang="ko-KR" sz="1050" b="1" dirty="0" err="1"/>
              <a:t>rel</a:t>
            </a:r>
            <a:r>
              <a:rPr lang="en-US" altLang="ko-KR" sz="1050" b="1" dirty="0"/>
              <a:t>="' + </a:t>
            </a:r>
            <a:r>
              <a:rPr lang="en-US" altLang="ko-KR" sz="1050" b="1" dirty="0" err="1"/>
              <a:t>this.username</a:t>
            </a:r>
            <a:r>
              <a:rPr lang="en-US" altLang="ko-KR" sz="1050" b="1" dirty="0"/>
              <a:t> + '"&gt;' + </a:t>
            </a:r>
            <a:r>
              <a:rPr lang="en-US" altLang="ko-KR" sz="1050" b="1" dirty="0" err="1"/>
              <a:t>this.username</a:t>
            </a:r>
            <a:r>
              <a:rPr lang="en-US" altLang="ko-KR" sz="1050" b="1" dirty="0"/>
              <a:t> + '&lt;/a&gt;&lt;/td&gt;';</a:t>
            </a:r>
          </a:p>
          <a:p>
            <a:r>
              <a:rPr lang="en-US" altLang="ko-KR" sz="1050" b="1" dirty="0"/>
              <a:t>            </a:t>
            </a:r>
            <a:r>
              <a:rPr lang="en-US" altLang="ko-KR" sz="1050" b="1" dirty="0" err="1"/>
              <a:t>tableContent</a:t>
            </a:r>
            <a:r>
              <a:rPr lang="en-US" altLang="ko-KR" sz="1050" b="1" dirty="0"/>
              <a:t> += '&lt;td&gt;' + </a:t>
            </a:r>
            <a:r>
              <a:rPr lang="en-US" altLang="ko-KR" sz="1050" b="1" dirty="0" err="1"/>
              <a:t>this.email</a:t>
            </a:r>
            <a:r>
              <a:rPr lang="en-US" altLang="ko-KR" sz="1050" b="1" dirty="0"/>
              <a:t> + '&lt;/td&gt;';</a:t>
            </a:r>
          </a:p>
          <a:p>
            <a:r>
              <a:rPr lang="en-US" altLang="ko-KR" sz="1050" b="1" dirty="0"/>
              <a:t>            </a:t>
            </a:r>
            <a:r>
              <a:rPr lang="en-US" altLang="ko-KR" sz="1050" b="1" dirty="0" err="1"/>
              <a:t>tableContent</a:t>
            </a:r>
            <a:r>
              <a:rPr lang="en-US" altLang="ko-KR" sz="1050" b="1" dirty="0"/>
              <a:t> += '&lt;td&gt;&lt;a </a:t>
            </a:r>
            <a:r>
              <a:rPr lang="en-US" altLang="ko-KR" sz="1050" b="1" dirty="0" err="1"/>
              <a:t>href</a:t>
            </a:r>
            <a:r>
              <a:rPr lang="en-US" altLang="ko-KR" sz="1050" b="1" dirty="0"/>
              <a:t>="#" class="</a:t>
            </a:r>
            <a:r>
              <a:rPr lang="en-US" altLang="ko-KR" sz="1050" b="1" dirty="0" err="1"/>
              <a:t>linkdeleteuser</a:t>
            </a:r>
            <a:r>
              <a:rPr lang="en-US" altLang="ko-KR" sz="1050" b="1" dirty="0"/>
              <a:t>" </a:t>
            </a:r>
            <a:r>
              <a:rPr lang="en-US" altLang="ko-KR" sz="1050" b="1" dirty="0" err="1"/>
              <a:t>rel</a:t>
            </a:r>
            <a:r>
              <a:rPr lang="en-US" altLang="ko-KR" sz="1050" b="1" dirty="0"/>
              <a:t>="' + </a:t>
            </a:r>
            <a:r>
              <a:rPr lang="en-US" altLang="ko-KR" sz="1050" b="1" dirty="0" err="1"/>
              <a:t>this._id</a:t>
            </a:r>
            <a:r>
              <a:rPr lang="en-US" altLang="ko-KR" sz="1050" b="1" dirty="0"/>
              <a:t> + '"&gt;delete&lt;/a&gt;&lt;/td&gt;';</a:t>
            </a:r>
          </a:p>
          <a:p>
            <a:r>
              <a:rPr lang="en-US" altLang="ko-KR" sz="1050" b="1" dirty="0"/>
              <a:t>            </a:t>
            </a:r>
            <a:r>
              <a:rPr lang="en-US" altLang="ko-KR" sz="1050" b="1" dirty="0" err="1"/>
              <a:t>tableContent</a:t>
            </a:r>
            <a:r>
              <a:rPr lang="en-US" altLang="ko-KR" sz="1050" b="1" dirty="0"/>
              <a:t> += '&lt;/</a:t>
            </a:r>
            <a:r>
              <a:rPr lang="en-US" altLang="ko-KR" sz="1050" b="1" dirty="0" err="1"/>
              <a:t>tr</a:t>
            </a:r>
            <a:r>
              <a:rPr lang="en-US" altLang="ko-KR" sz="1050" b="1" dirty="0"/>
              <a:t>&gt;';</a:t>
            </a:r>
          </a:p>
          <a:p>
            <a:r>
              <a:rPr lang="en-US" altLang="ko-KR" sz="1050" b="1" dirty="0"/>
              <a:t>        });</a:t>
            </a:r>
          </a:p>
          <a:p>
            <a:r>
              <a:rPr lang="en-US" altLang="ko-KR" sz="1050" b="1" dirty="0" smtClean="0"/>
              <a:t>        </a:t>
            </a:r>
            <a:r>
              <a:rPr lang="en-US" altLang="ko-KR" sz="1050" b="1" dirty="0"/>
              <a:t>// Inject the whole content string into our existing HTML table</a:t>
            </a:r>
          </a:p>
          <a:p>
            <a:r>
              <a:rPr lang="en-US" altLang="ko-KR" sz="1050" b="1" dirty="0"/>
              <a:t>        $('#</a:t>
            </a:r>
            <a:r>
              <a:rPr lang="en-US" altLang="ko-KR" sz="1050" b="1" dirty="0" err="1"/>
              <a:t>userList</a:t>
            </a:r>
            <a:r>
              <a:rPr lang="en-US" altLang="ko-KR" sz="1050" b="1" dirty="0"/>
              <a:t> table </a:t>
            </a:r>
            <a:r>
              <a:rPr lang="en-US" altLang="ko-KR" sz="1050" b="1" dirty="0" err="1"/>
              <a:t>tbody</a:t>
            </a:r>
            <a:r>
              <a:rPr lang="en-US" altLang="ko-KR" sz="1050" b="1" dirty="0"/>
              <a:t>').html(</a:t>
            </a:r>
            <a:r>
              <a:rPr lang="en-US" altLang="ko-KR" sz="1050" b="1" dirty="0" err="1"/>
              <a:t>tableContent</a:t>
            </a:r>
            <a:r>
              <a:rPr lang="en-US" altLang="ko-KR" sz="1050" b="1" dirty="0"/>
              <a:t>);</a:t>
            </a:r>
          </a:p>
          <a:p>
            <a:r>
              <a:rPr lang="en-US" altLang="ko-KR" sz="1050" b="1" dirty="0"/>
              <a:t>    });</a:t>
            </a:r>
          </a:p>
          <a:p>
            <a:r>
              <a:rPr lang="en-US" altLang="ko-KR" sz="1050" b="1" dirty="0"/>
              <a:t>};</a:t>
            </a:r>
            <a:endParaRPr lang="ko-KR" alt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3446475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5.4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 smtClean="0"/>
              <a:t>테이블 표시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브라우저로 결과 확인 </a:t>
            </a:r>
            <a:endParaRPr lang="en-US" altLang="ko-KR" dirty="0" smtClean="0"/>
          </a:p>
          <a:p>
            <a:pPr lvl="1"/>
            <a:r>
              <a:rPr lang="en-US" altLang="ko-KR" dirty="0"/>
              <a:t>http://localhost:3000/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54</a:t>
            </a:fld>
            <a:endParaRPr lang="ko-KR" alt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348880"/>
            <a:ext cx="6410325" cy="194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4831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5.5 </a:t>
            </a:r>
            <a:r>
              <a:rPr lang="ko-KR" altLang="en-US" dirty="0" smtClean="0"/>
              <a:t>사용자 상세정보 보기 화면 제작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사용자 상세정보 보기</a:t>
            </a:r>
            <a:r>
              <a:rPr lang="en-US" altLang="ko-KR" dirty="0" smtClean="0"/>
              <a:t> </a:t>
            </a:r>
            <a:r>
              <a:rPr lang="ko-KR" altLang="en-US" dirty="0" smtClean="0"/>
              <a:t>화면 제작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c:\node\nodetest2\public\javascripts\global.js </a:t>
            </a:r>
            <a:r>
              <a:rPr lang="ko-KR" altLang="en-US" dirty="0" smtClean="0"/>
              <a:t>파일 수정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DB</a:t>
            </a:r>
            <a:r>
              <a:rPr lang="ko-KR" altLang="en-US" dirty="0" smtClean="0"/>
              <a:t>로부터 읽어온 </a:t>
            </a:r>
            <a:r>
              <a:rPr lang="en-US" altLang="ko-KR" dirty="0" smtClean="0"/>
              <a:t>data</a:t>
            </a:r>
            <a:r>
              <a:rPr lang="ko-KR" altLang="en-US" dirty="0" smtClean="0"/>
              <a:t>를 글로벌 변수 </a:t>
            </a:r>
            <a:r>
              <a:rPr lang="en-US" altLang="ko-KR" dirty="0" err="1" smtClean="0"/>
              <a:t>userListData</a:t>
            </a:r>
            <a:r>
              <a:rPr lang="ko-KR" altLang="en-US" dirty="0" smtClean="0"/>
              <a:t>에 입력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쉽게 수행하기 위한 임시방편의 방식이며 한번에 읽어오는 데이터 개수가 많은 경우에는 매우 좋지 않은 방법임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55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280335"/>
            <a:ext cx="7003264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 // jQuery AJAX call for JSON</a:t>
            </a:r>
          </a:p>
          <a:p>
            <a:r>
              <a:rPr lang="en-US" altLang="ko-KR" sz="1400" dirty="0"/>
              <a:t>    $.</a:t>
            </a:r>
            <a:r>
              <a:rPr lang="en-US" altLang="ko-KR" sz="1400" dirty="0" err="1"/>
              <a:t>getJSON</a:t>
            </a:r>
            <a:r>
              <a:rPr lang="en-US" altLang="ko-KR" sz="1400" dirty="0"/>
              <a:t>( '/users/</a:t>
            </a:r>
            <a:r>
              <a:rPr lang="en-US" altLang="ko-KR" sz="1400" dirty="0" err="1"/>
              <a:t>userlist</a:t>
            </a:r>
            <a:r>
              <a:rPr lang="en-US" altLang="ko-KR" sz="1400" dirty="0"/>
              <a:t>', function( data ) {</a:t>
            </a:r>
          </a:p>
          <a:p>
            <a:endParaRPr lang="en-US" altLang="ko-KR" sz="1400" dirty="0"/>
          </a:p>
          <a:p>
            <a:r>
              <a:rPr lang="en-US" altLang="ko-KR" sz="1400" b="1" dirty="0" smtClean="0"/>
              <a:t> </a:t>
            </a:r>
            <a:r>
              <a:rPr lang="en-US" altLang="ko-KR" sz="1400" b="1" dirty="0"/>
              <a:t>// Stick our user data array into a </a:t>
            </a:r>
            <a:r>
              <a:rPr lang="en-US" altLang="ko-KR" sz="1400" b="1" dirty="0" err="1"/>
              <a:t>userlist</a:t>
            </a:r>
            <a:r>
              <a:rPr lang="en-US" altLang="ko-KR" sz="1400" b="1" dirty="0"/>
              <a:t> variable in the global object</a:t>
            </a:r>
          </a:p>
          <a:p>
            <a:r>
              <a:rPr lang="en-US" altLang="ko-KR" sz="1400" b="1" dirty="0"/>
              <a:t>    </a:t>
            </a:r>
            <a:r>
              <a:rPr lang="en-US" altLang="ko-KR" sz="1400" b="1" dirty="0" err="1"/>
              <a:t>userListData</a:t>
            </a:r>
            <a:r>
              <a:rPr lang="en-US" altLang="ko-KR" sz="1400" b="1" dirty="0"/>
              <a:t> = data;</a:t>
            </a:r>
          </a:p>
          <a:p>
            <a:endParaRPr lang="en-US" altLang="ko-KR" sz="1400" dirty="0"/>
          </a:p>
          <a:p>
            <a:r>
              <a:rPr lang="en-US" altLang="ko-KR" sz="1400" dirty="0"/>
              <a:t>        // For each item in our JSON, add a table row and cells to the content string</a:t>
            </a:r>
          </a:p>
          <a:p>
            <a:r>
              <a:rPr lang="en-US" altLang="ko-KR" sz="1400" dirty="0"/>
              <a:t>        $.each(data, function(){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132929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5.5 </a:t>
            </a:r>
            <a:r>
              <a:rPr lang="ko-KR" altLang="en-US" dirty="0"/>
              <a:t>사용자 상세정보 보기 화면 제작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상세정보 보기 함수 생성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global.js </a:t>
            </a:r>
            <a:r>
              <a:rPr lang="ko-KR" altLang="en-US" dirty="0" smtClean="0"/>
              <a:t>파일 뒷부분에 다음의 </a:t>
            </a:r>
            <a:r>
              <a:rPr lang="en-US" altLang="ko-KR" dirty="0" err="1" smtClean="0"/>
              <a:t>showUserInfo</a:t>
            </a:r>
            <a:r>
              <a:rPr lang="ko-KR" altLang="en-US" dirty="0" smtClean="0"/>
              <a:t> 함수 추가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2226344"/>
            <a:ext cx="4759252" cy="415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// Show User Info</a:t>
            </a:r>
          </a:p>
          <a:p>
            <a:r>
              <a:rPr lang="en-US" altLang="ko-KR" sz="1200" b="1" dirty="0"/>
              <a:t>function </a:t>
            </a:r>
            <a:r>
              <a:rPr lang="en-US" altLang="ko-KR" sz="1200" b="1" dirty="0" err="1"/>
              <a:t>showUserInfo</a:t>
            </a:r>
            <a:r>
              <a:rPr lang="en-US" altLang="ko-KR" sz="1200" b="1" dirty="0"/>
              <a:t>(event) {</a:t>
            </a:r>
          </a:p>
          <a:p>
            <a:endParaRPr lang="en-US" altLang="ko-KR" sz="1200" b="1" dirty="0"/>
          </a:p>
          <a:p>
            <a:r>
              <a:rPr lang="en-US" altLang="ko-KR" sz="1200" b="1" dirty="0"/>
              <a:t>    // Prevent Link from Firing</a:t>
            </a:r>
          </a:p>
          <a:p>
            <a:r>
              <a:rPr lang="en-US" altLang="ko-KR" sz="1200" b="1" dirty="0"/>
              <a:t>    </a:t>
            </a:r>
            <a:r>
              <a:rPr lang="en-US" altLang="ko-KR" sz="1200" b="1" dirty="0" err="1"/>
              <a:t>event.preventDefault</a:t>
            </a:r>
            <a:r>
              <a:rPr lang="en-US" altLang="ko-KR" sz="1200" b="1" dirty="0"/>
              <a:t>();</a:t>
            </a:r>
          </a:p>
          <a:p>
            <a:endParaRPr lang="en-US" altLang="ko-KR" sz="1200" b="1" dirty="0"/>
          </a:p>
          <a:p>
            <a:r>
              <a:rPr lang="en-US" altLang="ko-KR" sz="1200" b="1" dirty="0"/>
              <a:t>    // Retrieve username from link </a:t>
            </a:r>
            <a:r>
              <a:rPr lang="en-US" altLang="ko-KR" sz="1200" b="1" dirty="0" err="1"/>
              <a:t>rel</a:t>
            </a:r>
            <a:r>
              <a:rPr lang="en-US" altLang="ko-KR" sz="1200" b="1" dirty="0"/>
              <a:t> attribute</a:t>
            </a:r>
          </a:p>
          <a:p>
            <a:r>
              <a:rPr lang="en-US" altLang="ko-KR" sz="1200" b="1" dirty="0"/>
              <a:t>    </a:t>
            </a:r>
            <a:r>
              <a:rPr lang="en-US" altLang="ko-KR" sz="1200" b="1" dirty="0" err="1"/>
              <a:t>var</a:t>
            </a:r>
            <a:r>
              <a:rPr lang="en-US" altLang="ko-KR" sz="1200" b="1" dirty="0"/>
              <a:t> </a:t>
            </a:r>
            <a:r>
              <a:rPr lang="en-US" altLang="ko-KR" sz="1200" b="1" dirty="0" err="1"/>
              <a:t>thisUserName</a:t>
            </a:r>
            <a:r>
              <a:rPr lang="en-US" altLang="ko-KR" sz="1200" b="1" dirty="0"/>
              <a:t> = $(this).</a:t>
            </a:r>
            <a:r>
              <a:rPr lang="en-US" altLang="ko-KR" sz="1200" b="1" dirty="0" err="1"/>
              <a:t>attr</a:t>
            </a:r>
            <a:r>
              <a:rPr lang="en-US" altLang="ko-KR" sz="1200" b="1" dirty="0"/>
              <a:t>('</a:t>
            </a:r>
            <a:r>
              <a:rPr lang="en-US" altLang="ko-KR" sz="1200" b="1" dirty="0" err="1"/>
              <a:t>rel</a:t>
            </a:r>
            <a:r>
              <a:rPr lang="en-US" altLang="ko-KR" sz="1200" b="1" dirty="0"/>
              <a:t>');</a:t>
            </a:r>
          </a:p>
          <a:p>
            <a:endParaRPr lang="en-US" altLang="ko-KR" sz="1200" b="1" dirty="0"/>
          </a:p>
          <a:p>
            <a:r>
              <a:rPr lang="en-US" altLang="ko-KR" sz="1200" b="1" dirty="0"/>
              <a:t>    // Get Index of object based on id value</a:t>
            </a:r>
          </a:p>
          <a:p>
            <a:r>
              <a:rPr lang="en-US" altLang="ko-KR" sz="1200" b="1" dirty="0"/>
              <a:t>    </a:t>
            </a:r>
            <a:r>
              <a:rPr lang="en-US" altLang="ko-KR" sz="1200" b="1" dirty="0" err="1"/>
              <a:t>var</a:t>
            </a:r>
            <a:r>
              <a:rPr lang="en-US" altLang="ko-KR" sz="1200" b="1" dirty="0"/>
              <a:t> </a:t>
            </a:r>
            <a:r>
              <a:rPr lang="en-US" altLang="ko-KR" sz="1200" b="1" dirty="0" err="1"/>
              <a:t>arrayPosition</a:t>
            </a:r>
            <a:r>
              <a:rPr lang="en-US" altLang="ko-KR" sz="1200" b="1" dirty="0"/>
              <a:t> = </a:t>
            </a:r>
            <a:r>
              <a:rPr lang="en-US" altLang="ko-KR" sz="1200" b="1" dirty="0" err="1"/>
              <a:t>userListData.map</a:t>
            </a:r>
            <a:r>
              <a:rPr lang="en-US" altLang="ko-KR" sz="1200" b="1" dirty="0"/>
              <a:t>(function(</a:t>
            </a:r>
            <a:r>
              <a:rPr lang="en-US" altLang="ko-KR" sz="1200" b="1" dirty="0" err="1"/>
              <a:t>arrayItem</a:t>
            </a:r>
            <a:r>
              <a:rPr lang="en-US" altLang="ko-KR" sz="1200" b="1" dirty="0"/>
              <a:t>) { </a:t>
            </a:r>
            <a:endParaRPr lang="en-US" altLang="ko-KR" sz="1200" b="1" dirty="0" smtClean="0"/>
          </a:p>
          <a:p>
            <a:r>
              <a:rPr lang="en-US" altLang="ko-KR" sz="1200" b="1" dirty="0"/>
              <a:t> </a:t>
            </a:r>
            <a:r>
              <a:rPr lang="en-US" altLang="ko-KR" sz="1200" b="1" dirty="0" smtClean="0"/>
              <a:t>      return </a:t>
            </a:r>
            <a:r>
              <a:rPr lang="en-US" altLang="ko-KR" sz="1200" b="1" dirty="0" err="1"/>
              <a:t>arrayItem.username</a:t>
            </a:r>
            <a:r>
              <a:rPr lang="en-US" altLang="ko-KR" sz="1200" b="1" dirty="0"/>
              <a:t>; }).</a:t>
            </a:r>
            <a:r>
              <a:rPr lang="en-US" altLang="ko-KR" sz="1200" b="1" dirty="0" err="1"/>
              <a:t>indexOf</a:t>
            </a:r>
            <a:r>
              <a:rPr lang="en-US" altLang="ko-KR" sz="1200" b="1" dirty="0"/>
              <a:t>(</a:t>
            </a:r>
            <a:r>
              <a:rPr lang="en-US" altLang="ko-KR" sz="1200" b="1" dirty="0" err="1"/>
              <a:t>thisUserName</a:t>
            </a:r>
            <a:r>
              <a:rPr lang="en-US" altLang="ko-KR" sz="1200" b="1" dirty="0"/>
              <a:t>);</a:t>
            </a:r>
          </a:p>
          <a:p>
            <a:endParaRPr lang="en-US" altLang="ko-KR" sz="1200" b="1" dirty="0"/>
          </a:p>
          <a:p>
            <a:r>
              <a:rPr lang="en-US" altLang="ko-KR" sz="1200" b="1" dirty="0"/>
              <a:t>    // Get our User Object</a:t>
            </a:r>
          </a:p>
          <a:p>
            <a:r>
              <a:rPr lang="en-US" altLang="ko-KR" sz="1200" b="1" dirty="0"/>
              <a:t>    </a:t>
            </a:r>
            <a:r>
              <a:rPr lang="en-US" altLang="ko-KR" sz="1200" b="1" dirty="0" err="1"/>
              <a:t>var</a:t>
            </a:r>
            <a:r>
              <a:rPr lang="en-US" altLang="ko-KR" sz="1200" b="1" dirty="0"/>
              <a:t> </a:t>
            </a:r>
            <a:r>
              <a:rPr lang="en-US" altLang="ko-KR" sz="1200" b="1" dirty="0" err="1"/>
              <a:t>thisUserObject</a:t>
            </a:r>
            <a:r>
              <a:rPr lang="en-US" altLang="ko-KR" sz="1200" b="1" dirty="0"/>
              <a:t> = </a:t>
            </a:r>
            <a:r>
              <a:rPr lang="en-US" altLang="ko-KR" sz="1200" b="1" dirty="0" err="1"/>
              <a:t>userListData</a:t>
            </a:r>
            <a:r>
              <a:rPr lang="en-US" altLang="ko-KR" sz="1200" b="1" dirty="0"/>
              <a:t>[</a:t>
            </a:r>
            <a:r>
              <a:rPr lang="en-US" altLang="ko-KR" sz="1200" b="1" dirty="0" err="1"/>
              <a:t>arrayPosition</a:t>
            </a:r>
            <a:r>
              <a:rPr lang="en-US" altLang="ko-KR" sz="1200" b="1" dirty="0"/>
              <a:t>];</a:t>
            </a:r>
          </a:p>
          <a:p>
            <a:endParaRPr lang="en-US" altLang="ko-KR" sz="1200" b="1" dirty="0"/>
          </a:p>
          <a:p>
            <a:r>
              <a:rPr lang="en-US" altLang="ko-KR" sz="1200" b="1" dirty="0"/>
              <a:t>    //Populate Info Box</a:t>
            </a:r>
          </a:p>
          <a:p>
            <a:r>
              <a:rPr lang="en-US" altLang="ko-KR" sz="1200" b="1" dirty="0"/>
              <a:t>    $('#</a:t>
            </a:r>
            <a:r>
              <a:rPr lang="en-US" altLang="ko-KR" sz="1200" b="1" dirty="0" err="1"/>
              <a:t>userInfoName</a:t>
            </a:r>
            <a:r>
              <a:rPr lang="en-US" altLang="ko-KR" sz="1200" b="1" dirty="0"/>
              <a:t>').text(</a:t>
            </a:r>
            <a:r>
              <a:rPr lang="en-US" altLang="ko-KR" sz="1200" b="1" dirty="0" err="1"/>
              <a:t>thisUserObject.fullname</a:t>
            </a:r>
            <a:r>
              <a:rPr lang="en-US" altLang="ko-KR" sz="1200" b="1" dirty="0"/>
              <a:t>);</a:t>
            </a:r>
          </a:p>
          <a:p>
            <a:r>
              <a:rPr lang="en-US" altLang="ko-KR" sz="1200" b="1" dirty="0"/>
              <a:t>    $('#</a:t>
            </a:r>
            <a:r>
              <a:rPr lang="en-US" altLang="ko-KR" sz="1200" b="1" dirty="0" err="1"/>
              <a:t>userInfoAge</a:t>
            </a:r>
            <a:r>
              <a:rPr lang="en-US" altLang="ko-KR" sz="1200" b="1" dirty="0"/>
              <a:t>').text(</a:t>
            </a:r>
            <a:r>
              <a:rPr lang="en-US" altLang="ko-KR" sz="1200" b="1" dirty="0" err="1"/>
              <a:t>thisUserObject.age</a:t>
            </a:r>
            <a:r>
              <a:rPr lang="en-US" altLang="ko-KR" sz="1200" b="1" dirty="0"/>
              <a:t>);</a:t>
            </a:r>
          </a:p>
          <a:p>
            <a:r>
              <a:rPr lang="en-US" altLang="ko-KR" sz="1200" b="1" dirty="0"/>
              <a:t>    $('#</a:t>
            </a:r>
            <a:r>
              <a:rPr lang="en-US" altLang="ko-KR" sz="1200" b="1" dirty="0" err="1"/>
              <a:t>userInfoGender</a:t>
            </a:r>
            <a:r>
              <a:rPr lang="en-US" altLang="ko-KR" sz="1200" b="1" dirty="0"/>
              <a:t>').text(</a:t>
            </a:r>
            <a:r>
              <a:rPr lang="en-US" altLang="ko-KR" sz="1200" b="1" dirty="0" err="1"/>
              <a:t>thisUserObject.gender</a:t>
            </a:r>
            <a:r>
              <a:rPr lang="en-US" altLang="ko-KR" sz="1200" b="1" dirty="0"/>
              <a:t>);</a:t>
            </a:r>
          </a:p>
          <a:p>
            <a:r>
              <a:rPr lang="en-US" altLang="ko-KR" sz="1200" b="1" dirty="0"/>
              <a:t>    $('#</a:t>
            </a:r>
            <a:r>
              <a:rPr lang="en-US" altLang="ko-KR" sz="1200" b="1" dirty="0" err="1"/>
              <a:t>userInfoLocation</a:t>
            </a:r>
            <a:r>
              <a:rPr lang="en-US" altLang="ko-KR" sz="1200" b="1" dirty="0"/>
              <a:t>').text(</a:t>
            </a:r>
            <a:r>
              <a:rPr lang="en-US" altLang="ko-KR" sz="1200" b="1" dirty="0" err="1"/>
              <a:t>thisUserObject.location</a:t>
            </a:r>
            <a:r>
              <a:rPr lang="en-US" altLang="ko-KR" sz="1200" b="1" dirty="0" smtClean="0"/>
              <a:t>);</a:t>
            </a:r>
            <a:endParaRPr lang="en-US" altLang="ko-KR" sz="1200" b="1" dirty="0"/>
          </a:p>
          <a:p>
            <a:r>
              <a:rPr lang="en-US" altLang="ko-KR" sz="1200" b="1" dirty="0" smtClean="0"/>
              <a:t>};</a:t>
            </a:r>
            <a:endParaRPr lang="en-US" altLang="ko-KR" sz="1200" b="1" dirty="0"/>
          </a:p>
        </p:txBody>
      </p:sp>
    </p:spTree>
    <p:extLst>
      <p:ext uri="{BB962C8B-B14F-4D97-AF65-F5344CB8AC3E}">
        <p14:creationId xmlns:p14="http://schemas.microsoft.com/office/powerpoint/2010/main" val="6146392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5.5 </a:t>
            </a:r>
            <a:r>
              <a:rPr lang="ko-KR" altLang="en-US" dirty="0"/>
              <a:t>사용자 상세정보 보기 화면 제작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이름을 클릭하면 </a:t>
            </a:r>
            <a:r>
              <a:rPr lang="en-US" altLang="ko-KR" dirty="0" err="1"/>
              <a:t>showUserInfo</a:t>
            </a:r>
            <a:r>
              <a:rPr lang="ko-KR" altLang="en-US" dirty="0"/>
              <a:t> </a:t>
            </a:r>
            <a:r>
              <a:rPr lang="ko-KR" altLang="en-US" dirty="0" smtClean="0"/>
              <a:t>함수가 실행되도록 설정 </a:t>
            </a:r>
            <a:endParaRPr lang="en-US" altLang="ko-KR" dirty="0" smtClean="0"/>
          </a:p>
          <a:p>
            <a:pPr lvl="1"/>
            <a:r>
              <a:rPr lang="en-US" altLang="ko-KR" dirty="0"/>
              <a:t>global.js </a:t>
            </a:r>
            <a:r>
              <a:rPr lang="ko-KR" altLang="en-US" dirty="0" smtClean="0"/>
              <a:t>파일에서 다음 부분 추가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57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7305" y="2746663"/>
            <a:ext cx="7823167" cy="25545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// DOM Ready </a:t>
            </a:r>
            <a:r>
              <a:rPr lang="en-US" altLang="ko-KR" sz="1600" dirty="0" smtClean="0"/>
              <a:t>=========================================</a:t>
            </a:r>
            <a:endParaRPr lang="en-US" altLang="ko-KR" sz="1600" dirty="0"/>
          </a:p>
          <a:p>
            <a:r>
              <a:rPr lang="en-US" altLang="ko-KR" sz="1600" dirty="0"/>
              <a:t>$(document).ready(function() {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// Populate the user table on initial page load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populateTable</a:t>
            </a:r>
            <a:r>
              <a:rPr lang="en-US" altLang="ko-KR" sz="1600" dirty="0"/>
              <a:t>();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    </a:t>
            </a:r>
            <a:r>
              <a:rPr lang="en-US" altLang="ko-KR" sz="1600" b="1" dirty="0"/>
              <a:t>// Username link click</a:t>
            </a:r>
          </a:p>
          <a:p>
            <a:r>
              <a:rPr lang="en-US" altLang="ko-KR" sz="1600" b="1" dirty="0"/>
              <a:t>    $('#</a:t>
            </a:r>
            <a:r>
              <a:rPr lang="en-US" altLang="ko-KR" sz="1600" b="1" dirty="0" err="1"/>
              <a:t>userList</a:t>
            </a:r>
            <a:r>
              <a:rPr lang="en-US" altLang="ko-KR" sz="1600" b="1" dirty="0"/>
              <a:t> table </a:t>
            </a:r>
            <a:r>
              <a:rPr lang="en-US" altLang="ko-KR" sz="1600" b="1" dirty="0" err="1"/>
              <a:t>tbody</a:t>
            </a:r>
            <a:r>
              <a:rPr lang="en-US" altLang="ko-KR" sz="1600" b="1" dirty="0"/>
              <a:t>').on('click', 'td </a:t>
            </a:r>
            <a:r>
              <a:rPr lang="en-US" altLang="ko-KR" sz="1600" b="1" dirty="0" err="1"/>
              <a:t>a.linkshowuser</a:t>
            </a:r>
            <a:r>
              <a:rPr lang="en-US" altLang="ko-KR" sz="1600" b="1" dirty="0"/>
              <a:t>', </a:t>
            </a:r>
            <a:r>
              <a:rPr lang="en-US" altLang="ko-KR" sz="1600" b="1" dirty="0" err="1"/>
              <a:t>showUserInfo</a:t>
            </a:r>
            <a:r>
              <a:rPr lang="en-US" altLang="ko-KR" sz="1600" b="1" dirty="0"/>
              <a:t>);</a:t>
            </a:r>
          </a:p>
          <a:p>
            <a:endParaRPr lang="en-US" altLang="ko-KR" sz="1600" dirty="0"/>
          </a:p>
          <a:p>
            <a:r>
              <a:rPr lang="en-US" altLang="ko-KR" sz="1600" dirty="0"/>
              <a:t>});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751202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5.5 </a:t>
            </a:r>
            <a:r>
              <a:rPr lang="ko-KR" altLang="en-US" dirty="0"/>
              <a:t>사용자 상세정보 보기 화면 제작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showUserInfo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결과를 화면에 표시하도록 설정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c:\node\nodetest2\views\index.jade </a:t>
            </a:r>
            <a:r>
              <a:rPr lang="ko-KR" altLang="en-US" dirty="0" smtClean="0"/>
              <a:t>파일 수정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#wrapper </a:t>
            </a:r>
            <a:r>
              <a:rPr lang="ko-KR" altLang="en-US" dirty="0" smtClean="0"/>
              <a:t>영역 앞부분에 사용자정보 표시 화면 추가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58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2564904"/>
            <a:ext cx="4641335" cy="41857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// Wrapper</a:t>
            </a:r>
          </a:p>
          <a:p>
            <a:r>
              <a:rPr lang="en-US" altLang="ko-KR" sz="1400" dirty="0"/>
              <a:t>    #wrapper</a:t>
            </a:r>
          </a:p>
          <a:p>
            <a:endParaRPr lang="en-US" altLang="ko-KR" sz="1400" dirty="0"/>
          </a:p>
          <a:p>
            <a:r>
              <a:rPr lang="en-US" altLang="ko-KR" sz="1400" b="1" dirty="0" smtClean="0"/>
              <a:t>        // </a:t>
            </a:r>
            <a:r>
              <a:rPr lang="en-US" altLang="ko-KR" sz="1400" b="1" dirty="0"/>
              <a:t>USER INFO</a:t>
            </a:r>
          </a:p>
          <a:p>
            <a:r>
              <a:rPr lang="en-US" altLang="ko-KR" sz="1400" b="1" dirty="0"/>
              <a:t>        #</a:t>
            </a:r>
            <a:r>
              <a:rPr lang="en-US" altLang="ko-KR" sz="1400" b="1" dirty="0" err="1"/>
              <a:t>userInfo</a:t>
            </a:r>
            <a:endParaRPr lang="en-US" altLang="ko-KR" sz="1400" b="1" dirty="0"/>
          </a:p>
          <a:p>
            <a:r>
              <a:rPr lang="en-US" altLang="ko-KR" sz="1400" b="1" dirty="0"/>
              <a:t>            h2 User Info</a:t>
            </a:r>
          </a:p>
          <a:p>
            <a:r>
              <a:rPr lang="en-US" altLang="ko-KR" sz="1400" b="1" dirty="0"/>
              <a:t>            p</a:t>
            </a:r>
          </a:p>
          <a:p>
            <a:r>
              <a:rPr lang="en-US" altLang="ko-KR" sz="1400" b="1" dirty="0"/>
              <a:t>                strong Name:</a:t>
            </a:r>
          </a:p>
          <a:p>
            <a:r>
              <a:rPr lang="en-US" altLang="ko-KR" sz="1400" b="1" dirty="0"/>
              <a:t>                |  &lt;span id='</a:t>
            </a:r>
            <a:r>
              <a:rPr lang="en-US" altLang="ko-KR" sz="1400" b="1" dirty="0" err="1"/>
              <a:t>userInfoName</a:t>
            </a:r>
            <a:r>
              <a:rPr lang="en-US" altLang="ko-KR" sz="1400" b="1" dirty="0"/>
              <a:t>'&gt;&lt;/span&gt;</a:t>
            </a:r>
          </a:p>
          <a:p>
            <a:r>
              <a:rPr lang="en-US" altLang="ko-KR" sz="1400" b="1" dirty="0"/>
              <a:t>                </a:t>
            </a:r>
            <a:r>
              <a:rPr lang="en-US" altLang="ko-KR" sz="1400" b="1" dirty="0" err="1"/>
              <a:t>br</a:t>
            </a:r>
            <a:endParaRPr lang="en-US" altLang="ko-KR" sz="1400" b="1" dirty="0"/>
          </a:p>
          <a:p>
            <a:r>
              <a:rPr lang="en-US" altLang="ko-KR" sz="1400" b="1" dirty="0"/>
              <a:t>                strong Age:</a:t>
            </a:r>
          </a:p>
          <a:p>
            <a:r>
              <a:rPr lang="en-US" altLang="ko-KR" sz="1400" b="1" dirty="0"/>
              <a:t>                |  &lt;span id='</a:t>
            </a:r>
            <a:r>
              <a:rPr lang="en-US" altLang="ko-KR" sz="1400" b="1" dirty="0" err="1"/>
              <a:t>userInfoAge</a:t>
            </a:r>
            <a:r>
              <a:rPr lang="en-US" altLang="ko-KR" sz="1400" b="1" dirty="0"/>
              <a:t>'&gt;&lt;/span&gt;</a:t>
            </a:r>
          </a:p>
          <a:p>
            <a:r>
              <a:rPr lang="en-US" altLang="ko-KR" sz="1400" b="1" dirty="0"/>
              <a:t>                </a:t>
            </a:r>
            <a:r>
              <a:rPr lang="en-US" altLang="ko-KR" sz="1400" b="1" dirty="0" err="1"/>
              <a:t>br</a:t>
            </a:r>
            <a:endParaRPr lang="en-US" altLang="ko-KR" sz="1400" b="1" dirty="0"/>
          </a:p>
          <a:p>
            <a:r>
              <a:rPr lang="en-US" altLang="ko-KR" sz="1400" b="1" dirty="0"/>
              <a:t>                strong Gender:</a:t>
            </a:r>
          </a:p>
          <a:p>
            <a:r>
              <a:rPr lang="en-US" altLang="ko-KR" sz="1400" b="1" dirty="0"/>
              <a:t>                |  &lt;span id='</a:t>
            </a:r>
            <a:r>
              <a:rPr lang="en-US" altLang="ko-KR" sz="1400" b="1" dirty="0" err="1"/>
              <a:t>userInfoGender</a:t>
            </a:r>
            <a:r>
              <a:rPr lang="en-US" altLang="ko-KR" sz="1400" b="1" dirty="0"/>
              <a:t>'&gt;&lt;/span&gt;</a:t>
            </a:r>
          </a:p>
          <a:p>
            <a:r>
              <a:rPr lang="en-US" altLang="ko-KR" sz="1400" b="1" dirty="0"/>
              <a:t>                </a:t>
            </a:r>
            <a:r>
              <a:rPr lang="en-US" altLang="ko-KR" sz="1400" b="1" dirty="0" err="1"/>
              <a:t>br</a:t>
            </a:r>
            <a:endParaRPr lang="en-US" altLang="ko-KR" sz="1400" b="1" dirty="0"/>
          </a:p>
          <a:p>
            <a:r>
              <a:rPr lang="en-US" altLang="ko-KR" sz="1400" b="1" dirty="0"/>
              <a:t>                strong Location:</a:t>
            </a:r>
          </a:p>
          <a:p>
            <a:r>
              <a:rPr lang="en-US" altLang="ko-KR" sz="1400" b="1" dirty="0"/>
              <a:t>                |  &lt;span id='</a:t>
            </a:r>
            <a:r>
              <a:rPr lang="en-US" altLang="ko-KR" sz="1400" b="1" dirty="0" err="1"/>
              <a:t>userInfoLocation</a:t>
            </a:r>
            <a:r>
              <a:rPr lang="en-US" altLang="ko-KR" sz="1400" b="1" dirty="0"/>
              <a:t>'&gt;&lt;/span&gt;</a:t>
            </a:r>
          </a:p>
          <a:p>
            <a:r>
              <a:rPr lang="en-US" altLang="ko-KR" sz="1400" b="1" dirty="0"/>
              <a:t>        // /USER INFO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395536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5.5 </a:t>
            </a:r>
            <a:r>
              <a:rPr lang="ko-KR" altLang="en-US" dirty="0"/>
              <a:t>사용자 상세정보 보기 화면 제작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59</a:t>
            </a:fld>
            <a:endParaRPr lang="ko-KR" altLang="en-US" dirty="0"/>
          </a:p>
        </p:txBody>
      </p:sp>
      <p:pic>
        <p:nvPicPr>
          <p:cNvPr id="21506" name="Picture 2" descr="Restful Web App Screensho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5715000" cy="31051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63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1. </a:t>
            </a:r>
            <a:r>
              <a:rPr lang="ko-KR" altLang="en-US" dirty="0" smtClean="0"/>
              <a:t>시스템 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Part </a:t>
            </a:r>
            <a:r>
              <a:rPr lang="en-US" altLang="ko-KR" dirty="0"/>
              <a:t>1. </a:t>
            </a:r>
            <a:r>
              <a:rPr lang="ko-KR" altLang="en-US" dirty="0"/>
              <a:t>시스템 설치 </a:t>
            </a:r>
            <a:endParaRPr lang="en-US" altLang="ko-KR" dirty="0"/>
          </a:p>
          <a:p>
            <a:pPr lvl="1"/>
            <a:r>
              <a:rPr lang="en-US" altLang="ko-KR" dirty="0"/>
              <a:t>1.1 node.js </a:t>
            </a:r>
            <a:r>
              <a:rPr lang="ko-KR" altLang="en-US" dirty="0"/>
              <a:t>설치</a:t>
            </a:r>
            <a:endParaRPr lang="en-US" altLang="ko-KR" dirty="0"/>
          </a:p>
          <a:p>
            <a:pPr lvl="1"/>
            <a:r>
              <a:rPr lang="en-US" altLang="ko-KR" dirty="0"/>
              <a:t>1.2 Express </a:t>
            </a:r>
            <a:r>
              <a:rPr lang="ko-KR" altLang="en-US" dirty="0"/>
              <a:t>설치 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1.3 Express </a:t>
            </a:r>
            <a:r>
              <a:rPr lang="ko-KR" altLang="en-US" dirty="0"/>
              <a:t>프로젝트 생성 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1.4 </a:t>
            </a:r>
            <a:r>
              <a:rPr lang="ko-KR" altLang="en-US" dirty="0"/>
              <a:t>상호의존성 편집</a:t>
            </a:r>
            <a:endParaRPr lang="en-US" altLang="ko-KR" dirty="0"/>
          </a:p>
          <a:p>
            <a:pPr lvl="1"/>
            <a:r>
              <a:rPr lang="en-US" altLang="ko-KR" dirty="0"/>
              <a:t>1.5 </a:t>
            </a:r>
            <a:r>
              <a:rPr lang="ko-KR" altLang="en-US" dirty="0"/>
              <a:t>패키지 설치 </a:t>
            </a:r>
            <a:endParaRPr lang="en-US" altLang="ko-KR" dirty="0"/>
          </a:p>
          <a:p>
            <a:pPr lvl="1"/>
            <a:r>
              <a:rPr lang="en-US" altLang="ko-KR" dirty="0"/>
              <a:t>1.6 </a:t>
            </a:r>
            <a:r>
              <a:rPr lang="ko-KR" altLang="en-US" dirty="0"/>
              <a:t>서버 실행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5.6 </a:t>
            </a:r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추가 기능 구현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index.jade</a:t>
            </a:r>
            <a:r>
              <a:rPr lang="ko-KR" altLang="en-US" dirty="0" smtClean="0"/>
              <a:t>에 사용자 추가 화면 구성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c:\node\nodetest2\views\index.jade 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//wrapper </a:t>
            </a:r>
            <a:r>
              <a:rPr lang="ko-KR" altLang="en-US" dirty="0" smtClean="0"/>
              <a:t>뒷부분에 다음 내용을 추가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492896"/>
            <a:ext cx="7534627" cy="40318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        // </a:t>
            </a:r>
            <a:r>
              <a:rPr lang="en-US" altLang="ko-KR" sz="1600" b="1" dirty="0"/>
              <a:t>ADD USER</a:t>
            </a:r>
          </a:p>
          <a:p>
            <a:r>
              <a:rPr lang="en-US" altLang="ko-KR" sz="1600" b="1" dirty="0"/>
              <a:t>        h2 Add User</a:t>
            </a:r>
          </a:p>
          <a:p>
            <a:r>
              <a:rPr lang="en-US" altLang="ko-KR" sz="1600" b="1" dirty="0"/>
              <a:t>        #</a:t>
            </a:r>
            <a:r>
              <a:rPr lang="en-US" altLang="ko-KR" sz="1600" b="1" dirty="0" err="1"/>
              <a:t>addUser</a:t>
            </a:r>
            <a:endParaRPr lang="en-US" altLang="ko-KR" sz="1600" b="1" dirty="0"/>
          </a:p>
          <a:p>
            <a:r>
              <a:rPr lang="en-US" altLang="ko-KR" sz="1600" b="1" dirty="0"/>
              <a:t>            </a:t>
            </a:r>
            <a:r>
              <a:rPr lang="en-US" altLang="ko-KR" sz="1600" b="1" dirty="0" err="1"/>
              <a:t>fieldset</a:t>
            </a:r>
            <a:endParaRPr lang="en-US" altLang="ko-KR" sz="1600" b="1" dirty="0"/>
          </a:p>
          <a:p>
            <a:r>
              <a:rPr lang="en-US" altLang="ko-KR" sz="1600" b="1" dirty="0"/>
              <a:t>                </a:t>
            </a:r>
            <a:r>
              <a:rPr lang="en-US" altLang="ko-KR" sz="1600" b="1" dirty="0" err="1"/>
              <a:t>input#inputUserName</a:t>
            </a:r>
            <a:r>
              <a:rPr lang="en-US" altLang="ko-KR" sz="1600" b="1" dirty="0"/>
              <a:t>(type='text', placeholder='Username')</a:t>
            </a:r>
          </a:p>
          <a:p>
            <a:r>
              <a:rPr lang="en-US" altLang="ko-KR" sz="1600" b="1" dirty="0"/>
              <a:t>                </a:t>
            </a:r>
            <a:r>
              <a:rPr lang="en-US" altLang="ko-KR" sz="1600" b="1" dirty="0" err="1"/>
              <a:t>input#inputUserEmail</a:t>
            </a:r>
            <a:r>
              <a:rPr lang="en-US" altLang="ko-KR" sz="1600" b="1" dirty="0"/>
              <a:t>(type='text', placeholder='Email')</a:t>
            </a:r>
          </a:p>
          <a:p>
            <a:r>
              <a:rPr lang="en-US" altLang="ko-KR" sz="1600" b="1" dirty="0"/>
              <a:t>                </a:t>
            </a:r>
            <a:r>
              <a:rPr lang="en-US" altLang="ko-KR" sz="1600" b="1" dirty="0" err="1"/>
              <a:t>br</a:t>
            </a:r>
            <a:endParaRPr lang="en-US" altLang="ko-KR" sz="1600" b="1" dirty="0"/>
          </a:p>
          <a:p>
            <a:r>
              <a:rPr lang="en-US" altLang="ko-KR" sz="1600" b="1" dirty="0"/>
              <a:t>                </a:t>
            </a:r>
            <a:r>
              <a:rPr lang="en-US" altLang="ko-KR" sz="1600" b="1" dirty="0" err="1"/>
              <a:t>input#inputUserFullname</a:t>
            </a:r>
            <a:r>
              <a:rPr lang="en-US" altLang="ko-KR" sz="1600" b="1" dirty="0"/>
              <a:t>(type='text', placeholder='Full Name')</a:t>
            </a:r>
          </a:p>
          <a:p>
            <a:r>
              <a:rPr lang="en-US" altLang="ko-KR" sz="1600" b="1" dirty="0"/>
              <a:t>                </a:t>
            </a:r>
            <a:r>
              <a:rPr lang="en-US" altLang="ko-KR" sz="1600" b="1" dirty="0" err="1"/>
              <a:t>input#inputUserAge</a:t>
            </a:r>
            <a:r>
              <a:rPr lang="en-US" altLang="ko-KR" sz="1600" b="1" dirty="0"/>
              <a:t>(type='text', placeholder='Age')</a:t>
            </a:r>
          </a:p>
          <a:p>
            <a:r>
              <a:rPr lang="en-US" altLang="ko-KR" sz="1600" b="1" dirty="0"/>
              <a:t>                </a:t>
            </a:r>
            <a:r>
              <a:rPr lang="en-US" altLang="ko-KR" sz="1600" b="1" dirty="0" err="1"/>
              <a:t>br</a:t>
            </a:r>
            <a:endParaRPr lang="en-US" altLang="ko-KR" sz="1600" b="1" dirty="0"/>
          </a:p>
          <a:p>
            <a:r>
              <a:rPr lang="en-US" altLang="ko-KR" sz="1600" b="1" dirty="0"/>
              <a:t>                </a:t>
            </a:r>
            <a:r>
              <a:rPr lang="en-US" altLang="ko-KR" sz="1600" b="1" dirty="0" err="1"/>
              <a:t>input#inputUserLocation</a:t>
            </a:r>
            <a:r>
              <a:rPr lang="en-US" altLang="ko-KR" sz="1600" b="1" dirty="0"/>
              <a:t>(type='text', placeholder='Location')</a:t>
            </a:r>
          </a:p>
          <a:p>
            <a:r>
              <a:rPr lang="en-US" altLang="ko-KR" sz="1600" b="1" dirty="0"/>
              <a:t>                </a:t>
            </a:r>
            <a:r>
              <a:rPr lang="en-US" altLang="ko-KR" sz="1600" b="1" dirty="0" err="1"/>
              <a:t>input#inputUserGender</a:t>
            </a:r>
            <a:r>
              <a:rPr lang="en-US" altLang="ko-KR" sz="1600" b="1" dirty="0"/>
              <a:t>(type='text', placeholder='gender')</a:t>
            </a:r>
          </a:p>
          <a:p>
            <a:r>
              <a:rPr lang="en-US" altLang="ko-KR" sz="1600" b="1" dirty="0"/>
              <a:t>                </a:t>
            </a:r>
            <a:r>
              <a:rPr lang="en-US" altLang="ko-KR" sz="1600" b="1" dirty="0" err="1"/>
              <a:t>br</a:t>
            </a:r>
            <a:endParaRPr lang="en-US" altLang="ko-KR" sz="1600" b="1" dirty="0"/>
          </a:p>
          <a:p>
            <a:r>
              <a:rPr lang="en-US" altLang="ko-KR" sz="1600" b="1" dirty="0"/>
              <a:t>                </a:t>
            </a:r>
            <a:r>
              <a:rPr lang="en-US" altLang="ko-KR" sz="1600" b="1" dirty="0" err="1"/>
              <a:t>button#btnAddUser</a:t>
            </a:r>
            <a:r>
              <a:rPr lang="en-US" altLang="ko-KR" sz="1600" b="1" dirty="0"/>
              <a:t> Add User</a:t>
            </a:r>
          </a:p>
          <a:p>
            <a:r>
              <a:rPr lang="en-US" altLang="ko-KR" sz="1600" b="1" dirty="0"/>
              <a:t>        // /ADD </a:t>
            </a:r>
            <a:r>
              <a:rPr lang="en-US" altLang="ko-KR" sz="1600" b="1" dirty="0" smtClean="0"/>
              <a:t>USER</a:t>
            </a:r>
            <a:endParaRPr lang="en-US" altLang="ko-KR" sz="1600" b="1" dirty="0"/>
          </a:p>
          <a:p>
            <a:r>
              <a:rPr lang="en-US" altLang="ko-KR" sz="1600" dirty="0"/>
              <a:t>    // /WRAPPER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979000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5.6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추가 기능 구현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입력을 </a:t>
            </a:r>
            <a:r>
              <a:rPr lang="en-US" altLang="ko-KR" dirty="0" smtClean="0"/>
              <a:t>DB</a:t>
            </a:r>
            <a:r>
              <a:rPr lang="ko-KR" altLang="en-US" dirty="0" smtClean="0"/>
              <a:t>에 저장하는 기능 구현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c:\node\nodetest2\routes\users.js </a:t>
            </a:r>
            <a:r>
              <a:rPr lang="ko-KR" altLang="en-US" dirty="0" smtClean="0"/>
              <a:t>파일에 다음 내용 추가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61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327969"/>
            <a:ext cx="7100213" cy="36933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/>
              <a:t>/*</a:t>
            </a:r>
          </a:p>
          <a:p>
            <a:r>
              <a:rPr lang="en-US" altLang="ko-KR" b="1" dirty="0"/>
              <a:t> * POST to </a:t>
            </a:r>
            <a:r>
              <a:rPr lang="en-US" altLang="ko-KR" b="1" dirty="0" err="1"/>
              <a:t>adduser</a:t>
            </a:r>
            <a:r>
              <a:rPr lang="en-US" altLang="ko-KR" b="1" dirty="0"/>
              <a:t>.</a:t>
            </a:r>
          </a:p>
          <a:p>
            <a:r>
              <a:rPr lang="en-US" altLang="ko-KR" b="1" dirty="0"/>
              <a:t> */</a:t>
            </a:r>
          </a:p>
          <a:p>
            <a:r>
              <a:rPr lang="en-US" altLang="ko-KR" b="1" dirty="0" err="1"/>
              <a:t>router.post</a:t>
            </a:r>
            <a:r>
              <a:rPr lang="en-US" altLang="ko-KR" b="1" dirty="0"/>
              <a:t>('/</a:t>
            </a:r>
            <a:r>
              <a:rPr lang="en-US" altLang="ko-KR" b="1" dirty="0" err="1"/>
              <a:t>adduser</a:t>
            </a:r>
            <a:r>
              <a:rPr lang="en-US" altLang="ko-KR" b="1" dirty="0"/>
              <a:t>', function(</a:t>
            </a:r>
            <a:r>
              <a:rPr lang="en-US" altLang="ko-KR" b="1" dirty="0" err="1"/>
              <a:t>req</a:t>
            </a:r>
            <a:r>
              <a:rPr lang="en-US" altLang="ko-KR" b="1" dirty="0"/>
              <a:t>, res) {</a:t>
            </a:r>
          </a:p>
          <a:p>
            <a:r>
              <a:rPr lang="en-US" altLang="ko-KR" b="1" dirty="0"/>
              <a:t>    </a:t>
            </a:r>
            <a:r>
              <a:rPr lang="en-US" altLang="ko-KR" b="1" dirty="0" err="1"/>
              <a:t>var</a:t>
            </a:r>
            <a:r>
              <a:rPr lang="en-US" altLang="ko-KR" b="1" dirty="0"/>
              <a:t> </a:t>
            </a:r>
            <a:r>
              <a:rPr lang="en-US" altLang="ko-KR" b="1" dirty="0" err="1"/>
              <a:t>db</a:t>
            </a:r>
            <a:r>
              <a:rPr lang="en-US" altLang="ko-KR" b="1" dirty="0"/>
              <a:t> = </a:t>
            </a:r>
            <a:r>
              <a:rPr lang="en-US" altLang="ko-KR" b="1" dirty="0" err="1"/>
              <a:t>req.db</a:t>
            </a:r>
            <a:r>
              <a:rPr lang="en-US" altLang="ko-KR" b="1" dirty="0"/>
              <a:t>;</a:t>
            </a:r>
          </a:p>
          <a:p>
            <a:r>
              <a:rPr lang="en-US" altLang="ko-KR" b="1" dirty="0"/>
              <a:t>    </a:t>
            </a:r>
            <a:r>
              <a:rPr lang="en-US" altLang="ko-KR" b="1" dirty="0" err="1"/>
              <a:t>db.collection</a:t>
            </a:r>
            <a:r>
              <a:rPr lang="en-US" altLang="ko-KR" b="1" dirty="0"/>
              <a:t>('</a:t>
            </a:r>
            <a:r>
              <a:rPr lang="en-US" altLang="ko-KR" b="1" dirty="0" err="1"/>
              <a:t>userlist</a:t>
            </a:r>
            <a:r>
              <a:rPr lang="en-US" altLang="ko-KR" b="1" dirty="0"/>
              <a:t>').insert(</a:t>
            </a:r>
            <a:r>
              <a:rPr lang="en-US" altLang="ko-KR" b="1" dirty="0" err="1"/>
              <a:t>req.body</a:t>
            </a:r>
            <a:r>
              <a:rPr lang="en-US" altLang="ko-KR" b="1" dirty="0"/>
              <a:t>, function(err, result){</a:t>
            </a:r>
          </a:p>
          <a:p>
            <a:r>
              <a:rPr lang="en-US" altLang="ko-KR" b="1" dirty="0"/>
              <a:t>        </a:t>
            </a:r>
            <a:r>
              <a:rPr lang="en-US" altLang="ko-KR" b="1" dirty="0" err="1"/>
              <a:t>res.send</a:t>
            </a:r>
            <a:r>
              <a:rPr lang="en-US" altLang="ko-KR" b="1" dirty="0"/>
              <a:t>(</a:t>
            </a:r>
          </a:p>
          <a:p>
            <a:r>
              <a:rPr lang="en-US" altLang="ko-KR" b="1" dirty="0"/>
              <a:t>            (err === null) ? { </a:t>
            </a:r>
            <a:r>
              <a:rPr lang="en-US" altLang="ko-KR" b="1" dirty="0" err="1"/>
              <a:t>msg</a:t>
            </a:r>
            <a:r>
              <a:rPr lang="en-US" altLang="ko-KR" b="1" dirty="0"/>
              <a:t>: '' } : { </a:t>
            </a:r>
            <a:r>
              <a:rPr lang="en-US" altLang="ko-KR" b="1" dirty="0" err="1"/>
              <a:t>msg</a:t>
            </a:r>
            <a:r>
              <a:rPr lang="en-US" altLang="ko-KR" b="1" dirty="0"/>
              <a:t>: err }</a:t>
            </a:r>
          </a:p>
          <a:p>
            <a:r>
              <a:rPr lang="en-US" altLang="ko-KR" b="1" dirty="0"/>
              <a:t>        );</a:t>
            </a:r>
          </a:p>
          <a:p>
            <a:r>
              <a:rPr lang="en-US" altLang="ko-KR" b="1" dirty="0"/>
              <a:t>    });</a:t>
            </a:r>
          </a:p>
          <a:p>
            <a:r>
              <a:rPr lang="en-US" altLang="ko-KR" b="1" dirty="0"/>
              <a:t>});</a:t>
            </a:r>
          </a:p>
          <a:p>
            <a:endParaRPr lang="en-US" altLang="ko-KR" dirty="0"/>
          </a:p>
          <a:p>
            <a:r>
              <a:rPr lang="en-US" altLang="ko-KR" dirty="0" err="1"/>
              <a:t>module.exports</a:t>
            </a:r>
            <a:r>
              <a:rPr lang="en-US" altLang="ko-KR" dirty="0"/>
              <a:t> = router</a:t>
            </a:r>
            <a:r>
              <a:rPr lang="en-US" altLang="ko-KR" dirty="0" smtClean="0"/>
              <a:t>;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47583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5.6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추가 기능 구현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Add user </a:t>
            </a:r>
            <a:r>
              <a:rPr lang="ko-KR" altLang="en-US" dirty="0" smtClean="0"/>
              <a:t>버튼에 </a:t>
            </a:r>
            <a:r>
              <a:rPr lang="en-US" altLang="ko-KR" dirty="0" err="1" smtClean="0"/>
              <a:t>addUser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 연결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c:\node\nodetest2\public\javascripts\global.js</a:t>
            </a:r>
          </a:p>
          <a:p>
            <a:pPr lvl="1"/>
            <a:r>
              <a:rPr lang="ko-KR" altLang="en-US" dirty="0" smtClean="0"/>
              <a:t>버튼을 클릭하면 </a:t>
            </a:r>
            <a:r>
              <a:rPr lang="en-US" altLang="ko-KR" dirty="0" err="1" smtClean="0"/>
              <a:t>addUser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함수가 실행됨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62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650847"/>
            <a:ext cx="6939913" cy="13542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 // Username link click</a:t>
            </a:r>
          </a:p>
          <a:p>
            <a:r>
              <a:rPr lang="en-US" altLang="ko-KR" sz="1600" dirty="0"/>
              <a:t>    $('#</a:t>
            </a:r>
            <a:r>
              <a:rPr lang="en-US" altLang="ko-KR" sz="1600" dirty="0" err="1"/>
              <a:t>userList</a:t>
            </a:r>
            <a:r>
              <a:rPr lang="en-US" altLang="ko-KR" sz="1600" dirty="0"/>
              <a:t> table </a:t>
            </a:r>
            <a:r>
              <a:rPr lang="en-US" altLang="ko-KR" sz="1600" dirty="0" err="1"/>
              <a:t>tbody</a:t>
            </a:r>
            <a:r>
              <a:rPr lang="en-US" altLang="ko-KR" sz="1600" dirty="0"/>
              <a:t>').on('click', 'td </a:t>
            </a:r>
            <a:r>
              <a:rPr lang="en-US" altLang="ko-KR" sz="1600" dirty="0" err="1"/>
              <a:t>a.linkshowuser</a:t>
            </a:r>
            <a:r>
              <a:rPr lang="en-US" altLang="ko-KR" sz="1600" dirty="0"/>
              <a:t>', </a:t>
            </a:r>
            <a:r>
              <a:rPr lang="en-US" altLang="ko-KR" sz="1600" dirty="0" err="1"/>
              <a:t>showUserInfo</a:t>
            </a:r>
            <a:r>
              <a:rPr lang="en-US" altLang="ko-KR" sz="1600" dirty="0" smtClean="0"/>
              <a:t>);</a:t>
            </a:r>
          </a:p>
          <a:p>
            <a:endParaRPr lang="en-US" altLang="ko-KR" sz="1600" dirty="0"/>
          </a:p>
          <a:p>
            <a:r>
              <a:rPr lang="en-US" altLang="ko-KR" sz="1600" b="1" dirty="0" smtClean="0"/>
              <a:t> </a:t>
            </a:r>
            <a:r>
              <a:rPr lang="en-US" altLang="ko-KR" sz="1600" b="1" dirty="0"/>
              <a:t>// Add User button click</a:t>
            </a:r>
          </a:p>
          <a:p>
            <a:r>
              <a:rPr lang="en-US" altLang="ko-KR" sz="1600" b="1" dirty="0"/>
              <a:t>    $('#</a:t>
            </a:r>
            <a:r>
              <a:rPr lang="en-US" altLang="ko-KR" sz="1600" b="1" dirty="0" err="1"/>
              <a:t>btnAddUser</a:t>
            </a:r>
            <a:r>
              <a:rPr lang="en-US" altLang="ko-KR" sz="1600" b="1" dirty="0"/>
              <a:t>').on('click', </a:t>
            </a:r>
            <a:r>
              <a:rPr lang="en-US" altLang="ko-KR" sz="1600" b="1" dirty="0" err="1"/>
              <a:t>addUser</a:t>
            </a:r>
            <a:r>
              <a:rPr lang="en-US" altLang="ko-KR" sz="1600" b="1" dirty="0"/>
              <a:t>);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7688635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5.6 </a:t>
            </a:r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추가 기능 구현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addUser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 추가 </a:t>
            </a:r>
            <a:endParaRPr lang="en-US" altLang="ko-KR" dirty="0" smtClean="0"/>
          </a:p>
          <a:p>
            <a:pPr lvl="1"/>
            <a:r>
              <a:rPr lang="en-US" altLang="ko-KR" dirty="0"/>
              <a:t>c:\</a:t>
            </a:r>
            <a:r>
              <a:rPr lang="en-US" altLang="ko-KR" dirty="0" smtClean="0"/>
              <a:t>node\nodetest2\public\javascripts\global.js </a:t>
            </a:r>
            <a:r>
              <a:rPr lang="ko-KR" altLang="en-US" dirty="0" smtClean="0"/>
              <a:t>뒷부분에 다음 </a:t>
            </a:r>
            <a:r>
              <a:rPr lang="en-US" altLang="ko-KR" dirty="0" err="1" smtClean="0"/>
              <a:t>addUser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 추가 </a:t>
            </a:r>
            <a:r>
              <a:rPr lang="en-US" altLang="ko-KR" dirty="0" smtClean="0"/>
              <a:t>(</a:t>
            </a:r>
            <a:r>
              <a:rPr lang="ko-KR" altLang="en-US" dirty="0" smtClean="0"/>
              <a:t>확대해서 볼 것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/>
          </a:p>
          <a:p>
            <a:r>
              <a:rPr lang="ko-KR" altLang="en-US" dirty="0" smtClean="0"/>
              <a:t>기능</a:t>
            </a:r>
            <a:r>
              <a:rPr lang="en-US" altLang="ko-KR" dirty="0" smtClean="0"/>
              <a:t> </a:t>
            </a:r>
            <a:r>
              <a:rPr lang="ko-KR" altLang="en-US" dirty="0" smtClean="0"/>
              <a:t>테스트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5706" y="2348880"/>
            <a:ext cx="2808782" cy="44012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500" dirty="0"/>
              <a:t>// Add User</a:t>
            </a:r>
          </a:p>
          <a:p>
            <a:r>
              <a:rPr lang="en-US" altLang="ko-KR" sz="500" dirty="0"/>
              <a:t>function 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(event) {</a:t>
            </a:r>
          </a:p>
          <a:p>
            <a:r>
              <a:rPr lang="en-US" altLang="ko-KR" sz="500" dirty="0"/>
              <a:t>    </a:t>
            </a:r>
            <a:r>
              <a:rPr lang="en-US" altLang="ko-KR" sz="500" dirty="0" err="1"/>
              <a:t>event.preventDefault</a:t>
            </a:r>
            <a:r>
              <a:rPr lang="en-US" altLang="ko-KR" sz="500" dirty="0"/>
              <a:t>();</a:t>
            </a:r>
          </a:p>
          <a:p>
            <a:endParaRPr lang="en-US" altLang="ko-KR" sz="500" dirty="0"/>
          </a:p>
          <a:p>
            <a:r>
              <a:rPr lang="en-US" altLang="ko-KR" sz="500" dirty="0"/>
              <a:t>    // Super basic validation - increase </a:t>
            </a:r>
            <a:r>
              <a:rPr lang="en-US" altLang="ko-KR" sz="500" dirty="0" err="1"/>
              <a:t>errorCount</a:t>
            </a:r>
            <a:r>
              <a:rPr lang="en-US" altLang="ko-KR" sz="500" dirty="0"/>
              <a:t> variable if any fields are blank</a:t>
            </a:r>
          </a:p>
          <a:p>
            <a:r>
              <a:rPr lang="en-US" altLang="ko-KR" sz="500" dirty="0"/>
              <a:t>    </a:t>
            </a:r>
            <a:r>
              <a:rPr lang="en-US" altLang="ko-KR" sz="500" dirty="0" err="1"/>
              <a:t>var</a:t>
            </a:r>
            <a:r>
              <a:rPr lang="en-US" altLang="ko-KR" sz="500" dirty="0"/>
              <a:t> </a:t>
            </a:r>
            <a:r>
              <a:rPr lang="en-US" altLang="ko-KR" sz="500" dirty="0" err="1"/>
              <a:t>errorCount</a:t>
            </a:r>
            <a:r>
              <a:rPr lang="en-US" altLang="ko-KR" sz="500" dirty="0"/>
              <a:t> = 0;</a:t>
            </a:r>
          </a:p>
          <a:p>
            <a:r>
              <a:rPr lang="en-US" altLang="ko-KR" sz="500" dirty="0"/>
              <a:t>    $('#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 input').each(function(index, </a:t>
            </a:r>
            <a:r>
              <a:rPr lang="en-US" altLang="ko-KR" sz="500" dirty="0" err="1"/>
              <a:t>val</a:t>
            </a:r>
            <a:r>
              <a:rPr lang="en-US" altLang="ko-KR" sz="500" dirty="0"/>
              <a:t>) {</a:t>
            </a:r>
          </a:p>
          <a:p>
            <a:r>
              <a:rPr lang="en-US" altLang="ko-KR" sz="500" dirty="0"/>
              <a:t>        if($(this).</a:t>
            </a:r>
            <a:r>
              <a:rPr lang="en-US" altLang="ko-KR" sz="500" dirty="0" err="1"/>
              <a:t>val</a:t>
            </a:r>
            <a:r>
              <a:rPr lang="en-US" altLang="ko-KR" sz="500" dirty="0"/>
              <a:t>() === '') { </a:t>
            </a:r>
            <a:r>
              <a:rPr lang="en-US" altLang="ko-KR" sz="500" dirty="0" err="1"/>
              <a:t>errorCount</a:t>
            </a:r>
            <a:r>
              <a:rPr lang="en-US" altLang="ko-KR" sz="500" dirty="0"/>
              <a:t>++; }</a:t>
            </a:r>
          </a:p>
          <a:p>
            <a:r>
              <a:rPr lang="en-US" altLang="ko-KR" sz="500" dirty="0"/>
              <a:t>    });</a:t>
            </a:r>
          </a:p>
          <a:p>
            <a:endParaRPr lang="en-US" altLang="ko-KR" sz="500" dirty="0"/>
          </a:p>
          <a:p>
            <a:r>
              <a:rPr lang="en-US" altLang="ko-KR" sz="500" dirty="0"/>
              <a:t>    // Check and make sure </a:t>
            </a:r>
            <a:r>
              <a:rPr lang="en-US" altLang="ko-KR" sz="500" dirty="0" err="1"/>
              <a:t>errorCount's</a:t>
            </a:r>
            <a:r>
              <a:rPr lang="en-US" altLang="ko-KR" sz="500" dirty="0"/>
              <a:t> still at zero</a:t>
            </a:r>
          </a:p>
          <a:p>
            <a:r>
              <a:rPr lang="en-US" altLang="ko-KR" sz="500" dirty="0"/>
              <a:t>    if(</a:t>
            </a:r>
            <a:r>
              <a:rPr lang="en-US" altLang="ko-KR" sz="500" dirty="0" err="1"/>
              <a:t>errorCount</a:t>
            </a:r>
            <a:r>
              <a:rPr lang="en-US" altLang="ko-KR" sz="500" dirty="0"/>
              <a:t> === 0) {</a:t>
            </a:r>
          </a:p>
          <a:p>
            <a:endParaRPr lang="en-US" altLang="ko-KR" sz="500" dirty="0"/>
          </a:p>
          <a:p>
            <a:r>
              <a:rPr lang="en-US" altLang="ko-KR" sz="500" dirty="0"/>
              <a:t>        // If it is, compile all user info into one object</a:t>
            </a:r>
          </a:p>
          <a:p>
            <a:r>
              <a:rPr lang="en-US" altLang="ko-KR" sz="500" dirty="0"/>
              <a:t>        </a:t>
            </a:r>
            <a:r>
              <a:rPr lang="en-US" altLang="ko-KR" sz="500" dirty="0" err="1"/>
              <a:t>var</a:t>
            </a:r>
            <a:r>
              <a:rPr lang="en-US" altLang="ko-KR" sz="500" dirty="0"/>
              <a:t> </a:t>
            </a:r>
            <a:r>
              <a:rPr lang="en-US" altLang="ko-KR" sz="500" dirty="0" err="1"/>
              <a:t>newUser</a:t>
            </a:r>
            <a:r>
              <a:rPr lang="en-US" altLang="ko-KR" sz="500" dirty="0"/>
              <a:t> = {</a:t>
            </a:r>
          </a:p>
          <a:p>
            <a:r>
              <a:rPr lang="en-US" altLang="ko-KR" sz="500" dirty="0"/>
              <a:t>            'username': $('#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 </a:t>
            </a:r>
            <a:r>
              <a:rPr lang="en-US" altLang="ko-KR" sz="500" dirty="0" err="1"/>
              <a:t>fieldset</a:t>
            </a:r>
            <a:r>
              <a:rPr lang="en-US" altLang="ko-KR" sz="500" dirty="0"/>
              <a:t> </a:t>
            </a:r>
            <a:r>
              <a:rPr lang="en-US" altLang="ko-KR" sz="500" dirty="0" err="1"/>
              <a:t>input#inputUserName</a:t>
            </a:r>
            <a:r>
              <a:rPr lang="en-US" altLang="ko-KR" sz="500" dirty="0"/>
              <a:t>').</a:t>
            </a:r>
            <a:r>
              <a:rPr lang="en-US" altLang="ko-KR" sz="500" dirty="0" err="1"/>
              <a:t>val</a:t>
            </a:r>
            <a:r>
              <a:rPr lang="en-US" altLang="ko-KR" sz="500" dirty="0"/>
              <a:t>(),</a:t>
            </a:r>
          </a:p>
          <a:p>
            <a:r>
              <a:rPr lang="en-US" altLang="ko-KR" sz="500" dirty="0"/>
              <a:t>            'email': $('#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 </a:t>
            </a:r>
            <a:r>
              <a:rPr lang="en-US" altLang="ko-KR" sz="500" dirty="0" err="1"/>
              <a:t>fieldset</a:t>
            </a:r>
            <a:r>
              <a:rPr lang="en-US" altLang="ko-KR" sz="500" dirty="0"/>
              <a:t> </a:t>
            </a:r>
            <a:r>
              <a:rPr lang="en-US" altLang="ko-KR" sz="500" dirty="0" err="1"/>
              <a:t>input#inputUserEmail</a:t>
            </a:r>
            <a:r>
              <a:rPr lang="en-US" altLang="ko-KR" sz="500" dirty="0"/>
              <a:t>').</a:t>
            </a:r>
            <a:r>
              <a:rPr lang="en-US" altLang="ko-KR" sz="500" dirty="0" err="1"/>
              <a:t>val</a:t>
            </a:r>
            <a:r>
              <a:rPr lang="en-US" altLang="ko-KR" sz="500" dirty="0"/>
              <a:t>(),</a:t>
            </a:r>
          </a:p>
          <a:p>
            <a:r>
              <a:rPr lang="en-US" altLang="ko-KR" sz="500" dirty="0"/>
              <a:t>            '</a:t>
            </a:r>
            <a:r>
              <a:rPr lang="en-US" altLang="ko-KR" sz="500" dirty="0" err="1"/>
              <a:t>fullname</a:t>
            </a:r>
            <a:r>
              <a:rPr lang="en-US" altLang="ko-KR" sz="500" dirty="0"/>
              <a:t>': $('#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 </a:t>
            </a:r>
            <a:r>
              <a:rPr lang="en-US" altLang="ko-KR" sz="500" dirty="0" err="1"/>
              <a:t>fieldset</a:t>
            </a:r>
            <a:r>
              <a:rPr lang="en-US" altLang="ko-KR" sz="500" dirty="0"/>
              <a:t> </a:t>
            </a:r>
            <a:r>
              <a:rPr lang="en-US" altLang="ko-KR" sz="500" dirty="0" err="1"/>
              <a:t>input#inputUserFullname</a:t>
            </a:r>
            <a:r>
              <a:rPr lang="en-US" altLang="ko-KR" sz="500" dirty="0"/>
              <a:t>').</a:t>
            </a:r>
            <a:r>
              <a:rPr lang="en-US" altLang="ko-KR" sz="500" dirty="0" err="1"/>
              <a:t>val</a:t>
            </a:r>
            <a:r>
              <a:rPr lang="en-US" altLang="ko-KR" sz="500" dirty="0"/>
              <a:t>(),</a:t>
            </a:r>
          </a:p>
          <a:p>
            <a:r>
              <a:rPr lang="en-US" altLang="ko-KR" sz="500" dirty="0"/>
              <a:t>            'age': $('#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 </a:t>
            </a:r>
            <a:r>
              <a:rPr lang="en-US" altLang="ko-KR" sz="500" dirty="0" err="1"/>
              <a:t>fieldset</a:t>
            </a:r>
            <a:r>
              <a:rPr lang="en-US" altLang="ko-KR" sz="500" dirty="0"/>
              <a:t> </a:t>
            </a:r>
            <a:r>
              <a:rPr lang="en-US" altLang="ko-KR" sz="500" dirty="0" err="1"/>
              <a:t>input#inputUserAge</a:t>
            </a:r>
            <a:r>
              <a:rPr lang="en-US" altLang="ko-KR" sz="500" dirty="0"/>
              <a:t>').</a:t>
            </a:r>
            <a:r>
              <a:rPr lang="en-US" altLang="ko-KR" sz="500" dirty="0" err="1"/>
              <a:t>val</a:t>
            </a:r>
            <a:r>
              <a:rPr lang="en-US" altLang="ko-KR" sz="500" dirty="0"/>
              <a:t>(),</a:t>
            </a:r>
          </a:p>
          <a:p>
            <a:r>
              <a:rPr lang="en-US" altLang="ko-KR" sz="500" dirty="0"/>
              <a:t>            'location': $('#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 </a:t>
            </a:r>
            <a:r>
              <a:rPr lang="en-US" altLang="ko-KR" sz="500" dirty="0" err="1"/>
              <a:t>fieldset</a:t>
            </a:r>
            <a:r>
              <a:rPr lang="en-US" altLang="ko-KR" sz="500" dirty="0"/>
              <a:t> </a:t>
            </a:r>
            <a:r>
              <a:rPr lang="en-US" altLang="ko-KR" sz="500" dirty="0" err="1"/>
              <a:t>input#inputUserLocation</a:t>
            </a:r>
            <a:r>
              <a:rPr lang="en-US" altLang="ko-KR" sz="500" dirty="0"/>
              <a:t>').</a:t>
            </a:r>
            <a:r>
              <a:rPr lang="en-US" altLang="ko-KR" sz="500" dirty="0" err="1"/>
              <a:t>val</a:t>
            </a:r>
            <a:r>
              <a:rPr lang="en-US" altLang="ko-KR" sz="500" dirty="0"/>
              <a:t>(),</a:t>
            </a:r>
          </a:p>
          <a:p>
            <a:r>
              <a:rPr lang="en-US" altLang="ko-KR" sz="500" dirty="0"/>
              <a:t>            'gender': $('#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 </a:t>
            </a:r>
            <a:r>
              <a:rPr lang="en-US" altLang="ko-KR" sz="500" dirty="0" err="1"/>
              <a:t>fieldset</a:t>
            </a:r>
            <a:r>
              <a:rPr lang="en-US" altLang="ko-KR" sz="500" dirty="0"/>
              <a:t> </a:t>
            </a:r>
            <a:r>
              <a:rPr lang="en-US" altLang="ko-KR" sz="500" dirty="0" err="1"/>
              <a:t>input#inputUserGender</a:t>
            </a:r>
            <a:r>
              <a:rPr lang="en-US" altLang="ko-KR" sz="500" dirty="0"/>
              <a:t>').</a:t>
            </a:r>
            <a:r>
              <a:rPr lang="en-US" altLang="ko-KR" sz="500" dirty="0" err="1"/>
              <a:t>val</a:t>
            </a:r>
            <a:r>
              <a:rPr lang="en-US" altLang="ko-KR" sz="500" dirty="0"/>
              <a:t>()</a:t>
            </a:r>
          </a:p>
          <a:p>
            <a:r>
              <a:rPr lang="en-US" altLang="ko-KR" sz="500" dirty="0"/>
              <a:t>        }</a:t>
            </a:r>
          </a:p>
          <a:p>
            <a:endParaRPr lang="en-US" altLang="ko-KR" sz="500" dirty="0"/>
          </a:p>
          <a:p>
            <a:r>
              <a:rPr lang="en-US" altLang="ko-KR" sz="500" dirty="0"/>
              <a:t>        // Use AJAX to post the object to our 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 service</a:t>
            </a:r>
          </a:p>
          <a:p>
            <a:r>
              <a:rPr lang="en-US" altLang="ko-KR" sz="500" dirty="0"/>
              <a:t>        $.</a:t>
            </a:r>
            <a:r>
              <a:rPr lang="en-US" altLang="ko-KR" sz="500" dirty="0" err="1"/>
              <a:t>ajax</a:t>
            </a:r>
            <a:r>
              <a:rPr lang="en-US" altLang="ko-KR" sz="500" dirty="0"/>
              <a:t>({</a:t>
            </a:r>
          </a:p>
          <a:p>
            <a:r>
              <a:rPr lang="en-US" altLang="ko-KR" sz="500" dirty="0"/>
              <a:t>            type: 'POST',</a:t>
            </a:r>
          </a:p>
          <a:p>
            <a:r>
              <a:rPr lang="en-US" altLang="ko-KR" sz="500" dirty="0"/>
              <a:t>            data: </a:t>
            </a:r>
            <a:r>
              <a:rPr lang="en-US" altLang="ko-KR" sz="500" dirty="0" err="1"/>
              <a:t>newUser</a:t>
            </a:r>
            <a:r>
              <a:rPr lang="en-US" altLang="ko-KR" sz="500" dirty="0"/>
              <a:t>,</a:t>
            </a:r>
          </a:p>
          <a:p>
            <a:r>
              <a:rPr lang="en-US" altLang="ko-KR" sz="500" dirty="0"/>
              <a:t>            url: '/users/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',</a:t>
            </a:r>
          </a:p>
          <a:p>
            <a:r>
              <a:rPr lang="en-US" altLang="ko-KR" sz="500" dirty="0"/>
              <a:t>            </a:t>
            </a:r>
            <a:r>
              <a:rPr lang="en-US" altLang="ko-KR" sz="500" dirty="0" err="1"/>
              <a:t>dataType</a:t>
            </a:r>
            <a:r>
              <a:rPr lang="en-US" altLang="ko-KR" sz="500" dirty="0"/>
              <a:t>: 'JSON'</a:t>
            </a:r>
          </a:p>
          <a:p>
            <a:r>
              <a:rPr lang="en-US" altLang="ko-KR" sz="500" dirty="0"/>
              <a:t>        }).done(function( response ) {</a:t>
            </a:r>
          </a:p>
          <a:p>
            <a:endParaRPr lang="en-US" altLang="ko-KR" sz="500" dirty="0"/>
          </a:p>
          <a:p>
            <a:r>
              <a:rPr lang="en-US" altLang="ko-KR" sz="500" dirty="0"/>
              <a:t>            // Check for successful (blank) response</a:t>
            </a:r>
          </a:p>
          <a:p>
            <a:r>
              <a:rPr lang="en-US" altLang="ko-KR" sz="500" dirty="0"/>
              <a:t>            if (response.msg === '') {</a:t>
            </a:r>
          </a:p>
          <a:p>
            <a:endParaRPr lang="en-US" altLang="ko-KR" sz="500" dirty="0"/>
          </a:p>
          <a:p>
            <a:r>
              <a:rPr lang="en-US" altLang="ko-KR" sz="500" dirty="0"/>
              <a:t>                // Clear the form inputs</a:t>
            </a:r>
          </a:p>
          <a:p>
            <a:r>
              <a:rPr lang="en-US" altLang="ko-KR" sz="500" dirty="0"/>
              <a:t>                $('#</a:t>
            </a:r>
            <a:r>
              <a:rPr lang="en-US" altLang="ko-KR" sz="500" dirty="0" err="1"/>
              <a:t>addUser</a:t>
            </a:r>
            <a:r>
              <a:rPr lang="en-US" altLang="ko-KR" sz="500" dirty="0"/>
              <a:t> </a:t>
            </a:r>
            <a:r>
              <a:rPr lang="en-US" altLang="ko-KR" sz="500" dirty="0" err="1"/>
              <a:t>fieldset</a:t>
            </a:r>
            <a:r>
              <a:rPr lang="en-US" altLang="ko-KR" sz="500" dirty="0"/>
              <a:t> input').</a:t>
            </a:r>
            <a:r>
              <a:rPr lang="en-US" altLang="ko-KR" sz="500" dirty="0" err="1"/>
              <a:t>val</a:t>
            </a:r>
            <a:r>
              <a:rPr lang="en-US" altLang="ko-KR" sz="500" dirty="0"/>
              <a:t>('');</a:t>
            </a:r>
          </a:p>
          <a:p>
            <a:endParaRPr lang="en-US" altLang="ko-KR" sz="500" dirty="0"/>
          </a:p>
          <a:p>
            <a:r>
              <a:rPr lang="en-US" altLang="ko-KR" sz="500" dirty="0"/>
              <a:t>                // Update the table</a:t>
            </a:r>
          </a:p>
          <a:p>
            <a:r>
              <a:rPr lang="en-US" altLang="ko-KR" sz="500" dirty="0"/>
              <a:t>                </a:t>
            </a:r>
            <a:r>
              <a:rPr lang="en-US" altLang="ko-KR" sz="500" dirty="0" err="1"/>
              <a:t>populateTable</a:t>
            </a:r>
            <a:r>
              <a:rPr lang="en-US" altLang="ko-KR" sz="500" dirty="0"/>
              <a:t>();</a:t>
            </a:r>
          </a:p>
          <a:p>
            <a:endParaRPr lang="en-US" altLang="ko-KR" sz="500" dirty="0"/>
          </a:p>
          <a:p>
            <a:r>
              <a:rPr lang="en-US" altLang="ko-KR" sz="500" dirty="0"/>
              <a:t>            }</a:t>
            </a:r>
          </a:p>
          <a:p>
            <a:r>
              <a:rPr lang="en-US" altLang="ko-KR" sz="500" dirty="0"/>
              <a:t>            else {</a:t>
            </a:r>
          </a:p>
          <a:p>
            <a:endParaRPr lang="en-US" altLang="ko-KR" sz="500" dirty="0"/>
          </a:p>
          <a:p>
            <a:r>
              <a:rPr lang="en-US" altLang="ko-KR" sz="500" dirty="0"/>
              <a:t>                // If something goes wrong, alert the error message that our service returned</a:t>
            </a:r>
          </a:p>
          <a:p>
            <a:r>
              <a:rPr lang="en-US" altLang="ko-KR" sz="500" dirty="0"/>
              <a:t>                alert('Error: ' + response.msg);</a:t>
            </a:r>
          </a:p>
          <a:p>
            <a:endParaRPr lang="en-US" altLang="ko-KR" sz="500" dirty="0"/>
          </a:p>
          <a:p>
            <a:r>
              <a:rPr lang="en-US" altLang="ko-KR" sz="500" dirty="0"/>
              <a:t>            }</a:t>
            </a:r>
          </a:p>
          <a:p>
            <a:r>
              <a:rPr lang="en-US" altLang="ko-KR" sz="500" dirty="0"/>
              <a:t>        });</a:t>
            </a:r>
          </a:p>
          <a:p>
            <a:r>
              <a:rPr lang="en-US" altLang="ko-KR" sz="500" dirty="0"/>
              <a:t>    }</a:t>
            </a:r>
          </a:p>
          <a:p>
            <a:r>
              <a:rPr lang="en-US" altLang="ko-KR" sz="500" dirty="0"/>
              <a:t>    else {</a:t>
            </a:r>
          </a:p>
          <a:p>
            <a:r>
              <a:rPr lang="en-US" altLang="ko-KR" sz="500" dirty="0"/>
              <a:t>        // If </a:t>
            </a:r>
            <a:r>
              <a:rPr lang="en-US" altLang="ko-KR" sz="500" dirty="0" err="1"/>
              <a:t>errorCount</a:t>
            </a:r>
            <a:r>
              <a:rPr lang="en-US" altLang="ko-KR" sz="500" dirty="0"/>
              <a:t> is more than 0, error out</a:t>
            </a:r>
          </a:p>
          <a:p>
            <a:r>
              <a:rPr lang="en-US" altLang="ko-KR" sz="500" dirty="0"/>
              <a:t>        alert('Please fill in all fields');</a:t>
            </a:r>
          </a:p>
          <a:p>
            <a:r>
              <a:rPr lang="en-US" altLang="ko-KR" sz="500" dirty="0"/>
              <a:t>        return false;</a:t>
            </a:r>
          </a:p>
          <a:p>
            <a:r>
              <a:rPr lang="en-US" altLang="ko-KR" sz="500" dirty="0"/>
              <a:t>    }</a:t>
            </a:r>
          </a:p>
          <a:p>
            <a:r>
              <a:rPr lang="en-US" altLang="ko-KR" sz="500" dirty="0"/>
              <a:t>};</a:t>
            </a:r>
          </a:p>
          <a:p>
            <a:endParaRPr lang="ko-KR" altLang="en-US" sz="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01008"/>
            <a:ext cx="5000101" cy="2736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3865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5.7 </a:t>
            </a:r>
            <a:r>
              <a:rPr lang="ko-KR" altLang="en-US" dirty="0" smtClean="0"/>
              <a:t>사용자 삭제 기능 구현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user.js </a:t>
            </a:r>
            <a:r>
              <a:rPr lang="ko-KR" altLang="en-US" dirty="0" smtClean="0"/>
              <a:t>파일에 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deleteuser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기능 추가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c:\node\nodetest2\routes\users.js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64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2296" y="2326228"/>
            <a:ext cx="7392152" cy="30469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/*</a:t>
            </a:r>
          </a:p>
          <a:p>
            <a:r>
              <a:rPr lang="en-US" altLang="ko-KR" sz="1600" b="1" dirty="0"/>
              <a:t> * DELETE to </a:t>
            </a:r>
            <a:r>
              <a:rPr lang="en-US" altLang="ko-KR" sz="1600" b="1" dirty="0" err="1"/>
              <a:t>deleteuser</a:t>
            </a:r>
            <a:r>
              <a:rPr lang="en-US" altLang="ko-KR" sz="1600" b="1" dirty="0"/>
              <a:t>.</a:t>
            </a:r>
          </a:p>
          <a:p>
            <a:r>
              <a:rPr lang="en-US" altLang="ko-KR" sz="1600" b="1" dirty="0"/>
              <a:t> */</a:t>
            </a:r>
          </a:p>
          <a:p>
            <a:r>
              <a:rPr lang="en-US" altLang="ko-KR" sz="1600" b="1" dirty="0" err="1"/>
              <a:t>router.delete</a:t>
            </a:r>
            <a:r>
              <a:rPr lang="en-US" altLang="ko-KR" sz="1600" b="1" dirty="0"/>
              <a:t>('/</a:t>
            </a:r>
            <a:r>
              <a:rPr lang="en-US" altLang="ko-KR" sz="1600" b="1" dirty="0" err="1"/>
              <a:t>deleteuser</a:t>
            </a:r>
            <a:r>
              <a:rPr lang="en-US" altLang="ko-KR" sz="1600" b="1" dirty="0"/>
              <a:t>/:id', function(</a:t>
            </a:r>
            <a:r>
              <a:rPr lang="en-US" altLang="ko-KR" sz="1600" b="1" dirty="0" err="1"/>
              <a:t>req</a:t>
            </a:r>
            <a:r>
              <a:rPr lang="en-US" altLang="ko-KR" sz="1600" b="1" dirty="0"/>
              <a:t>, res) {</a:t>
            </a:r>
          </a:p>
          <a:p>
            <a:r>
              <a:rPr lang="en-US" altLang="ko-KR" sz="1600" b="1" dirty="0"/>
              <a:t>    </a:t>
            </a:r>
            <a:r>
              <a:rPr lang="en-US" altLang="ko-KR" sz="1600" b="1" dirty="0" err="1"/>
              <a:t>var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db</a:t>
            </a:r>
            <a:r>
              <a:rPr lang="en-US" altLang="ko-KR" sz="1600" b="1" dirty="0"/>
              <a:t> = </a:t>
            </a:r>
            <a:r>
              <a:rPr lang="en-US" altLang="ko-KR" sz="1600" b="1" dirty="0" err="1"/>
              <a:t>req.db</a:t>
            </a:r>
            <a:r>
              <a:rPr lang="en-US" altLang="ko-KR" sz="1600" b="1" dirty="0"/>
              <a:t>;</a:t>
            </a:r>
          </a:p>
          <a:p>
            <a:r>
              <a:rPr lang="en-US" altLang="ko-KR" sz="1600" b="1" dirty="0"/>
              <a:t>    </a:t>
            </a:r>
            <a:r>
              <a:rPr lang="en-US" altLang="ko-KR" sz="1600" b="1" dirty="0" err="1"/>
              <a:t>var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userToDelete</a:t>
            </a:r>
            <a:r>
              <a:rPr lang="en-US" altLang="ko-KR" sz="1600" b="1" dirty="0"/>
              <a:t> = req.params.id;</a:t>
            </a:r>
          </a:p>
          <a:p>
            <a:r>
              <a:rPr lang="en-US" altLang="ko-KR" sz="1600" b="1" dirty="0"/>
              <a:t>    </a:t>
            </a:r>
            <a:r>
              <a:rPr lang="en-US" altLang="ko-KR" sz="1600" b="1" dirty="0" err="1"/>
              <a:t>db.collection</a:t>
            </a:r>
            <a:r>
              <a:rPr lang="en-US" altLang="ko-KR" sz="1600" b="1" dirty="0"/>
              <a:t>('</a:t>
            </a:r>
            <a:r>
              <a:rPr lang="en-US" altLang="ko-KR" sz="1600" b="1" dirty="0" err="1"/>
              <a:t>userlist</a:t>
            </a:r>
            <a:r>
              <a:rPr lang="en-US" altLang="ko-KR" sz="1600" b="1" dirty="0"/>
              <a:t>').</a:t>
            </a:r>
            <a:r>
              <a:rPr lang="en-US" altLang="ko-KR" sz="1600" b="1" dirty="0" err="1"/>
              <a:t>removeById</a:t>
            </a:r>
            <a:r>
              <a:rPr lang="en-US" altLang="ko-KR" sz="1600" b="1" dirty="0"/>
              <a:t>(</a:t>
            </a:r>
            <a:r>
              <a:rPr lang="en-US" altLang="ko-KR" sz="1600" b="1" dirty="0" err="1"/>
              <a:t>userToDelete</a:t>
            </a:r>
            <a:r>
              <a:rPr lang="en-US" altLang="ko-KR" sz="1600" b="1" dirty="0"/>
              <a:t>, function(err, result) {</a:t>
            </a:r>
          </a:p>
          <a:p>
            <a:r>
              <a:rPr lang="en-US" altLang="ko-KR" sz="1600" b="1" dirty="0"/>
              <a:t>        </a:t>
            </a:r>
            <a:r>
              <a:rPr lang="en-US" altLang="ko-KR" sz="1600" b="1" dirty="0" err="1"/>
              <a:t>res.send</a:t>
            </a:r>
            <a:r>
              <a:rPr lang="en-US" altLang="ko-KR" sz="1600" b="1" dirty="0"/>
              <a:t>((result === 1) ? { </a:t>
            </a:r>
            <a:r>
              <a:rPr lang="en-US" altLang="ko-KR" sz="1600" b="1" dirty="0" err="1"/>
              <a:t>msg</a:t>
            </a:r>
            <a:r>
              <a:rPr lang="en-US" altLang="ko-KR" sz="1600" b="1" dirty="0"/>
              <a:t>: '' } : { </a:t>
            </a:r>
            <a:r>
              <a:rPr lang="en-US" altLang="ko-KR" sz="1600" b="1" dirty="0" err="1"/>
              <a:t>msg</a:t>
            </a:r>
            <a:r>
              <a:rPr lang="en-US" altLang="ko-KR" sz="1600" b="1" dirty="0"/>
              <a:t>:'error: ' + err });</a:t>
            </a:r>
          </a:p>
          <a:p>
            <a:r>
              <a:rPr lang="en-US" altLang="ko-KR" sz="1600" b="1" dirty="0"/>
              <a:t>    });</a:t>
            </a:r>
          </a:p>
          <a:p>
            <a:r>
              <a:rPr lang="en-US" altLang="ko-KR" sz="1600" b="1" dirty="0"/>
              <a:t>});</a:t>
            </a:r>
          </a:p>
          <a:p>
            <a:endParaRPr lang="en-US" altLang="ko-KR" sz="1600" dirty="0"/>
          </a:p>
          <a:p>
            <a:r>
              <a:rPr lang="en-US" altLang="ko-KR" sz="1600" dirty="0" err="1"/>
              <a:t>module.exports</a:t>
            </a:r>
            <a:r>
              <a:rPr lang="en-US" altLang="ko-KR" sz="1600" dirty="0"/>
              <a:t> = router</a:t>
            </a:r>
            <a:r>
              <a:rPr lang="en-US" altLang="ko-KR" sz="1600" dirty="0" smtClean="0"/>
              <a:t>;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30340875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5.7 </a:t>
            </a:r>
            <a:r>
              <a:rPr lang="ko-KR" altLang="en-US" dirty="0"/>
              <a:t>사용자 삭제 기능 구현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global.js </a:t>
            </a:r>
            <a:r>
              <a:rPr lang="ko-KR" altLang="en-US" dirty="0" smtClean="0"/>
              <a:t>파일의 </a:t>
            </a:r>
            <a:r>
              <a:rPr lang="en-US" altLang="ko-KR" dirty="0" smtClean="0"/>
              <a:t>delete </a:t>
            </a:r>
            <a:r>
              <a:rPr lang="ko-KR" altLang="en-US" dirty="0" smtClean="0"/>
              <a:t>링크에 </a:t>
            </a:r>
            <a:r>
              <a:rPr lang="en-US" altLang="ko-KR" dirty="0" err="1" smtClean="0"/>
              <a:t>deleteUser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 연결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DOM Ready </a:t>
            </a:r>
            <a:r>
              <a:rPr lang="ko-KR" altLang="en-US" dirty="0" smtClean="0"/>
              <a:t>섹션에 다음 내용을 추가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65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7585" y="2276872"/>
            <a:ext cx="6810839" cy="35394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// DOM Ready </a:t>
            </a:r>
            <a:r>
              <a:rPr lang="en-US" altLang="ko-KR" sz="1400" dirty="0" smtClean="0"/>
              <a:t>==========================================</a:t>
            </a:r>
            <a:endParaRPr lang="en-US" altLang="ko-KR" sz="1400" dirty="0"/>
          </a:p>
          <a:p>
            <a:r>
              <a:rPr lang="en-US" altLang="ko-KR" sz="1400" dirty="0"/>
              <a:t>$(document).ready(function() {</a:t>
            </a:r>
          </a:p>
          <a:p>
            <a:endParaRPr lang="en-US" altLang="ko-KR" sz="1400" dirty="0"/>
          </a:p>
          <a:p>
            <a:r>
              <a:rPr lang="en-US" altLang="ko-KR" sz="1400" dirty="0"/>
              <a:t>    // Populate the user table on initial page load</a:t>
            </a:r>
          </a:p>
          <a:p>
            <a:r>
              <a:rPr lang="en-US" altLang="ko-KR" sz="1400" dirty="0"/>
              <a:t>    </a:t>
            </a:r>
            <a:r>
              <a:rPr lang="en-US" altLang="ko-KR" sz="1400" dirty="0" err="1"/>
              <a:t>populateTable</a:t>
            </a:r>
            <a:r>
              <a:rPr lang="en-US" altLang="ko-KR" sz="1400" dirty="0"/>
              <a:t>();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    // Username link click</a:t>
            </a:r>
          </a:p>
          <a:p>
            <a:r>
              <a:rPr lang="en-US" altLang="ko-KR" sz="1400" dirty="0"/>
              <a:t>    $('#</a:t>
            </a:r>
            <a:r>
              <a:rPr lang="en-US" altLang="ko-KR" sz="1400" dirty="0" err="1"/>
              <a:t>userList</a:t>
            </a:r>
            <a:r>
              <a:rPr lang="en-US" altLang="ko-KR" sz="1400" dirty="0"/>
              <a:t> table </a:t>
            </a:r>
            <a:r>
              <a:rPr lang="en-US" altLang="ko-KR" sz="1400" dirty="0" err="1"/>
              <a:t>tbody</a:t>
            </a:r>
            <a:r>
              <a:rPr lang="en-US" altLang="ko-KR" sz="1400" dirty="0"/>
              <a:t>').on('click', 'td </a:t>
            </a:r>
            <a:r>
              <a:rPr lang="en-US" altLang="ko-KR" sz="1400" dirty="0" err="1"/>
              <a:t>a.linkshowuser</a:t>
            </a:r>
            <a:r>
              <a:rPr lang="en-US" altLang="ko-KR" sz="1400" dirty="0"/>
              <a:t>', </a:t>
            </a:r>
            <a:r>
              <a:rPr lang="en-US" altLang="ko-KR" sz="1400" dirty="0" err="1"/>
              <a:t>showUserInfo</a:t>
            </a:r>
            <a:r>
              <a:rPr lang="en-US" altLang="ko-KR" sz="1400" dirty="0"/>
              <a:t>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    // Add User button click</a:t>
            </a:r>
          </a:p>
          <a:p>
            <a:r>
              <a:rPr lang="en-US" altLang="ko-KR" sz="1400" dirty="0"/>
              <a:t>    $('#</a:t>
            </a:r>
            <a:r>
              <a:rPr lang="en-US" altLang="ko-KR" sz="1400" dirty="0" err="1"/>
              <a:t>btnAddUser</a:t>
            </a:r>
            <a:r>
              <a:rPr lang="en-US" altLang="ko-KR" sz="1400" dirty="0"/>
              <a:t>').on('click', </a:t>
            </a:r>
            <a:r>
              <a:rPr lang="en-US" altLang="ko-KR" sz="1400" dirty="0" err="1"/>
              <a:t>addUser</a:t>
            </a:r>
            <a:r>
              <a:rPr lang="en-US" altLang="ko-KR" sz="1400" dirty="0"/>
              <a:t>);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    // Delete User link click</a:t>
            </a:r>
          </a:p>
          <a:p>
            <a:r>
              <a:rPr lang="en-US" altLang="ko-KR" sz="1400" b="1" dirty="0"/>
              <a:t>    $('#</a:t>
            </a:r>
            <a:r>
              <a:rPr lang="en-US" altLang="ko-KR" sz="1400" b="1" dirty="0" err="1"/>
              <a:t>userList</a:t>
            </a:r>
            <a:r>
              <a:rPr lang="en-US" altLang="ko-KR" sz="1400" b="1" dirty="0"/>
              <a:t> table </a:t>
            </a:r>
            <a:r>
              <a:rPr lang="en-US" altLang="ko-KR" sz="1400" b="1" dirty="0" err="1"/>
              <a:t>tbody</a:t>
            </a:r>
            <a:r>
              <a:rPr lang="en-US" altLang="ko-KR" sz="1400" b="1" dirty="0"/>
              <a:t>').on('click', 'td </a:t>
            </a:r>
            <a:r>
              <a:rPr lang="en-US" altLang="ko-KR" sz="1400" b="1" dirty="0" err="1"/>
              <a:t>a.linkdeleteuser</a:t>
            </a:r>
            <a:r>
              <a:rPr lang="en-US" altLang="ko-KR" sz="1400" b="1" dirty="0"/>
              <a:t>', </a:t>
            </a:r>
            <a:r>
              <a:rPr lang="en-US" altLang="ko-KR" sz="1400" b="1" dirty="0" err="1"/>
              <a:t>deleteUser</a:t>
            </a:r>
            <a:r>
              <a:rPr lang="en-US" altLang="ko-KR" sz="1400" b="1" dirty="0"/>
              <a:t>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});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518897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5.7 </a:t>
            </a:r>
            <a:r>
              <a:rPr lang="ko-KR" altLang="en-US" dirty="0"/>
              <a:t>사용자 삭제 기능 구현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global.js </a:t>
            </a:r>
            <a:r>
              <a:rPr lang="ko-KR" altLang="en-US" dirty="0"/>
              <a:t>파일의 </a:t>
            </a:r>
            <a:r>
              <a:rPr lang="ko-KR" altLang="en-US" dirty="0" smtClean="0"/>
              <a:t>뒷부분에 </a:t>
            </a:r>
            <a:r>
              <a:rPr lang="en-US" altLang="ko-KR" dirty="0" err="1" smtClean="0"/>
              <a:t>deleteUser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 선언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66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2070278"/>
            <a:ext cx="5101076" cy="4455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50" b="1" dirty="0"/>
              <a:t>// Delete User</a:t>
            </a:r>
          </a:p>
          <a:p>
            <a:r>
              <a:rPr lang="en-US" altLang="ko-KR" sz="1050" b="1" dirty="0"/>
              <a:t>function </a:t>
            </a:r>
            <a:r>
              <a:rPr lang="en-US" altLang="ko-KR" sz="1050" b="1" dirty="0" err="1"/>
              <a:t>deleteUser</a:t>
            </a:r>
            <a:r>
              <a:rPr lang="en-US" altLang="ko-KR" sz="1050" b="1" dirty="0"/>
              <a:t>(event) </a:t>
            </a:r>
            <a:r>
              <a:rPr lang="en-US" altLang="ko-KR" sz="1050" b="1" dirty="0" smtClean="0"/>
              <a:t>{</a:t>
            </a:r>
            <a:endParaRPr lang="en-US" altLang="ko-KR" sz="1050" b="1" dirty="0"/>
          </a:p>
          <a:p>
            <a:r>
              <a:rPr lang="en-US" altLang="ko-KR" sz="1050" b="1" dirty="0"/>
              <a:t>    </a:t>
            </a:r>
            <a:r>
              <a:rPr lang="en-US" altLang="ko-KR" sz="1050" b="1" dirty="0" err="1"/>
              <a:t>event.preventDefault</a:t>
            </a:r>
            <a:r>
              <a:rPr lang="en-US" altLang="ko-KR" sz="1050" b="1" dirty="0" smtClean="0"/>
              <a:t>();</a:t>
            </a:r>
            <a:endParaRPr lang="en-US" altLang="ko-KR" sz="1050" b="1" dirty="0"/>
          </a:p>
          <a:p>
            <a:r>
              <a:rPr lang="en-US" altLang="ko-KR" sz="1050" b="1" dirty="0"/>
              <a:t>    // Pop up a confirmation dialog</a:t>
            </a:r>
          </a:p>
          <a:p>
            <a:r>
              <a:rPr lang="en-US" altLang="ko-KR" sz="1050" b="1" dirty="0"/>
              <a:t>    </a:t>
            </a:r>
            <a:r>
              <a:rPr lang="en-US" altLang="ko-KR" sz="1050" b="1" dirty="0" err="1"/>
              <a:t>var</a:t>
            </a:r>
            <a:r>
              <a:rPr lang="en-US" altLang="ko-KR" sz="1050" b="1" dirty="0"/>
              <a:t> confirmation = confirm('Are you sure you want to delete this user</a:t>
            </a:r>
            <a:r>
              <a:rPr lang="en-US" altLang="ko-KR" sz="1050" b="1" dirty="0" smtClean="0"/>
              <a:t>?');</a:t>
            </a:r>
            <a:endParaRPr lang="en-US" altLang="ko-KR" sz="1050" b="1" dirty="0"/>
          </a:p>
          <a:p>
            <a:r>
              <a:rPr lang="en-US" altLang="ko-KR" sz="1050" b="1" dirty="0"/>
              <a:t>    // Check and make sure the user confirmed</a:t>
            </a:r>
          </a:p>
          <a:p>
            <a:r>
              <a:rPr lang="en-US" altLang="ko-KR" sz="1050" b="1" dirty="0"/>
              <a:t>    if (confirmation === true) </a:t>
            </a:r>
            <a:r>
              <a:rPr lang="en-US" altLang="ko-KR" sz="1050" b="1" dirty="0" smtClean="0"/>
              <a:t>{</a:t>
            </a:r>
            <a:endParaRPr lang="en-US" altLang="ko-KR" sz="1050" b="1" dirty="0"/>
          </a:p>
          <a:p>
            <a:r>
              <a:rPr lang="en-US" altLang="ko-KR" sz="1050" b="1" dirty="0"/>
              <a:t>        // If they did, do our delete</a:t>
            </a:r>
          </a:p>
          <a:p>
            <a:r>
              <a:rPr lang="en-US" altLang="ko-KR" sz="1050" b="1" dirty="0"/>
              <a:t>        $.</a:t>
            </a:r>
            <a:r>
              <a:rPr lang="en-US" altLang="ko-KR" sz="1050" b="1" dirty="0" err="1"/>
              <a:t>ajax</a:t>
            </a:r>
            <a:r>
              <a:rPr lang="en-US" altLang="ko-KR" sz="1050" b="1" dirty="0"/>
              <a:t>({</a:t>
            </a:r>
          </a:p>
          <a:p>
            <a:r>
              <a:rPr lang="en-US" altLang="ko-KR" sz="1050" b="1" dirty="0"/>
              <a:t>            type: 'DELETE',</a:t>
            </a:r>
          </a:p>
          <a:p>
            <a:r>
              <a:rPr lang="en-US" altLang="ko-KR" sz="1050" b="1" dirty="0"/>
              <a:t>            url: '/users/</a:t>
            </a:r>
            <a:r>
              <a:rPr lang="en-US" altLang="ko-KR" sz="1050" b="1" dirty="0" err="1"/>
              <a:t>deleteuser</a:t>
            </a:r>
            <a:r>
              <a:rPr lang="en-US" altLang="ko-KR" sz="1050" b="1" dirty="0"/>
              <a:t>/' + $(this).</a:t>
            </a:r>
            <a:r>
              <a:rPr lang="en-US" altLang="ko-KR" sz="1050" b="1" dirty="0" err="1"/>
              <a:t>attr</a:t>
            </a:r>
            <a:r>
              <a:rPr lang="en-US" altLang="ko-KR" sz="1050" b="1" dirty="0"/>
              <a:t>('</a:t>
            </a:r>
            <a:r>
              <a:rPr lang="en-US" altLang="ko-KR" sz="1050" b="1" dirty="0" err="1"/>
              <a:t>rel</a:t>
            </a:r>
            <a:r>
              <a:rPr lang="en-US" altLang="ko-KR" sz="1050" b="1" dirty="0"/>
              <a:t>')</a:t>
            </a:r>
          </a:p>
          <a:p>
            <a:r>
              <a:rPr lang="en-US" altLang="ko-KR" sz="1050" b="1" dirty="0"/>
              <a:t>        }).done(function( response ) </a:t>
            </a:r>
            <a:r>
              <a:rPr lang="en-US" altLang="ko-KR" sz="1050" b="1" dirty="0" smtClean="0"/>
              <a:t>{</a:t>
            </a:r>
            <a:endParaRPr lang="en-US" altLang="ko-KR" sz="1050" b="1" dirty="0"/>
          </a:p>
          <a:p>
            <a:r>
              <a:rPr lang="en-US" altLang="ko-KR" sz="1050" b="1" dirty="0"/>
              <a:t>            // Check for a successful (blank) response</a:t>
            </a:r>
          </a:p>
          <a:p>
            <a:r>
              <a:rPr lang="en-US" altLang="ko-KR" sz="1050" b="1" dirty="0"/>
              <a:t>            if (response.msg === '') {</a:t>
            </a:r>
          </a:p>
          <a:p>
            <a:r>
              <a:rPr lang="en-US" altLang="ko-KR" sz="1050" b="1" dirty="0"/>
              <a:t>            }</a:t>
            </a:r>
          </a:p>
          <a:p>
            <a:r>
              <a:rPr lang="en-US" altLang="ko-KR" sz="1050" b="1" dirty="0"/>
              <a:t>            else {</a:t>
            </a:r>
          </a:p>
          <a:p>
            <a:r>
              <a:rPr lang="en-US" altLang="ko-KR" sz="1050" b="1" dirty="0"/>
              <a:t>                alert('Error: ' + response.msg);</a:t>
            </a:r>
          </a:p>
          <a:p>
            <a:r>
              <a:rPr lang="en-US" altLang="ko-KR" sz="1050" b="1" dirty="0"/>
              <a:t>            </a:t>
            </a:r>
            <a:r>
              <a:rPr lang="en-US" altLang="ko-KR" sz="1050" b="1" dirty="0" smtClean="0"/>
              <a:t>}</a:t>
            </a:r>
            <a:endParaRPr lang="en-US" altLang="ko-KR" sz="1050" b="1" dirty="0"/>
          </a:p>
          <a:p>
            <a:r>
              <a:rPr lang="en-US" altLang="ko-KR" sz="1050" b="1" dirty="0"/>
              <a:t>            // Update the table</a:t>
            </a:r>
          </a:p>
          <a:p>
            <a:r>
              <a:rPr lang="en-US" altLang="ko-KR" sz="1050" b="1" dirty="0"/>
              <a:t>            </a:t>
            </a:r>
            <a:r>
              <a:rPr lang="en-US" altLang="ko-KR" sz="1050" b="1" dirty="0" err="1"/>
              <a:t>populateTable</a:t>
            </a:r>
            <a:r>
              <a:rPr lang="en-US" altLang="ko-KR" sz="1050" b="1" dirty="0" smtClean="0"/>
              <a:t>();</a:t>
            </a:r>
            <a:endParaRPr lang="en-US" altLang="ko-KR" sz="1050" b="1" dirty="0"/>
          </a:p>
          <a:p>
            <a:r>
              <a:rPr lang="en-US" altLang="ko-KR" sz="1050" b="1" dirty="0"/>
              <a:t>        </a:t>
            </a:r>
            <a:r>
              <a:rPr lang="en-US" altLang="ko-KR" sz="1050" b="1" dirty="0" smtClean="0"/>
              <a:t>});</a:t>
            </a:r>
            <a:endParaRPr lang="en-US" altLang="ko-KR" sz="1050" b="1" dirty="0"/>
          </a:p>
          <a:p>
            <a:r>
              <a:rPr lang="en-US" altLang="ko-KR" sz="1050" b="1" dirty="0"/>
              <a:t>    }</a:t>
            </a:r>
          </a:p>
          <a:p>
            <a:r>
              <a:rPr lang="en-US" altLang="ko-KR" sz="1050" b="1" dirty="0"/>
              <a:t>    else </a:t>
            </a:r>
            <a:r>
              <a:rPr lang="en-US" altLang="ko-KR" sz="1050" b="1" dirty="0" smtClean="0"/>
              <a:t>{</a:t>
            </a:r>
            <a:endParaRPr lang="en-US" altLang="ko-KR" sz="1050" b="1" dirty="0"/>
          </a:p>
          <a:p>
            <a:r>
              <a:rPr lang="en-US" altLang="ko-KR" sz="1050" b="1" dirty="0"/>
              <a:t>        // If they said no to the confirm, do nothing</a:t>
            </a:r>
          </a:p>
          <a:p>
            <a:r>
              <a:rPr lang="en-US" altLang="ko-KR" sz="1050" b="1" dirty="0"/>
              <a:t>        return false</a:t>
            </a:r>
            <a:r>
              <a:rPr lang="en-US" altLang="ko-KR" sz="1050" b="1" dirty="0" smtClean="0"/>
              <a:t>;</a:t>
            </a:r>
            <a:endParaRPr lang="en-US" altLang="ko-KR" sz="1050" b="1" dirty="0"/>
          </a:p>
          <a:p>
            <a:r>
              <a:rPr lang="en-US" altLang="ko-KR" sz="1050" b="1" dirty="0"/>
              <a:t>    </a:t>
            </a:r>
            <a:r>
              <a:rPr lang="en-US" altLang="ko-KR" sz="1050" b="1" dirty="0" smtClean="0"/>
              <a:t>}</a:t>
            </a:r>
            <a:endParaRPr lang="en-US" altLang="ko-KR" sz="1050" b="1" dirty="0"/>
          </a:p>
          <a:p>
            <a:r>
              <a:rPr lang="en-US" altLang="ko-KR" sz="1050" b="1" dirty="0" smtClean="0"/>
              <a:t>};</a:t>
            </a:r>
            <a:endParaRPr lang="en-US" altLang="ko-KR" sz="1050" b="1" dirty="0"/>
          </a:p>
        </p:txBody>
      </p:sp>
    </p:spTree>
    <p:extLst>
      <p:ext uri="{BB962C8B-B14F-4D97-AF65-F5344CB8AC3E}">
        <p14:creationId xmlns:p14="http://schemas.microsoft.com/office/powerpoint/2010/main" val="40534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5.8 </a:t>
            </a:r>
            <a:r>
              <a:rPr lang="ko-KR" altLang="en-US" dirty="0" smtClean="0"/>
              <a:t>완성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서버 </a:t>
            </a:r>
            <a:r>
              <a:rPr lang="ko-KR" altLang="en-US" dirty="0" err="1" smtClean="0"/>
              <a:t>재시작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npm</a:t>
            </a:r>
            <a:r>
              <a:rPr lang="en-US" altLang="ko-KR" dirty="0" smtClean="0"/>
              <a:t> start</a:t>
            </a:r>
          </a:p>
          <a:p>
            <a:r>
              <a:rPr lang="ko-KR" altLang="en-US" dirty="0" smtClean="0"/>
              <a:t>삭제 기능 테스트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성공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67</a:t>
            </a:fld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52932"/>
            <a:ext cx="5591150" cy="37438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14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결론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최종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웹서비스</a:t>
            </a:r>
            <a:r>
              <a:rPr lang="ko-KR" altLang="en-US" dirty="0" smtClean="0"/>
              <a:t> 완성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68</a:t>
            </a:fld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16" y="1988840"/>
            <a:ext cx="6819900" cy="4200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7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참고자료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en-US" altLang="ko-KR" dirty="0">
                <a:hlinkClick r:id="rId2"/>
              </a:rPr>
              <a:t>http://cwbuecheler.com/web/tutorials/2014/restful-web-app-node-express-mongodb</a:t>
            </a:r>
            <a:r>
              <a:rPr lang="en-US" altLang="ko-KR" dirty="0" smtClean="0">
                <a:hlinkClick r:id="rId2"/>
              </a:rPr>
              <a:t>/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80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1.1 node.js </a:t>
            </a:r>
            <a:r>
              <a:rPr lang="ko-KR" altLang="en-US" dirty="0" smtClean="0"/>
              <a:t>설치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Node.js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</a:p>
          <a:p>
            <a:pPr lvl="1"/>
            <a:r>
              <a:rPr lang="ko-KR" altLang="en-US" dirty="0" smtClean="0"/>
              <a:t>서버사이드 자바스크립트 프로그래밍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자바스크립트를 이용한 서버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웹서버</a:t>
            </a:r>
            <a:r>
              <a:rPr lang="en-US" altLang="ko-KR" dirty="0" smtClean="0"/>
              <a:t>)</a:t>
            </a:r>
            <a:r>
              <a:rPr lang="ko-KR" altLang="en-US" dirty="0" smtClean="0"/>
              <a:t> 제작 가능 </a:t>
            </a:r>
            <a:endParaRPr lang="en-US" altLang="ko-KR" dirty="0" smtClean="0"/>
          </a:p>
          <a:p>
            <a:pPr lvl="1"/>
            <a:r>
              <a:rPr lang="en-US" altLang="ko-KR" u="sng" dirty="0">
                <a:hlinkClick r:id="rId2"/>
              </a:rPr>
              <a:t>http://nodejs.org</a:t>
            </a:r>
            <a:r>
              <a:rPr lang="en-US" altLang="ko-KR" u="sng" dirty="0" smtClean="0">
                <a:hlinkClick r:id="rId2"/>
              </a:rPr>
              <a:t>/</a:t>
            </a:r>
            <a:endParaRPr lang="en-US" altLang="ko-KR" u="sng" dirty="0" smtClean="0"/>
          </a:p>
          <a:p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en-US" altLang="ko-KR" dirty="0"/>
              <a:t>C:\Program Files\</a:t>
            </a:r>
            <a:r>
              <a:rPr lang="en-US" altLang="ko-KR" dirty="0" err="1"/>
              <a:t>nodejs</a:t>
            </a:r>
            <a:r>
              <a:rPr lang="en-US" altLang="ko-KR" dirty="0"/>
              <a:t> </a:t>
            </a:r>
            <a:r>
              <a:rPr lang="ko-KR" altLang="en-US" dirty="0"/>
              <a:t>에 설치했음 </a:t>
            </a:r>
          </a:p>
          <a:p>
            <a:pPr lvl="1"/>
            <a:r>
              <a:rPr lang="ko-KR" altLang="en-US" dirty="0" smtClean="0"/>
              <a:t>환경변수 </a:t>
            </a:r>
            <a:r>
              <a:rPr lang="en-US" altLang="ko-KR" dirty="0" smtClean="0"/>
              <a:t>path</a:t>
            </a:r>
            <a:r>
              <a:rPr lang="ko-KR" altLang="en-US" dirty="0" smtClean="0"/>
              <a:t>에 설치폴더 추가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93096"/>
            <a:ext cx="3600401" cy="214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7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1.2 Express </a:t>
            </a:r>
            <a:r>
              <a:rPr lang="ko-KR" altLang="en-US" dirty="0" smtClean="0"/>
              <a:t>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앱을</a:t>
            </a:r>
            <a:r>
              <a:rPr lang="ko-KR" altLang="en-US" dirty="0" smtClean="0"/>
              <a:t> 개발할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생성 </a:t>
            </a:r>
            <a:endParaRPr lang="en-US" altLang="ko-KR" dirty="0" smtClean="0"/>
          </a:p>
          <a:p>
            <a:pPr lvl="1"/>
            <a:r>
              <a:rPr lang="en-US" altLang="ko-KR" dirty="0"/>
              <a:t>C:\</a:t>
            </a:r>
            <a:r>
              <a:rPr lang="en-US" altLang="ko-KR" dirty="0" smtClean="0"/>
              <a:t>node </a:t>
            </a:r>
            <a:r>
              <a:rPr lang="ko-KR" altLang="en-US" dirty="0" smtClean="0"/>
              <a:t>생성하고 명령프롬프트에서 이 폴더로 이동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윈도우 탐색기에서 이 폴더로 이동하고 </a:t>
            </a:r>
            <a:r>
              <a:rPr lang="en-US" altLang="ko-KR" dirty="0" smtClean="0"/>
              <a:t>Shift </a:t>
            </a:r>
            <a:r>
              <a:rPr lang="ko-KR" altLang="en-US" dirty="0" smtClean="0"/>
              <a:t>상태에서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여기서 </a:t>
            </a:r>
            <a:r>
              <a:rPr lang="ko-KR" altLang="en-US" dirty="0" err="1" smtClean="0"/>
              <a:t>명령창</a:t>
            </a:r>
            <a:r>
              <a:rPr lang="ko-KR" altLang="en-US" dirty="0" smtClean="0"/>
              <a:t> 열기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실행 </a:t>
            </a:r>
            <a:endParaRPr lang="en-US" altLang="ko-KR" dirty="0" smtClean="0"/>
          </a:p>
          <a:p>
            <a:r>
              <a:rPr lang="en-US" altLang="ko-KR" dirty="0" smtClean="0"/>
              <a:t>Express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</a:p>
          <a:p>
            <a:pPr lvl="1"/>
            <a:r>
              <a:rPr lang="ko-KR" altLang="en-US" dirty="0" err="1" smtClean="0"/>
              <a:t>웹서비스를</a:t>
            </a:r>
            <a:r>
              <a:rPr lang="ko-KR" altLang="en-US" dirty="0" smtClean="0"/>
              <a:t> 쉽게 만들 수 있는 프레임워크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기본적인 </a:t>
            </a:r>
            <a:r>
              <a:rPr lang="ko-KR" altLang="en-US" dirty="0" err="1" smtClean="0"/>
              <a:t>웹서비스</a:t>
            </a:r>
            <a:r>
              <a:rPr lang="ko-KR" altLang="en-US" dirty="0" smtClean="0"/>
              <a:t> 템플릿을 자동 생성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432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1.2 Express </a:t>
            </a:r>
            <a:r>
              <a:rPr lang="ko-KR" altLang="en-US" dirty="0" smtClean="0"/>
              <a:t>설치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Express </a:t>
            </a:r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en-US" altLang="ko-KR" dirty="0"/>
              <a:t>C:\node&gt;npm install -g </a:t>
            </a:r>
            <a:r>
              <a:rPr lang="en-US" altLang="ko-KR" dirty="0" smtClean="0"/>
              <a:t>express </a:t>
            </a:r>
          </a:p>
          <a:p>
            <a:pPr lvl="1"/>
            <a:r>
              <a:rPr lang="en-US" altLang="ko-KR" dirty="0"/>
              <a:t>C:\node&gt;npm install -g </a:t>
            </a:r>
            <a:r>
              <a:rPr lang="en-US" altLang="ko-KR" dirty="0" smtClean="0"/>
              <a:t>express-generator </a:t>
            </a:r>
          </a:p>
          <a:p>
            <a:pPr lvl="1"/>
            <a:r>
              <a:rPr lang="en-US" altLang="ko-KR" dirty="0" smtClean="0"/>
              <a:t>-g </a:t>
            </a:r>
            <a:r>
              <a:rPr lang="ko-KR" altLang="en-US" dirty="0" smtClean="0"/>
              <a:t>옵션은 전역설치를 의미</a:t>
            </a:r>
            <a:r>
              <a:rPr lang="en-US" altLang="ko-KR" dirty="0" smtClean="0"/>
              <a:t>. </a:t>
            </a:r>
            <a:r>
              <a:rPr lang="ko-KR" altLang="en-US" dirty="0" smtClean="0"/>
              <a:t>컴퓨터 내 어디에서나 이용 가능 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51" y="3060790"/>
            <a:ext cx="4552032" cy="360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34011"/>
            <a:ext cx="4752528" cy="330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1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4326</TotalTime>
  <Words>4334</Words>
  <Application>Microsoft Office PowerPoint</Application>
  <PresentationFormat>화면 슬라이드 쇼(4:3)</PresentationFormat>
  <Paragraphs>945</Paragraphs>
  <Slides>69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69</vt:i4>
      </vt:variant>
    </vt:vector>
  </HeadingPairs>
  <TitlesOfParts>
    <vt:vector size="70" baseType="lpstr">
      <vt:lpstr>가을</vt:lpstr>
      <vt:lpstr>node.js, express, jade, mongodb를 이용한 웹 어플리케이션 개발  2015. 2.</vt:lpstr>
      <vt:lpstr>차례</vt:lpstr>
      <vt:lpstr>차례</vt:lpstr>
      <vt:lpstr>차례</vt:lpstr>
      <vt:lpstr>핵심 개념 설명</vt:lpstr>
      <vt:lpstr>Part 1. 시스템 설치 </vt:lpstr>
      <vt:lpstr>1.1 node.js 설치</vt:lpstr>
      <vt:lpstr>1.2 Express 설치 </vt:lpstr>
      <vt:lpstr>1.2 Express 설치 </vt:lpstr>
      <vt:lpstr>1.3 Express 프로젝트 생성 </vt:lpstr>
      <vt:lpstr>1.3 Express 프로젝트 생성 </vt:lpstr>
      <vt:lpstr>1.4 상호의존성 편집</vt:lpstr>
      <vt:lpstr>1.5 패키지 설치 </vt:lpstr>
      <vt:lpstr>1.5 패키지 설치 </vt:lpstr>
      <vt:lpstr>1.6 서버 실행 </vt:lpstr>
      <vt:lpstr>Part 2. Hello World 페이지 제작  </vt:lpstr>
      <vt:lpstr>2.1 App.js 파일 분석 </vt:lpstr>
      <vt:lpstr>2.1 App.js 파일 분석</vt:lpstr>
      <vt:lpstr>2.1 App.js 파일 분석</vt:lpstr>
      <vt:lpstr>2.1 App.js 파일 분석</vt:lpstr>
      <vt:lpstr>2.2 hello world 페이지 추가 </vt:lpstr>
      <vt:lpstr>2.3 서비스 재시작 </vt:lpstr>
      <vt:lpstr>Part 3. DB 생성 및 읽기 </vt:lpstr>
      <vt:lpstr>3.1 MongoDB 설치  </vt:lpstr>
      <vt:lpstr>3.2 MongoDB 실행</vt:lpstr>
      <vt:lpstr>3.2 MongoDB 실행</vt:lpstr>
      <vt:lpstr>3.3 데이터베이스 생성 </vt:lpstr>
      <vt:lpstr>3.4 데이터 입력 </vt:lpstr>
      <vt:lpstr>3.4 데이터 입력 </vt:lpstr>
      <vt:lpstr>3.5 MongoDB를 node app에 연결 </vt:lpstr>
      <vt:lpstr>3.5 MongoDB를 node app에 연결 </vt:lpstr>
      <vt:lpstr>3.6 Mongo의 데이터를 화면에 표시 </vt:lpstr>
      <vt:lpstr>3.6 Mongo의 데이터를 화면에 표시 </vt:lpstr>
      <vt:lpstr>3.7 서버 재시작 </vt:lpstr>
      <vt:lpstr>Part 4. DB에 쓰기 구현 </vt:lpstr>
      <vt:lpstr>4.1 데이터 입력 폼 생성 </vt:lpstr>
      <vt:lpstr>4.1 데이터 입력 폼 생성 </vt:lpstr>
      <vt:lpstr>4.1 데이터 입력 폼 생성 </vt:lpstr>
      <vt:lpstr>4.2 사용자 입력을 위한 DB함수 생성 </vt:lpstr>
      <vt:lpstr>4.2 사용자 입력을 위한 DB함수 생성 </vt:lpstr>
      <vt:lpstr>4.3 서버 재시작 및 새로운 사용자 등록 </vt:lpstr>
      <vt:lpstr>Part 5. RESTful 서비스 개발 </vt:lpstr>
      <vt:lpstr>RESTful 서비스 개발</vt:lpstr>
      <vt:lpstr>RESTful 서비스 개발</vt:lpstr>
      <vt:lpstr>5.1 프로젝트 생성 </vt:lpstr>
      <vt:lpstr>5.2 HTML 작성 </vt:lpstr>
      <vt:lpstr>5.2 HTML 작성 </vt:lpstr>
      <vt:lpstr>5.3 데이터베이스 생성 </vt:lpstr>
      <vt:lpstr>5.3 데이터베이스 생성 </vt:lpstr>
      <vt:lpstr>5.4 사용자 테이블 표시 </vt:lpstr>
      <vt:lpstr>5.4 사용자 테이블 표시 </vt:lpstr>
      <vt:lpstr>5.4 사용자 테이블 표시 </vt:lpstr>
      <vt:lpstr>5.4 사용자 테이블 표시 </vt:lpstr>
      <vt:lpstr>5.4 사용자 테이블 표시 </vt:lpstr>
      <vt:lpstr>5.5 사용자 상세정보 보기 화면 제작 </vt:lpstr>
      <vt:lpstr>5.5 사용자 상세정보 보기 화면 제작 </vt:lpstr>
      <vt:lpstr>5.5 사용자 상세정보 보기 화면 제작 </vt:lpstr>
      <vt:lpstr>5.5 사용자 상세정보 보기 화면 제작 </vt:lpstr>
      <vt:lpstr>5.5 사용자 상세정보 보기 화면 제작 </vt:lpstr>
      <vt:lpstr>5.6 사용자 추가 기능 구현 </vt:lpstr>
      <vt:lpstr>5.6 사용자 추가 기능 구현 </vt:lpstr>
      <vt:lpstr>5.6 사용자 추가 기능 구현 </vt:lpstr>
      <vt:lpstr>5.6 사용자 추가 기능 구현 </vt:lpstr>
      <vt:lpstr>5.7 사용자 삭제 기능 구현 </vt:lpstr>
      <vt:lpstr>5.7 사용자 삭제 기능 구현 </vt:lpstr>
      <vt:lpstr>5.7 사용자 삭제 기능 구현 </vt:lpstr>
      <vt:lpstr>5.8 완성 </vt:lpstr>
      <vt:lpstr>6. 결론 </vt:lpstr>
      <vt:lpstr>참고자료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Lee</cp:lastModifiedBy>
  <cp:revision>221</cp:revision>
  <dcterms:created xsi:type="dcterms:W3CDTF">2011-08-27T14:53:28Z</dcterms:created>
  <dcterms:modified xsi:type="dcterms:W3CDTF">2015-03-05T01:00:53Z</dcterms:modified>
</cp:coreProperties>
</file>