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2015-10-27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4832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10/27/2015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8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VLAN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Inter-VLAN </a:t>
            </a:r>
            <a:r>
              <a:rPr lang="ko-KR" altLang="en-US" dirty="0" err="1" smtClean="0"/>
              <a:t>라우팅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학기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중부대학교 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하나의 회선으로 여러 개의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사용하기 위해 </a:t>
            </a:r>
            <a:r>
              <a:rPr lang="en-US" altLang="ko-KR" dirty="0" smtClean="0"/>
              <a:t>Trunk </a:t>
            </a:r>
            <a:r>
              <a:rPr lang="ko-KR" altLang="en-US" dirty="0" smtClean="0"/>
              <a:t>설정 필요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SW1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가짐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SW2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가짐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SW1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SW2</a:t>
            </a:r>
            <a:r>
              <a:rPr lang="ko-KR" altLang="en-US" dirty="0" smtClean="0"/>
              <a:t>는 하나의 회선으로만 연결 </a:t>
            </a:r>
            <a:endParaRPr lang="en-US" altLang="ko-KR" dirty="0" smtClean="0"/>
          </a:p>
          <a:p>
            <a:r>
              <a:rPr lang="en-US" altLang="ko-KR" dirty="0" smtClean="0"/>
              <a:t>Trunk </a:t>
            </a:r>
            <a:r>
              <a:rPr lang="ko-KR" altLang="en-US" dirty="0" smtClean="0"/>
              <a:t>설정 후에는 같은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끼리 통신 가능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트렁크가 선언된 회선은 </a:t>
            </a:r>
            <a:r>
              <a:rPr lang="en-US" altLang="ko-KR" dirty="0" smtClean="0"/>
              <a:t>VLAN ID</a:t>
            </a:r>
            <a:r>
              <a:rPr lang="ko-KR" altLang="en-US" dirty="0" smtClean="0"/>
              <a:t>를 구분하지 않고 </a:t>
            </a:r>
            <a:r>
              <a:rPr lang="en-US" altLang="ko-KR" dirty="0" smtClean="0"/>
              <a:t>VLAN </a:t>
            </a:r>
            <a:r>
              <a:rPr lang="ko-KR" altLang="en-US" dirty="0" smtClean="0"/>
              <a:t>프레임을 전송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Trunk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4941168"/>
            <a:ext cx="402385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FastEthernet0/1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mode trunk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941168"/>
            <a:ext cx="402385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FastEthernet0/4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mode trunk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Trunk </a:t>
            </a:r>
            <a:r>
              <a:rPr lang="ko-KR" altLang="en-US" dirty="0" smtClean="0"/>
              <a:t>확인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700808"/>
            <a:ext cx="6646371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)#do show interfaces trunk</a:t>
            </a:r>
          </a:p>
          <a:p>
            <a:r>
              <a:rPr lang="en-US" altLang="ko-KR" sz="1600" dirty="0" smtClean="0"/>
              <a:t>Port        Mode         Encapsulation  Status        Native </a:t>
            </a:r>
            <a:r>
              <a:rPr lang="en-US" altLang="ko-KR" sz="1600" dirty="0" err="1" smtClean="0"/>
              <a:t>vlan</a:t>
            </a:r>
            <a:endParaRPr lang="en-US" altLang="ko-KR" sz="1600" dirty="0" smtClean="0"/>
          </a:p>
          <a:p>
            <a:r>
              <a:rPr lang="en-US" altLang="ko-KR" sz="1600" dirty="0" smtClean="0"/>
              <a:t>Fa0/4       on           802.1q         </a:t>
            </a:r>
            <a:r>
              <a:rPr lang="en-US" altLang="ko-KR" sz="1600" dirty="0" err="1" smtClean="0"/>
              <a:t>trunking</a:t>
            </a:r>
            <a:r>
              <a:rPr lang="en-US" altLang="ko-KR" sz="1600" dirty="0" smtClean="0"/>
              <a:t>      1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Port        </a:t>
            </a:r>
            <a:r>
              <a:rPr lang="en-US" altLang="ko-KR" sz="1600" dirty="0" err="1" smtClean="0"/>
              <a:t>Vlans</a:t>
            </a:r>
            <a:r>
              <a:rPr lang="en-US" altLang="ko-KR" sz="1600" dirty="0" smtClean="0"/>
              <a:t> allowed on trunk</a:t>
            </a:r>
          </a:p>
          <a:p>
            <a:r>
              <a:rPr lang="en-US" altLang="ko-KR" sz="1600" dirty="0" smtClean="0"/>
              <a:t>Fa0/4       1-1005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Port        </a:t>
            </a:r>
            <a:r>
              <a:rPr lang="en-US" altLang="ko-KR" sz="1600" dirty="0" err="1" smtClean="0"/>
              <a:t>Vlans</a:t>
            </a:r>
            <a:r>
              <a:rPr lang="en-US" altLang="ko-KR" sz="1600" dirty="0" smtClean="0"/>
              <a:t> allowed and active in management domain</a:t>
            </a:r>
          </a:p>
          <a:p>
            <a:r>
              <a:rPr lang="en-US" altLang="ko-KR" sz="1600" dirty="0" smtClean="0"/>
              <a:t>Fa0/4       1,10,20,30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Port        </a:t>
            </a:r>
            <a:r>
              <a:rPr lang="en-US" altLang="ko-KR" sz="1600" dirty="0" err="1" smtClean="0"/>
              <a:t>Vlans</a:t>
            </a:r>
            <a:r>
              <a:rPr lang="en-US" altLang="ko-KR" sz="1600" dirty="0" smtClean="0"/>
              <a:t> in spanning tree forwarding state and not pruned</a:t>
            </a:r>
          </a:p>
          <a:p>
            <a:r>
              <a:rPr lang="en-US" altLang="ko-KR" sz="1600" dirty="0" smtClean="0"/>
              <a:t>Fa0/4       1,10,20,30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5229200"/>
            <a:ext cx="420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802.1q : </a:t>
            </a:r>
            <a:r>
              <a:rPr lang="ko-KR" altLang="en-US" dirty="0" smtClean="0"/>
              <a:t>트렁크에 사용되는 프로토콜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VLAN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 프레임 형태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VLAN </a:t>
            </a:r>
            <a:r>
              <a:rPr lang="ko-KR" altLang="en-US" dirty="0" smtClean="0"/>
              <a:t>정보가 없는 프레임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우선순위 프레임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일반 </a:t>
            </a:r>
            <a:r>
              <a:rPr lang="en-US" altLang="ko-KR" dirty="0" smtClean="0"/>
              <a:t>VLAN </a:t>
            </a:r>
            <a:r>
              <a:rPr lang="ko-KR" altLang="en-US" dirty="0" smtClean="0"/>
              <a:t>정보가 있는 프레임 </a:t>
            </a:r>
            <a:endParaRPr lang="en-US" altLang="ko-KR" dirty="0" smtClean="0"/>
          </a:p>
          <a:p>
            <a:r>
              <a:rPr lang="ko-KR" altLang="en-US" dirty="0" err="1" smtClean="0"/>
              <a:t>두가지</a:t>
            </a:r>
            <a:r>
              <a:rPr lang="ko-KR" altLang="en-US" dirty="0" smtClean="0"/>
              <a:t> 트렁크 프로토콜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802.1q: L2, L3</a:t>
            </a:r>
            <a:r>
              <a:rPr lang="ko-KR" altLang="en-US" dirty="0" smtClean="0"/>
              <a:t>장치에서 모두 사용 가능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VLAN ID</a:t>
            </a:r>
            <a:r>
              <a:rPr lang="ko-KR" altLang="en-US" dirty="0" smtClean="0"/>
              <a:t>가 없는 프레임을 수신하면 네이티브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아이디를 부여하여 전송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ISL(Inter-Switch Link): </a:t>
            </a:r>
            <a:r>
              <a:rPr lang="ko-KR" altLang="en-US" dirty="0" err="1" smtClean="0"/>
              <a:t>시스코</a:t>
            </a:r>
            <a:r>
              <a:rPr lang="ko-KR" altLang="en-US" dirty="0" smtClean="0"/>
              <a:t> 전용 프로토콜로 </a:t>
            </a:r>
            <a:r>
              <a:rPr lang="en-US" altLang="ko-KR" dirty="0" smtClean="0"/>
              <a:t>L3</a:t>
            </a:r>
            <a:r>
              <a:rPr lang="ko-KR" altLang="en-US" dirty="0" smtClean="0"/>
              <a:t>장치에서만 사용 가능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VLAN ID</a:t>
            </a:r>
            <a:r>
              <a:rPr lang="ko-KR" altLang="en-US" dirty="0" smtClean="0"/>
              <a:t>가 없는 프레임을 수신하면 프레임을 폐기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Native</a:t>
            </a:r>
            <a:r>
              <a:rPr lang="ko-KR" altLang="en-US" dirty="0" smtClean="0"/>
              <a:t> </a:t>
            </a:r>
            <a:r>
              <a:rPr lang="en-US" altLang="ko-KR" dirty="0" smtClean="0"/>
              <a:t>VLAN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VLAN</a:t>
            </a:r>
            <a:r>
              <a:rPr lang="ko-KR" altLang="en-US" dirty="0" smtClean="0"/>
              <a:t>을 설정하지 않은 </a:t>
            </a:r>
            <a:r>
              <a:rPr lang="en-US" altLang="ko-KR" dirty="0" smtClean="0"/>
              <a:t>PC</a:t>
            </a:r>
            <a:r>
              <a:rPr lang="ko-KR" altLang="en-US" dirty="0" smtClean="0"/>
              <a:t>가 섞여있는 경우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Native VLAN </a:t>
            </a:r>
            <a:r>
              <a:rPr lang="ko-KR" altLang="en-US" dirty="0" smtClean="0"/>
              <a:t>변경 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67532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기본 </a:t>
            </a:r>
            <a:r>
              <a:rPr lang="en-US" altLang="ko-KR" dirty="0" smtClean="0"/>
              <a:t>Native VLAN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번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기본 </a:t>
            </a:r>
            <a:r>
              <a:rPr lang="en-US" altLang="ko-KR" dirty="0" smtClean="0"/>
              <a:t>Native VLAN</a:t>
            </a:r>
            <a:r>
              <a:rPr lang="ko-KR" altLang="en-US" dirty="0" smtClean="0"/>
              <a:t>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번으로 변경하고자 함 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Native VLAN </a:t>
            </a:r>
            <a:r>
              <a:rPr lang="ko-KR" altLang="en-US" dirty="0" smtClean="0"/>
              <a:t>변경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996952"/>
            <a:ext cx="54312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SW1(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fa0/4</a:t>
            </a:r>
          </a:p>
          <a:p>
            <a:r>
              <a:rPr lang="en-US" altLang="ko-KR" dirty="0" smtClean="0"/>
              <a:t>SW1(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switchport</a:t>
            </a:r>
            <a:r>
              <a:rPr lang="en-US" altLang="ko-KR" dirty="0" smtClean="0"/>
              <a:t> trunk native </a:t>
            </a:r>
            <a:r>
              <a:rPr lang="en-US" altLang="ko-KR" dirty="0" err="1" smtClean="0"/>
              <a:t>vlan</a:t>
            </a:r>
            <a:r>
              <a:rPr lang="en-US" altLang="ko-KR" dirty="0" smtClean="0"/>
              <a:t> 10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SW2(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fa0/1</a:t>
            </a:r>
          </a:p>
          <a:p>
            <a:r>
              <a:rPr lang="en-US" altLang="ko-KR" dirty="0" smtClean="0"/>
              <a:t>SW2(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-if)#</a:t>
            </a:r>
            <a:r>
              <a:rPr lang="en-US" altLang="ko-KR" dirty="0" err="1" smtClean="0"/>
              <a:t>switchport</a:t>
            </a:r>
            <a:r>
              <a:rPr lang="en-US" altLang="ko-KR" dirty="0" smtClean="0"/>
              <a:t> trunk native </a:t>
            </a:r>
            <a:r>
              <a:rPr lang="en-US" altLang="ko-KR" dirty="0" err="1" smtClean="0"/>
              <a:t>vlan</a:t>
            </a:r>
            <a:r>
              <a:rPr lang="en-US" altLang="ko-KR" dirty="0" smtClean="0"/>
              <a:t> 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DTP(Dynamic </a:t>
            </a:r>
            <a:r>
              <a:rPr lang="en-US" altLang="ko-KR" dirty="0" err="1" smtClean="0"/>
              <a:t>Trunking</a:t>
            </a:r>
            <a:r>
              <a:rPr lang="en-US" altLang="ko-KR" dirty="0" smtClean="0"/>
              <a:t> Protocol)</a:t>
            </a:r>
          </a:p>
          <a:p>
            <a:pPr lvl="1"/>
            <a:r>
              <a:rPr lang="ko-KR" altLang="en-US" dirty="0" smtClean="0"/>
              <a:t>상대 스위치와 트렁크 관련 협상 및 트렁크 캡슐화를 협상하기 위한 프로토콜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802.1q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ISL </a:t>
            </a:r>
            <a:r>
              <a:rPr lang="ko-KR" altLang="en-US" dirty="0" smtClean="0"/>
              <a:t>프로토콜을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모두 지원</a:t>
            </a:r>
            <a:endParaRPr lang="en-US" altLang="ko-KR" dirty="0" smtClean="0"/>
          </a:p>
          <a:p>
            <a:r>
              <a:rPr lang="ko-KR" altLang="en-US" dirty="0" smtClean="0"/>
              <a:t>트렁크 설정 명령어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en-US" altLang="ko-KR" dirty="0" smtClean="0"/>
              <a:t> mode trunk: </a:t>
            </a:r>
            <a:r>
              <a:rPr lang="ko-KR" altLang="en-US" dirty="0" smtClean="0"/>
              <a:t>상대 포트가 어떠한 설정으로 되어 있든지 자신은 트렁크로 동작한다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en-US" altLang="ko-KR" dirty="0" smtClean="0"/>
              <a:t> mode dynamic auto: </a:t>
            </a:r>
            <a:r>
              <a:rPr lang="ko-KR" altLang="en-US" dirty="0" smtClean="0"/>
              <a:t>상대방의 포트에 </a:t>
            </a:r>
            <a:r>
              <a:rPr lang="en-US" altLang="ko-KR" dirty="0" smtClean="0"/>
              <a:t>on, </a:t>
            </a:r>
            <a:r>
              <a:rPr lang="ko-KR" altLang="en-US" dirty="0" smtClean="0"/>
              <a:t> </a:t>
            </a:r>
            <a:r>
              <a:rPr lang="en-US" altLang="ko-KR" dirty="0" smtClean="0"/>
              <a:t>desirable</a:t>
            </a:r>
            <a:r>
              <a:rPr lang="ko-KR" altLang="en-US" dirty="0" smtClean="0"/>
              <a:t>일 경우에만 트렁크로 동작한다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en-US" altLang="ko-KR" dirty="0" smtClean="0"/>
              <a:t> mode dynamic desirable: </a:t>
            </a:r>
            <a:r>
              <a:rPr lang="ko-KR" altLang="en-US" dirty="0" err="1" smtClean="0"/>
              <a:t>상대측</a:t>
            </a:r>
            <a:r>
              <a:rPr lang="ko-KR" altLang="en-US" dirty="0" smtClean="0"/>
              <a:t> 포트가 </a:t>
            </a:r>
            <a:r>
              <a:rPr lang="en-US" altLang="ko-KR" dirty="0" smtClean="0"/>
              <a:t>on, auto, desirable</a:t>
            </a:r>
            <a:r>
              <a:rPr lang="ko-KR" altLang="en-US" dirty="0" smtClean="0"/>
              <a:t>일 경우에만 트렁크 포트로 동작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nonegotiate</a:t>
            </a:r>
            <a:r>
              <a:rPr lang="en-US" altLang="ko-KR" dirty="0" smtClean="0"/>
              <a:t>: DTP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전송하지 않도록 설정 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Switchport</a:t>
            </a:r>
            <a:r>
              <a:rPr lang="en-US" altLang="ko-KR" dirty="0" smtClean="0"/>
              <a:t> trunk allowed </a:t>
            </a:r>
            <a:r>
              <a:rPr lang="en-US" altLang="ko-KR" dirty="0" err="1" smtClean="0"/>
              <a:t>vlan</a:t>
            </a:r>
            <a:r>
              <a:rPr lang="en-US" altLang="ko-KR" dirty="0" smtClean="0"/>
              <a:t>: </a:t>
            </a:r>
            <a:r>
              <a:rPr lang="ko-KR" altLang="en-US" dirty="0" smtClean="0"/>
              <a:t>특정</a:t>
            </a:r>
            <a:r>
              <a:rPr lang="en-US" altLang="ko-KR" dirty="0" smtClean="0"/>
              <a:t> VLAN</a:t>
            </a:r>
            <a:r>
              <a:rPr lang="ko-KR" altLang="en-US" dirty="0" smtClean="0"/>
              <a:t>만 트렁크를 사용할 수 있도록 설정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DTP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서로 다른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에 속한 </a:t>
            </a:r>
            <a:r>
              <a:rPr lang="en-US" altLang="ko-KR" dirty="0" smtClean="0"/>
              <a:t>PC</a:t>
            </a:r>
            <a:r>
              <a:rPr lang="ko-KR" altLang="en-US" dirty="0" smtClean="0"/>
              <a:t>가 서로 통신할 수 있도록 설정하는 것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L3 </a:t>
            </a:r>
            <a:r>
              <a:rPr lang="ko-KR" altLang="en-US" dirty="0" smtClean="0"/>
              <a:t>장치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라우터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이용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Inter-VLAN</a:t>
            </a:r>
            <a:endParaRPr lang="ko-KR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24944"/>
            <a:ext cx="48196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Inter-VLAN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818" y="1700808"/>
            <a:ext cx="396615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</a:t>
            </a:r>
            <a:r>
              <a:rPr lang="en-US" altLang="ko-KR" sz="1400" dirty="0" err="1" smtClean="0"/>
              <a:t>Infocomm</a:t>
            </a:r>
            <a:endParaRPr lang="en-US" altLang="ko-KR" sz="1400" dirty="0" smtClean="0"/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70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Security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FastEthernet0/2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70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FastEthernet0/3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FastEthernet0/4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70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267368" y="1757134"/>
            <a:ext cx="469712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 name </a:t>
            </a:r>
            <a:r>
              <a:rPr lang="en-US" altLang="ko-KR" sz="1400" dirty="0" err="1" smtClean="0"/>
              <a:t>Infocomm</a:t>
            </a:r>
            <a:endParaRPr lang="en-US" altLang="ko-KR" sz="1400" dirty="0" smtClean="0"/>
          </a:p>
          <a:p>
            <a:r>
              <a:rPr lang="en-US" altLang="ko-KR" sz="1400" dirty="0" smtClean="0"/>
              <a:t>VLAN 10 modified:</a:t>
            </a:r>
          </a:p>
          <a:p>
            <a:r>
              <a:rPr lang="en-US" altLang="ko-KR" sz="1400" dirty="0" smtClean="0"/>
              <a:t>    Name: </a:t>
            </a:r>
            <a:r>
              <a:rPr lang="en-US" altLang="ko-KR" sz="1400" dirty="0" err="1" smtClean="0"/>
              <a:t>Infocomm</a:t>
            </a:r>
            <a:endParaRPr lang="en-US" altLang="ko-KR" sz="1400" dirty="0" smtClean="0"/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70 name Security</a:t>
            </a:r>
          </a:p>
          <a:p>
            <a:r>
              <a:rPr lang="en-US" altLang="ko-KR" sz="1400" dirty="0" smtClean="0"/>
              <a:t>VLAN 70 modified:</a:t>
            </a:r>
          </a:p>
          <a:p>
            <a:r>
              <a:rPr lang="en-US" altLang="ko-KR" sz="1400" dirty="0" smtClean="0"/>
              <a:t>    Name: Security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1.1.1.1 255.255.255.0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FastEthernet0/1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address 2.2.2.1 255.255.255.0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4048" y="5085184"/>
            <a:ext cx="310213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VLAN</a:t>
            </a:r>
            <a:r>
              <a:rPr lang="ko-KR" altLang="en-US" dirty="0" smtClean="0"/>
              <a:t>의 개수만큼 라우터의 </a:t>
            </a:r>
            <a:endParaRPr lang="en-US" altLang="ko-KR" dirty="0" smtClean="0"/>
          </a:p>
          <a:p>
            <a:r>
              <a:rPr lang="ko-KR" altLang="en-US" dirty="0" smtClean="0"/>
              <a:t>인터페이스를 할당하는 방식</a:t>
            </a:r>
            <a:endParaRPr lang="en-US" altLang="ko-KR" dirty="0" smtClean="0"/>
          </a:p>
          <a:p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더 효율적인 방식은</a:t>
            </a:r>
            <a:r>
              <a:rPr lang="en-US" altLang="ko-KR" dirty="0" smtClean="0">
                <a:sym typeface="Wingdings" pitchFamily="2" charset="2"/>
              </a:rPr>
              <a:t>?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r>
              <a:rPr lang="en-US" altLang="ko-KR" dirty="0" smtClean="0"/>
              <a:t>(router-on-a-stick)</a:t>
            </a:r>
          </a:p>
          <a:p>
            <a:pPr lvl="1"/>
            <a:r>
              <a:rPr lang="ko-KR" altLang="en-US" dirty="0" smtClean="0"/>
              <a:t>스위치와 </a:t>
            </a:r>
            <a:r>
              <a:rPr lang="ko-KR" altLang="en-US" dirty="0" err="1" smtClean="0"/>
              <a:t>라우터가</a:t>
            </a:r>
            <a:r>
              <a:rPr lang="ko-KR" altLang="en-US" dirty="0" smtClean="0"/>
              <a:t> 연결되어 있는 구간에 트렁크를 설정하고 </a:t>
            </a:r>
            <a:r>
              <a:rPr lang="en-US" altLang="ko-KR" dirty="0" smtClean="0"/>
              <a:t>Inter-VLAN</a:t>
            </a:r>
            <a:r>
              <a:rPr lang="ko-KR" altLang="en-US" dirty="0" smtClean="0"/>
              <a:t>을 설정하여 한 개의 인터페이스만으로 통신이 가능하도록 하는 방식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VLAN</a:t>
            </a:r>
            <a:r>
              <a:rPr lang="ko-KR" altLang="en-US" dirty="0" smtClean="0"/>
              <a:t>별로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인터페이스를 할당하기 위해 서브인터페이스라는 가상 인터페이스를 사용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SVI(Switch Virtual Interface)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endParaRPr lang="ko-KR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71674"/>
            <a:ext cx="7152931" cy="311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스위치란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 smtClean="0"/>
              <a:t>LAN </a:t>
            </a:r>
            <a:r>
              <a:rPr lang="ko-KR" altLang="en-US" dirty="0" smtClean="0"/>
              <a:t>구간에서 주로 사용되는 네트워크 장치 </a:t>
            </a:r>
            <a:endParaRPr lang="en-US" altLang="ko-KR" dirty="0" smtClean="0"/>
          </a:p>
          <a:p>
            <a:r>
              <a:rPr lang="ko-KR" altLang="en-US" dirty="0" smtClean="0"/>
              <a:t>스위치의 구분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L2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MAC </a:t>
            </a:r>
            <a:r>
              <a:rPr lang="ko-KR" altLang="en-US" dirty="0" smtClean="0"/>
              <a:t>주소를 기반으로 프레임을 전달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L3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IP </a:t>
            </a:r>
            <a:r>
              <a:rPr lang="ko-KR" altLang="en-US" dirty="0" smtClean="0"/>
              <a:t>주소를 기반으로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전달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L4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TCP, UDP </a:t>
            </a:r>
            <a:r>
              <a:rPr lang="ko-KR" altLang="en-US" dirty="0" smtClean="0"/>
              <a:t>등을 </a:t>
            </a:r>
            <a:r>
              <a:rPr lang="ko-KR" altLang="en-US" dirty="0" err="1" smtClean="0"/>
              <a:t>스위칭하면서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RTP(</a:t>
            </a:r>
            <a:r>
              <a:rPr lang="ko-KR" altLang="en-US" dirty="0" smtClean="0"/>
              <a:t>실시간</a:t>
            </a:r>
            <a:r>
              <a:rPr lang="en-US" altLang="ko-KR" dirty="0" smtClean="0"/>
              <a:t> </a:t>
            </a:r>
            <a:r>
              <a:rPr lang="ko-KR" altLang="en-US" dirty="0" smtClean="0"/>
              <a:t>통신용 프로토콜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등의 헤더를 사용하여 어떤 프로토콜을 우선적으로 전달할 것인지 결정 가능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서버나 네트워크의 </a:t>
            </a:r>
            <a:r>
              <a:rPr lang="ko-KR" altLang="en-US" dirty="0" err="1" smtClean="0"/>
              <a:t>트래픽에</a:t>
            </a:r>
            <a:r>
              <a:rPr lang="ko-KR" altLang="en-US" dirty="0" smtClean="0"/>
              <a:t> 대한 </a:t>
            </a:r>
            <a:r>
              <a:rPr lang="ko-KR" altLang="en-US" dirty="0" err="1" smtClean="0"/>
              <a:t>로드밸런싱에</a:t>
            </a:r>
            <a:r>
              <a:rPr lang="ko-KR" altLang="en-US" dirty="0" smtClean="0"/>
              <a:t> 이용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L7 </a:t>
            </a:r>
            <a:r>
              <a:rPr lang="ko-KR" altLang="en-US" dirty="0" smtClean="0"/>
              <a:t>스위치</a:t>
            </a:r>
            <a:r>
              <a:rPr lang="en-US" altLang="ko-KR" dirty="0" smtClean="0"/>
              <a:t>: URL, </a:t>
            </a:r>
            <a:r>
              <a:rPr lang="ko-KR" altLang="en-US" dirty="0" err="1" smtClean="0"/>
              <a:t>이메일</a:t>
            </a:r>
            <a:r>
              <a:rPr lang="ko-KR" altLang="en-US" dirty="0" smtClean="0"/>
              <a:t> 제목 및 내용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쿠키 등의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패턴을 분석해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처리</a:t>
            </a:r>
            <a:r>
              <a:rPr lang="en-US" altLang="ko-KR" dirty="0" smtClean="0"/>
              <a:t>. </a:t>
            </a:r>
            <a:r>
              <a:rPr lang="ko-KR" altLang="en-US" dirty="0" smtClean="0"/>
              <a:t>높은 </a:t>
            </a:r>
            <a:r>
              <a:rPr lang="ko-KR" altLang="en-US" dirty="0" err="1" smtClean="0"/>
              <a:t>보안성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로드밸런싱</a:t>
            </a:r>
            <a:r>
              <a:rPr lang="ko-KR" altLang="en-US" dirty="0" smtClean="0"/>
              <a:t> 가능  </a:t>
            </a:r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스위치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628800"/>
            <a:ext cx="3542958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스위치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에 트렁크 설정 </a:t>
            </a:r>
            <a:endParaRPr lang="en-US" altLang="ko-KR" sz="1400" dirty="0" smtClean="0"/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FastEthernet0/5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mode trunk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564904"/>
            <a:ext cx="4657044" cy="35394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라우터에</a:t>
            </a:r>
            <a:r>
              <a:rPr lang="ko-KR" altLang="en-US" sz="1400" dirty="0" smtClean="0"/>
              <a:t> 가상인터페이스 설정</a:t>
            </a:r>
            <a:endParaRPr lang="en-US" altLang="ko-KR" sz="1400" dirty="0" smtClean="0"/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-if)#no shutdown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fa0/0.10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)#encapsulation dot1q 10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 1.1.1.1 255.255.255.0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fa0/0.20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)#encapsulation dot1q 20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 2.2.2.1 255.255.255.0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fa0/0.30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)#encapsulation dot1q 30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add 3.3.3.1 255.255.255.0</a:t>
            </a:r>
          </a:p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config-subif</a:t>
            </a:r>
            <a:r>
              <a:rPr lang="en-US" altLang="ko-KR" sz="1400" dirty="0" smtClean="0"/>
              <a:t>)#exit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라우터</a:t>
            </a:r>
            <a:r>
              <a:rPr lang="en-US" altLang="ko-KR" dirty="0" smtClean="0"/>
              <a:t>-</a:t>
            </a:r>
            <a:r>
              <a:rPr lang="ko-KR" altLang="en-US" dirty="0" smtClean="0"/>
              <a:t>온</a:t>
            </a:r>
            <a:r>
              <a:rPr lang="en-US" altLang="ko-KR" dirty="0" smtClean="0"/>
              <a:t>-</a:t>
            </a:r>
            <a:r>
              <a:rPr lang="ko-KR" altLang="en-US" dirty="0" smtClean="0"/>
              <a:t>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스틱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628800"/>
            <a:ext cx="6271269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)#do 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brief</a:t>
            </a:r>
          </a:p>
          <a:p>
            <a:r>
              <a:rPr lang="en-US" altLang="ko-KR" sz="1400" dirty="0" smtClean="0"/>
              <a:t>Interface              IP-Address      OK? Method Status                Protocol</a:t>
            </a:r>
          </a:p>
          <a:p>
            <a:r>
              <a:rPr lang="en-US" altLang="ko-KR" sz="1400" dirty="0" smtClean="0"/>
              <a:t> </a:t>
            </a:r>
          </a:p>
          <a:p>
            <a:r>
              <a:rPr lang="en-US" altLang="ko-KR" sz="1400" dirty="0" smtClean="0"/>
              <a:t>FastEthernet0/0        unassigned      YES unset  up                    </a:t>
            </a:r>
            <a:r>
              <a:rPr lang="en-US" altLang="ko-KR" sz="1400" dirty="0" err="1" smtClean="0"/>
              <a:t>up</a:t>
            </a:r>
            <a:endParaRPr lang="en-US" altLang="ko-KR" sz="1400" dirty="0" smtClean="0"/>
          </a:p>
          <a:p>
            <a:r>
              <a:rPr lang="en-US" altLang="ko-KR" sz="1400" dirty="0" smtClean="0"/>
              <a:t> </a:t>
            </a:r>
          </a:p>
          <a:p>
            <a:r>
              <a:rPr lang="en-US" altLang="ko-KR" sz="1400" dirty="0" smtClean="0"/>
              <a:t>FastEthernet0/0.10     1.1.1.1         YES manual up                    </a:t>
            </a:r>
            <a:r>
              <a:rPr lang="en-US" altLang="ko-KR" sz="1400" dirty="0" err="1" smtClean="0"/>
              <a:t>up</a:t>
            </a:r>
            <a:endParaRPr lang="en-US" altLang="ko-KR" sz="1400" dirty="0" smtClean="0"/>
          </a:p>
          <a:p>
            <a:r>
              <a:rPr lang="en-US" altLang="ko-KR" sz="1400" dirty="0" smtClean="0"/>
              <a:t> </a:t>
            </a:r>
          </a:p>
          <a:p>
            <a:r>
              <a:rPr lang="en-US" altLang="ko-KR" sz="1400" dirty="0" smtClean="0"/>
              <a:t>FastEthernet0/0.20     2.2.2.1         YES manual up                    </a:t>
            </a:r>
            <a:r>
              <a:rPr lang="en-US" altLang="ko-KR" sz="1400" dirty="0" err="1" smtClean="0"/>
              <a:t>up</a:t>
            </a:r>
            <a:endParaRPr lang="en-US" altLang="ko-KR" sz="1400" dirty="0" smtClean="0"/>
          </a:p>
          <a:p>
            <a:r>
              <a:rPr lang="en-US" altLang="ko-KR" sz="1400" dirty="0" smtClean="0"/>
              <a:t> </a:t>
            </a:r>
          </a:p>
          <a:p>
            <a:r>
              <a:rPr lang="en-US" altLang="ko-KR" sz="1400" dirty="0" smtClean="0"/>
              <a:t>FastEthernet0/0.30     3.3.3.1         YES manual up                    </a:t>
            </a:r>
            <a:r>
              <a:rPr lang="en-US" altLang="ko-KR" sz="1400" dirty="0" err="1" smtClean="0"/>
              <a:t>up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149080"/>
            <a:ext cx="4974439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Router(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)#do show </a:t>
            </a:r>
            <a:r>
              <a:rPr lang="en-US" altLang="ko-KR" sz="1400" dirty="0" err="1" smtClean="0"/>
              <a:t>ip</a:t>
            </a:r>
            <a:r>
              <a:rPr lang="en-US" altLang="ko-KR" sz="1400" dirty="0" smtClean="0"/>
              <a:t> route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Gateway of last resort is not set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 1.0.0.0/24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1.1.1.0 is directly connected, FastEthernet0/0.10</a:t>
            </a:r>
          </a:p>
          <a:p>
            <a:r>
              <a:rPr lang="en-US" altLang="ko-KR" sz="1400" dirty="0" smtClean="0"/>
              <a:t>     2.0.0.0/24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2.2.2.0 is directly connected, FastEthernet0/0.20</a:t>
            </a:r>
          </a:p>
          <a:p>
            <a:r>
              <a:rPr lang="en-US" altLang="ko-KR" sz="1400" dirty="0" smtClean="0"/>
              <a:t>     3.0.0.0/24 is </a:t>
            </a:r>
            <a:r>
              <a:rPr lang="en-US" altLang="ko-KR" sz="1400" dirty="0" err="1" smtClean="0"/>
              <a:t>subnetted</a:t>
            </a:r>
            <a:r>
              <a:rPr lang="en-US" altLang="ko-KR" sz="1400" dirty="0" smtClean="0"/>
              <a:t>, 1 subnets</a:t>
            </a:r>
          </a:p>
          <a:p>
            <a:r>
              <a:rPr lang="en-US" altLang="ko-KR" sz="1400" dirty="0" smtClean="0"/>
              <a:t>C       3.3.3.0 is directly connected, FastEthernet0/0.30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Port-Security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 smtClean="0"/>
              <a:t>L2</a:t>
            </a:r>
            <a:r>
              <a:rPr lang="ko-KR" altLang="en-US" dirty="0" smtClean="0"/>
              <a:t>보안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스위치에서 </a:t>
            </a:r>
            <a:r>
              <a:rPr lang="en-US" altLang="ko-KR" dirty="0" smtClean="0"/>
              <a:t>L2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MAC</a:t>
            </a:r>
            <a:r>
              <a:rPr lang="ko-KR" altLang="en-US" dirty="0" smtClean="0"/>
              <a:t>주소를 기반으로 프레임 수신 여부를 설정하는 것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사례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스위치의 어떤 한 포트가 학습할 수 있는 맥주소의 개수를 제한 가능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맥주소를</a:t>
            </a:r>
            <a:r>
              <a:rPr lang="ko-KR" altLang="en-US" dirty="0" smtClean="0"/>
              <a:t> 수동으로 입력한 후 해당 </a:t>
            </a:r>
            <a:r>
              <a:rPr lang="ko-KR" altLang="en-US" dirty="0" err="1" smtClean="0"/>
              <a:t>맥주소를</a:t>
            </a:r>
            <a:r>
              <a:rPr lang="ko-KR" altLang="en-US" dirty="0" smtClean="0"/>
              <a:t> 가지는 장치만 스위치를 통해 프레임을 전송할 수 있도록 설정 가능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Port-Security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사례 </a:t>
            </a:r>
            <a:r>
              <a:rPr lang="en-US" altLang="ko-KR" dirty="0" smtClean="0"/>
              <a:t>1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스위치의 </a:t>
            </a:r>
            <a:r>
              <a:rPr lang="en-US" altLang="ko-KR" dirty="0" smtClean="0"/>
              <a:t>fa0/1</a:t>
            </a:r>
            <a:r>
              <a:rPr lang="ko-KR" altLang="en-US" dirty="0" smtClean="0"/>
              <a:t>의 맥주소 학습 개수를 </a:t>
            </a:r>
            <a:r>
              <a:rPr lang="en-US" altLang="ko-KR" dirty="0" smtClean="0"/>
              <a:t>1</a:t>
            </a:r>
            <a:r>
              <a:rPr lang="ko-KR" altLang="en-US" dirty="0" smtClean="0"/>
              <a:t>로 줄이고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만일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 이상의 </a:t>
            </a:r>
            <a:r>
              <a:rPr lang="ko-KR" altLang="en-US" dirty="0" err="1" smtClean="0"/>
              <a:t>맥주소가</a:t>
            </a:r>
            <a:r>
              <a:rPr lang="ko-KR" altLang="en-US" dirty="0" smtClean="0"/>
              <a:t> 학습되면 </a:t>
            </a:r>
            <a:r>
              <a:rPr lang="en-US" altLang="ko-KR" dirty="0" smtClean="0"/>
              <a:t>fa0/1 </a:t>
            </a:r>
            <a:r>
              <a:rPr lang="ko-KR" altLang="en-US" dirty="0" smtClean="0"/>
              <a:t>포트가 다운되도록 설정해보자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Port-Security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450826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19872" y="5013176"/>
            <a:ext cx="557075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mode access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maximum 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violation shutdown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사례 </a:t>
            </a:r>
            <a:r>
              <a:rPr lang="en-US" altLang="ko-KR" dirty="0" smtClean="0"/>
              <a:t>2</a:t>
            </a:r>
          </a:p>
          <a:p>
            <a:pPr lvl="1"/>
            <a:r>
              <a:rPr lang="en-US" altLang="ko-KR" dirty="0" smtClean="0"/>
              <a:t>PC1</a:t>
            </a:r>
            <a:r>
              <a:rPr lang="ko-KR" altLang="en-US" dirty="0" smtClean="0"/>
              <a:t>의 맥주소를 수동으로 등록하고 </a:t>
            </a:r>
            <a:r>
              <a:rPr lang="en-US" altLang="ko-KR" dirty="0" smtClean="0"/>
              <a:t>PC1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PC0</a:t>
            </a:r>
            <a:r>
              <a:rPr lang="ko-KR" altLang="en-US" dirty="0" smtClean="0"/>
              <a:t>와 통신할 수 있도록 설정해보자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Port-Security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996952"/>
            <a:ext cx="659186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mode access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maximum 1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</a:t>
            </a:r>
            <a:r>
              <a:rPr lang="en-US" altLang="ko-KR" sz="1400" dirty="0" err="1" smtClean="0"/>
              <a:t>mac</a:t>
            </a:r>
            <a:r>
              <a:rPr lang="en-US" altLang="ko-KR" sz="1400" dirty="0" smtClean="0"/>
              <a:t>-address 00E0.B0BD.828D</a:t>
            </a:r>
          </a:p>
          <a:p>
            <a:r>
              <a:rPr lang="en-US" altLang="ko-KR" sz="1400" dirty="0" smtClean="0"/>
              <a:t>Found duplicate </a:t>
            </a:r>
            <a:r>
              <a:rPr lang="en-US" altLang="ko-KR" sz="1400" dirty="0" err="1" smtClean="0"/>
              <a:t>mac</a:t>
            </a:r>
            <a:r>
              <a:rPr lang="en-US" altLang="ko-KR" sz="1400" dirty="0" smtClean="0"/>
              <a:t>-address 00e0.b0bd.828d.</a:t>
            </a:r>
          </a:p>
          <a:p>
            <a:r>
              <a:rPr lang="en-US" altLang="ko-KR" sz="1400" dirty="0" smtClean="0"/>
              <a:t>Switch(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port-security violation shutdown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Switchport</a:t>
            </a:r>
            <a:r>
              <a:rPr lang="ko-KR" altLang="en-US" dirty="0" smtClean="0"/>
              <a:t> </a:t>
            </a:r>
            <a:r>
              <a:rPr lang="en-US" altLang="ko-KR" dirty="0" smtClean="0"/>
              <a:t>port-security violation [</a:t>
            </a:r>
            <a:r>
              <a:rPr lang="en-US" altLang="ko-KR" dirty="0" err="1" smtClean="0"/>
              <a:t>restrict|protect|shutdown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Protect: </a:t>
            </a:r>
            <a:r>
              <a:rPr lang="ko-KR" altLang="en-US" dirty="0" smtClean="0"/>
              <a:t>위반하더라도 현 상태를 유지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Restrict: protect </a:t>
            </a:r>
            <a:r>
              <a:rPr lang="ko-KR" altLang="en-US" dirty="0" smtClean="0"/>
              <a:t>기능을 수행하면서 로그메시지를 출력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Shutdown: </a:t>
            </a:r>
            <a:r>
              <a:rPr lang="ko-KR" altLang="en-US" dirty="0" smtClean="0"/>
              <a:t>포트 자체를 비활성화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ko-KR" altLang="en-US" dirty="0" err="1" smtClean="0"/>
              <a:t>맥주소는</a:t>
            </a:r>
            <a:r>
              <a:rPr lang="ko-KR" altLang="en-US" dirty="0" smtClean="0"/>
              <a:t> 쉽게 바꿀 수 있기 때문에 맥주소만을 이용한 포트보안은 신뢰하기 어려움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Port-Security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39552" y="1412776"/>
            <a:ext cx="3744416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VLAN </a:t>
            </a:r>
            <a:r>
              <a:rPr lang="ko-KR" altLang="en-US" sz="1400" dirty="0" smtClean="0"/>
              <a:t>생성</a:t>
            </a:r>
            <a:endParaRPr lang="en-US" altLang="ko-KR" sz="1400" dirty="0" smtClean="0"/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VLAN_10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20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VLAN_20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30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)#name VLAN_30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config-vlan</a:t>
            </a:r>
            <a:r>
              <a:rPr lang="en-US" altLang="ko-KR" sz="1400" dirty="0" smtClean="0"/>
              <a:t>)#exit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1412776"/>
            <a:ext cx="3542958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트렁크 설정 </a:t>
            </a:r>
            <a:endParaRPr lang="en-US" altLang="ko-KR" sz="1400" dirty="0" smtClean="0"/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FastEthernet0/4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mode trunk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861048"/>
            <a:ext cx="377379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포트에</a:t>
            </a:r>
            <a:r>
              <a:rPr lang="en-US" altLang="ko-KR" sz="1400" dirty="0" smtClean="0"/>
              <a:t> VLAN </a:t>
            </a:r>
            <a:r>
              <a:rPr lang="ko-KR" altLang="en-US" sz="1400" dirty="0" smtClean="0"/>
              <a:t>할당 </a:t>
            </a:r>
            <a:endParaRPr lang="en-US" altLang="ko-KR" sz="1400" dirty="0" smtClean="0"/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FastEthernet0/1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20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FastEthernet0/2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)#interface FastEthernet0/3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access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30</a:t>
            </a:r>
          </a:p>
          <a:p>
            <a:r>
              <a:rPr lang="en-US" altLang="ko-KR" sz="1400" dirty="0" smtClean="0"/>
              <a:t>SW1(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-if)#exit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492896"/>
            <a:ext cx="4257897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Native VLAN</a:t>
            </a:r>
            <a:r>
              <a:rPr lang="ko-KR" altLang="en-US" sz="1400" dirty="0" smtClean="0"/>
              <a:t>을 변경</a:t>
            </a:r>
            <a:endParaRPr lang="en-US" altLang="ko-KR" sz="1400" dirty="0" smtClean="0"/>
          </a:p>
          <a:p>
            <a:r>
              <a:rPr lang="en-US" altLang="ko-KR" sz="1400" dirty="0" smtClean="0"/>
              <a:t>SW2(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fa0/1</a:t>
            </a:r>
          </a:p>
          <a:p>
            <a:r>
              <a:rPr lang="en-US" altLang="ko-KR" sz="1400" dirty="0" smtClean="0"/>
              <a:t>SW2(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-if)#</a:t>
            </a:r>
            <a:r>
              <a:rPr lang="en-US" altLang="ko-KR" sz="1400" dirty="0" err="1" smtClean="0"/>
              <a:t>switchport</a:t>
            </a:r>
            <a:r>
              <a:rPr lang="en-US" altLang="ko-KR" sz="1400" dirty="0" smtClean="0"/>
              <a:t> trunk native </a:t>
            </a:r>
            <a:r>
              <a:rPr lang="en-US" altLang="ko-KR" sz="1400" dirty="0" err="1" smtClean="0"/>
              <a:t>vlan</a:t>
            </a:r>
            <a:r>
              <a:rPr lang="en-US" altLang="ko-KR" sz="1400" dirty="0" smtClean="0"/>
              <a:t> 10</a:t>
            </a:r>
            <a:endParaRPr lang="ko-KR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요약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4057521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200" dirty="0" err="1" smtClean="0"/>
              <a:t>라우터에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Inter-VLAN </a:t>
            </a:r>
            <a:r>
              <a:rPr lang="ko-KR" altLang="en-US" sz="1200" dirty="0" smtClean="0"/>
              <a:t>설정 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vlan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vlan</a:t>
            </a:r>
            <a:r>
              <a:rPr lang="en-US" altLang="ko-KR" sz="1200" dirty="0" smtClean="0"/>
              <a:t> 10 name </a:t>
            </a:r>
            <a:r>
              <a:rPr lang="en-US" altLang="ko-KR" sz="1200" dirty="0" err="1" smtClean="0"/>
              <a:t>Infocomm</a:t>
            </a:r>
            <a:endParaRPr lang="en-US" altLang="ko-KR" sz="1200" dirty="0" smtClean="0"/>
          </a:p>
          <a:p>
            <a:r>
              <a:rPr lang="en-US" altLang="ko-KR" sz="1200" dirty="0" smtClean="0"/>
              <a:t>VLAN 10 modified:</a:t>
            </a:r>
          </a:p>
          <a:p>
            <a:r>
              <a:rPr lang="en-US" altLang="ko-KR" sz="1200" dirty="0" smtClean="0"/>
              <a:t>    Name: </a:t>
            </a:r>
            <a:r>
              <a:rPr lang="en-US" altLang="ko-KR" sz="1200" dirty="0" err="1" smtClean="0"/>
              <a:t>Infocomm</a:t>
            </a:r>
            <a:endParaRPr lang="en-US" altLang="ko-KR" sz="1200" dirty="0" smtClean="0"/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vlan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vlan</a:t>
            </a:r>
            <a:r>
              <a:rPr lang="en-US" altLang="ko-KR" sz="1200" dirty="0" smtClean="0"/>
              <a:t> 70 name Security</a:t>
            </a:r>
          </a:p>
          <a:p>
            <a:r>
              <a:rPr lang="en-US" altLang="ko-KR" sz="1200" dirty="0" smtClean="0"/>
              <a:t>VLAN 70 modified:</a:t>
            </a:r>
          </a:p>
          <a:p>
            <a:r>
              <a:rPr lang="en-US" altLang="ko-KR" sz="1200" dirty="0" smtClean="0"/>
              <a:t>    Name: Security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)#interface FastEthernet0/0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address 1.1.1.1 255.255.255.0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-if)#exit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)#interface FastEthernet0/1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address 2.2.2.1 255.255.255.0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140968"/>
            <a:ext cx="4023858" cy="3231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200" dirty="0" err="1" smtClean="0"/>
              <a:t>라우터에</a:t>
            </a:r>
            <a:r>
              <a:rPr lang="ko-KR" altLang="en-US" sz="1200" dirty="0" smtClean="0"/>
              <a:t> 가상인터페이스 설정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)#interface FastEthernet0/0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-if)#no shutdown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-if)#exit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fa0/0.10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)#encapsulation dot1q 10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 1.1.1.1 255.255.255.0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fa0/0.20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)#encapsulation dot1q 20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 2.2.2.1 255.255.255.0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fa0/0.30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)#encapsulation dot1q 30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</a:t>
            </a:r>
            <a:r>
              <a:rPr lang="en-US" altLang="ko-KR" sz="1200" dirty="0" err="1" smtClean="0"/>
              <a:t>ip</a:t>
            </a:r>
            <a:r>
              <a:rPr lang="en-US" altLang="ko-KR" sz="1200" dirty="0" smtClean="0"/>
              <a:t> add 3.3.3.1 255.255.255.0</a:t>
            </a:r>
          </a:p>
          <a:p>
            <a:r>
              <a:rPr lang="en-US" altLang="ko-KR" sz="1200" dirty="0" smtClean="0"/>
              <a:t>Router(</a:t>
            </a:r>
            <a:r>
              <a:rPr lang="en-US" altLang="ko-KR" sz="1200" dirty="0" err="1" smtClean="0"/>
              <a:t>config-subif</a:t>
            </a:r>
            <a:r>
              <a:rPr lang="en-US" altLang="ko-KR" sz="1200" dirty="0" smtClean="0"/>
              <a:t>)#exit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1.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8-4</a:t>
            </a:r>
            <a:r>
              <a:rPr lang="ko-KR" altLang="en-US" dirty="0" smtClean="0"/>
              <a:t>의 토폴로지에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설정하여 같은 </a:t>
            </a:r>
            <a:r>
              <a:rPr lang="en-US" altLang="ko-KR" dirty="0" smtClean="0"/>
              <a:t>VLAN</a:t>
            </a:r>
            <a:r>
              <a:rPr lang="ko-KR" altLang="en-US" dirty="0" err="1" smtClean="0"/>
              <a:t>끼리만</a:t>
            </a:r>
            <a:r>
              <a:rPr lang="ko-KR" altLang="en-US" dirty="0" smtClean="0"/>
              <a:t> 통신할 수 있도록 설정하시오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2. </a:t>
            </a:r>
            <a:r>
              <a:rPr lang="ko-KR" altLang="en-US" dirty="0" smtClean="0"/>
              <a:t>그림 </a:t>
            </a:r>
            <a:r>
              <a:rPr lang="en-US" altLang="ko-KR" dirty="0" smtClean="0"/>
              <a:t>8-12</a:t>
            </a:r>
            <a:r>
              <a:rPr lang="ko-KR" altLang="en-US" dirty="0" smtClean="0"/>
              <a:t>의 토폴로지에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간 </a:t>
            </a:r>
            <a:r>
              <a:rPr lang="ko-KR" altLang="en-US" dirty="0" err="1" smtClean="0"/>
              <a:t>라우팅을</a:t>
            </a:r>
            <a:r>
              <a:rPr lang="ko-KR" altLang="en-US" dirty="0" smtClean="0"/>
              <a:t> 설정하여 모든 </a:t>
            </a:r>
            <a:r>
              <a:rPr lang="en-US" altLang="ko-KR" dirty="0" smtClean="0"/>
              <a:t>PC</a:t>
            </a:r>
            <a:r>
              <a:rPr lang="ko-KR" altLang="en-US" dirty="0" smtClean="0"/>
              <a:t>간에 통신이 가능하도록 설정하시오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실습</a:t>
            </a:r>
            <a:r>
              <a:rPr lang="en-US" altLang="ko-KR" dirty="0" smtClean="0"/>
              <a:t>3. </a:t>
            </a:r>
            <a:r>
              <a:rPr lang="ko-KR" altLang="en-US" dirty="0" smtClean="0"/>
              <a:t>임의의 복잡한 토폴로지를 설정하고 복수의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설정하고 라우터를 이용하여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간에도 통신이 가능하도록 설정하시오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장 실습과제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실습</a:t>
            </a:r>
            <a:r>
              <a:rPr lang="en-US" altLang="ko-KR" dirty="0" smtClean="0"/>
              <a:t> 4. </a:t>
            </a:r>
            <a:r>
              <a:rPr lang="ko-KR" altLang="en-US" dirty="0" smtClean="0"/>
              <a:t>다음 토폴로지와 같이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을 설정하고 모든 </a:t>
            </a:r>
            <a:r>
              <a:rPr lang="en-US" altLang="ko-KR" dirty="0" smtClean="0"/>
              <a:t>PC</a:t>
            </a:r>
            <a:r>
              <a:rPr lang="ko-KR" altLang="en-US" smtClean="0"/>
              <a:t>들간에 통신이 </a:t>
            </a:r>
            <a:r>
              <a:rPr lang="ko-KR" altLang="en-US" dirty="0" smtClean="0"/>
              <a:t>가능하도록 설정하시오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장 실습과제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6840760" cy="348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스위치의 계층적인 구조를 이용해 네트워크를 구성하면 안전성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확장성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성능 향상 가능 </a:t>
            </a:r>
            <a:endParaRPr lang="en-US" altLang="ko-KR" dirty="0" smtClean="0"/>
          </a:p>
          <a:p>
            <a:r>
              <a:rPr lang="ko-KR" altLang="en-US" dirty="0" smtClean="0"/>
              <a:t>스위치의 계층적 구조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액세스</a:t>
            </a:r>
            <a:r>
              <a:rPr lang="en-US" altLang="ko-KR" dirty="0" smtClean="0"/>
              <a:t>(access)</a:t>
            </a:r>
            <a:r>
              <a:rPr lang="ko-KR" altLang="en-US" dirty="0" smtClean="0"/>
              <a:t> 계층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장치가 직접 연결되는 계층</a:t>
            </a:r>
            <a:r>
              <a:rPr lang="en-US" altLang="ko-KR" dirty="0" smtClean="0"/>
              <a:t>. Port security, VLAN, </a:t>
            </a:r>
            <a:r>
              <a:rPr lang="en-US" altLang="ko-KR" dirty="0" err="1" smtClean="0"/>
              <a:t>PoE</a:t>
            </a:r>
            <a:r>
              <a:rPr lang="en-US" altLang="ko-KR" dirty="0" smtClean="0"/>
              <a:t>(Power of Ethernet), Link Aggregation,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등의 기능을 설정 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분산</a:t>
            </a:r>
            <a:r>
              <a:rPr lang="en-US" altLang="ko-KR" dirty="0" smtClean="0"/>
              <a:t>(distribution) </a:t>
            </a:r>
            <a:r>
              <a:rPr lang="ko-KR" altLang="en-US" dirty="0" smtClean="0"/>
              <a:t>계층</a:t>
            </a:r>
            <a:r>
              <a:rPr lang="en-US" altLang="ko-KR" dirty="0" smtClean="0"/>
              <a:t>:  </a:t>
            </a:r>
            <a:r>
              <a:rPr lang="ko-KR" altLang="en-US" dirty="0" err="1" smtClean="0"/>
              <a:t>트래픽을</a:t>
            </a:r>
            <a:r>
              <a:rPr lang="ko-KR" altLang="en-US" dirty="0" smtClean="0"/>
              <a:t> 분리해내는 역할</a:t>
            </a:r>
            <a:r>
              <a:rPr lang="en-US" altLang="ko-KR" dirty="0" smtClean="0"/>
              <a:t>. ACL, IP </a:t>
            </a:r>
            <a:r>
              <a:rPr lang="ko-KR" altLang="en-US" dirty="0" err="1" smtClean="0"/>
              <a:t>라우팅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이중화 구성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등을 기능을 설정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코어</a:t>
            </a:r>
            <a:r>
              <a:rPr lang="en-US" altLang="ko-KR" dirty="0" smtClean="0"/>
              <a:t>(core) </a:t>
            </a:r>
            <a:r>
              <a:rPr lang="ko-KR" altLang="en-US" dirty="0" smtClean="0"/>
              <a:t>계층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패킷의</a:t>
            </a:r>
            <a:r>
              <a:rPr lang="ko-KR" altLang="en-US" dirty="0" smtClean="0"/>
              <a:t> 전달을 빠르고 정확하게 하는 것이 주된 역할</a:t>
            </a:r>
            <a:r>
              <a:rPr lang="en-US" altLang="ko-KR" dirty="0" smtClean="0"/>
              <a:t>. </a:t>
            </a:r>
            <a:r>
              <a:rPr lang="ko-KR" altLang="en-US" dirty="0" smtClean="0"/>
              <a:t>어떠한 정책도 선언되지 않음</a:t>
            </a:r>
            <a:r>
              <a:rPr lang="en-US" altLang="ko-KR" dirty="0" smtClean="0"/>
              <a:t>. 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스위치의 계층적 구조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스위치의 </a:t>
            </a:r>
            <a:r>
              <a:rPr lang="en-US" altLang="ko-KR" dirty="0" smtClean="0"/>
              <a:t>MAC </a:t>
            </a:r>
            <a:r>
              <a:rPr lang="ko-KR" altLang="en-US" dirty="0" smtClean="0"/>
              <a:t>테이블 생성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412776"/>
            <a:ext cx="53340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1496973"/>
            <a:ext cx="35253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1. </a:t>
            </a:r>
            <a:r>
              <a:rPr lang="ko-KR" altLang="en-US" sz="1600" dirty="0" smtClean="0"/>
              <a:t>스위치가 부팅되면 </a:t>
            </a:r>
            <a:endParaRPr lang="en-US" altLang="ko-KR" sz="1600" dirty="0" smtClean="0"/>
          </a:p>
          <a:p>
            <a:r>
              <a:rPr lang="en-US" altLang="ko-KR" sz="1600" dirty="0" smtClean="0"/>
              <a:t>MAC </a:t>
            </a:r>
            <a:r>
              <a:rPr lang="ko-KR" altLang="en-US" sz="1600" dirty="0" smtClean="0"/>
              <a:t>테이블은 비어있음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2. PC</a:t>
            </a:r>
            <a:r>
              <a:rPr lang="ko-KR" altLang="en-US" sz="1600" dirty="0" smtClean="0"/>
              <a:t>로부터 </a:t>
            </a:r>
            <a:r>
              <a:rPr lang="ko-KR" altLang="en-US" sz="1600" dirty="0" err="1" smtClean="0"/>
              <a:t>패킷을</a:t>
            </a:r>
            <a:r>
              <a:rPr lang="ko-KR" altLang="en-US" sz="1600" dirty="0" smtClean="0"/>
              <a:t> 받으면</a:t>
            </a:r>
            <a:endParaRPr lang="en-US" altLang="ko-KR" sz="1600" dirty="0" smtClean="0"/>
          </a:p>
          <a:p>
            <a:r>
              <a:rPr lang="ko-KR" altLang="en-US" sz="1600" dirty="0" smtClean="0"/>
              <a:t>해당 </a:t>
            </a:r>
            <a:r>
              <a:rPr lang="en-US" altLang="ko-KR" sz="1600" dirty="0" smtClean="0"/>
              <a:t>PC</a:t>
            </a:r>
            <a:r>
              <a:rPr lang="ko-KR" altLang="en-US" sz="1600" dirty="0" smtClean="0"/>
              <a:t>가 어느 포트에 </a:t>
            </a:r>
            <a:endParaRPr lang="en-US" altLang="ko-KR" sz="1600" dirty="0" smtClean="0"/>
          </a:p>
          <a:p>
            <a:r>
              <a:rPr lang="ko-KR" altLang="en-US" sz="1600" dirty="0" smtClean="0"/>
              <a:t>연결되어 있는지 인지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3. </a:t>
            </a:r>
            <a:r>
              <a:rPr lang="ko-KR" altLang="en-US" sz="1600" dirty="0" smtClean="0"/>
              <a:t>목적지 </a:t>
            </a:r>
            <a:r>
              <a:rPr lang="en-US" altLang="ko-KR" sz="1600" dirty="0" smtClean="0"/>
              <a:t>PC</a:t>
            </a:r>
            <a:r>
              <a:rPr lang="ko-KR" altLang="en-US" sz="1600" dirty="0" smtClean="0"/>
              <a:t>의 연결포트를 </a:t>
            </a:r>
            <a:endParaRPr lang="en-US" altLang="ko-KR" sz="1600" dirty="0" smtClean="0"/>
          </a:p>
          <a:p>
            <a:r>
              <a:rPr lang="ko-KR" altLang="en-US" sz="1600" dirty="0" smtClean="0"/>
              <a:t>모르면 모든 포트에 프레임을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플러딩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4. </a:t>
            </a:r>
            <a:r>
              <a:rPr lang="ko-KR" altLang="en-US" sz="1600" dirty="0" smtClean="0"/>
              <a:t>목적지 </a:t>
            </a:r>
            <a:r>
              <a:rPr lang="en-US" altLang="ko-KR" sz="1600" dirty="0" smtClean="0"/>
              <a:t>PC</a:t>
            </a:r>
            <a:r>
              <a:rPr lang="ko-KR" altLang="en-US" sz="1600" dirty="0" smtClean="0"/>
              <a:t>는 자신에게 전달된 </a:t>
            </a:r>
            <a:endParaRPr lang="en-US" altLang="ko-KR" sz="1600" dirty="0" smtClean="0"/>
          </a:p>
          <a:p>
            <a:r>
              <a:rPr lang="ko-KR" altLang="en-US" sz="1600" dirty="0" smtClean="0"/>
              <a:t>프레임에 응답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스위치는 연결포트와</a:t>
            </a:r>
            <a:endParaRPr lang="en-US" altLang="ko-KR" sz="1600" dirty="0" smtClean="0"/>
          </a:p>
          <a:p>
            <a:r>
              <a:rPr lang="en-US" altLang="ko-KR" sz="1600" dirty="0" smtClean="0"/>
              <a:t>PC</a:t>
            </a:r>
            <a:r>
              <a:rPr lang="ko-KR" altLang="en-US" sz="1600" dirty="0" smtClean="0"/>
              <a:t>의 관계를 인지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5. MAC </a:t>
            </a:r>
            <a:r>
              <a:rPr lang="ko-KR" altLang="en-US" sz="1600" dirty="0" smtClean="0"/>
              <a:t>테이블이 완성되면 </a:t>
            </a:r>
            <a:endParaRPr lang="en-US" altLang="ko-KR" sz="1600" dirty="0" smtClean="0"/>
          </a:p>
          <a:p>
            <a:r>
              <a:rPr lang="ko-KR" altLang="en-US" sz="1600" dirty="0" err="1" smtClean="0"/>
              <a:t>유니캐스트</a:t>
            </a:r>
            <a:r>
              <a:rPr lang="ko-KR" altLang="en-US" sz="1600" dirty="0" smtClean="0"/>
              <a:t> 통신</a:t>
            </a:r>
            <a:r>
              <a:rPr lang="en-US" altLang="ko-KR" sz="1600" dirty="0" smtClean="0"/>
              <a:t>. MAC </a:t>
            </a:r>
            <a:r>
              <a:rPr lang="ko-KR" altLang="en-US" sz="1600" dirty="0" smtClean="0"/>
              <a:t>테이블은</a:t>
            </a:r>
            <a:endParaRPr lang="en-US" altLang="ko-KR" sz="1600" dirty="0" smtClean="0"/>
          </a:p>
          <a:p>
            <a:r>
              <a:rPr lang="ko-KR" altLang="en-US" sz="1600" dirty="0" smtClean="0"/>
              <a:t>기본 </a:t>
            </a:r>
            <a:r>
              <a:rPr lang="en-US" altLang="ko-KR" sz="1600" dirty="0" smtClean="0"/>
              <a:t>Aging time</a:t>
            </a:r>
            <a:r>
              <a:rPr lang="ko-KR" altLang="en-US" sz="1600" dirty="0" smtClean="0"/>
              <a:t>인 </a:t>
            </a:r>
            <a:r>
              <a:rPr lang="en-US" altLang="ko-KR" sz="1600" dirty="0" smtClean="0"/>
              <a:t>300</a:t>
            </a:r>
            <a:r>
              <a:rPr lang="ko-KR" altLang="en-US" sz="1600" dirty="0" smtClean="0"/>
              <a:t>초만 저장 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완성된 </a:t>
            </a:r>
            <a:r>
              <a:rPr lang="en-US" altLang="ko-KR" dirty="0" smtClean="0"/>
              <a:t>MAC </a:t>
            </a:r>
            <a:r>
              <a:rPr lang="ko-KR" altLang="en-US" dirty="0" smtClean="0"/>
              <a:t>테이블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1700808"/>
            <a:ext cx="6390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/>
              <a:t>Switch#show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mac</a:t>
            </a:r>
            <a:endParaRPr lang="en-US" altLang="ko-KR" dirty="0" smtClean="0"/>
          </a:p>
          <a:p>
            <a:r>
              <a:rPr lang="en-US" altLang="ko-KR" dirty="0" smtClean="0"/>
              <a:t>          Mac Address Table</a:t>
            </a:r>
          </a:p>
          <a:p>
            <a:r>
              <a:rPr lang="en-US" altLang="ko-KR" dirty="0" smtClean="0"/>
              <a:t>-------------------------------------------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Vlan</a:t>
            </a:r>
            <a:r>
              <a:rPr lang="en-US" altLang="ko-KR" dirty="0" smtClean="0"/>
              <a:t>    Mac Address       Type        Ports</a:t>
            </a:r>
          </a:p>
          <a:p>
            <a:r>
              <a:rPr lang="en-US" altLang="ko-KR" dirty="0" smtClean="0"/>
              <a:t>----    -----------       --------    -----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1    0003.e48b.297b    DYNAMIC     Fa0/3</a:t>
            </a:r>
          </a:p>
          <a:p>
            <a:r>
              <a:rPr lang="en-US" altLang="ko-KR" dirty="0" smtClean="0"/>
              <a:t>   1    0005.5e70.4557    DYNAMIC     Fa0/4</a:t>
            </a:r>
          </a:p>
          <a:p>
            <a:r>
              <a:rPr lang="en-US" altLang="ko-KR" dirty="0" smtClean="0"/>
              <a:t>   1    000c.cfb2.e824      DYNAMIC     Fa0/5</a:t>
            </a:r>
          </a:p>
          <a:p>
            <a:r>
              <a:rPr lang="en-US" altLang="ko-KR" dirty="0" smtClean="0"/>
              <a:t>   1    00d0.bc01.1d48    DYNAMIC     Fa0/2</a:t>
            </a:r>
          </a:p>
          <a:p>
            <a:r>
              <a:rPr lang="en-US" altLang="ko-KR" dirty="0" smtClean="0"/>
              <a:t>   1    00e0.f9d8.7976     DYNAMIC     Fa0/1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VLAN</a:t>
            </a:r>
            <a:r>
              <a:rPr lang="ko-KR" altLang="en-US" dirty="0" smtClean="0"/>
              <a:t>의 필요성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네트워크의 크기가 커지면 </a:t>
            </a:r>
            <a:r>
              <a:rPr lang="ko-KR" altLang="en-US" dirty="0" err="1" smtClean="0"/>
              <a:t>플러딩</a:t>
            </a:r>
            <a:r>
              <a:rPr lang="ko-KR" altLang="en-US" dirty="0" smtClean="0"/>
              <a:t> 데이터가 커짐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내부에서 권한이 없는 사용자가 </a:t>
            </a:r>
            <a:r>
              <a:rPr lang="ko-KR" altLang="en-US" dirty="0" err="1" smtClean="0"/>
              <a:t>제약없이</a:t>
            </a:r>
            <a:r>
              <a:rPr lang="ko-KR" altLang="en-US" dirty="0" smtClean="0"/>
              <a:t> 특정 장치에 접속 가능</a:t>
            </a:r>
            <a:endParaRPr lang="en-US" altLang="ko-KR" dirty="0" smtClean="0"/>
          </a:p>
          <a:p>
            <a:r>
              <a:rPr lang="en-US" altLang="ko-KR" dirty="0" smtClean="0"/>
              <a:t>VLAN</a:t>
            </a:r>
            <a:r>
              <a:rPr lang="ko-KR" altLang="en-US" dirty="0" smtClean="0"/>
              <a:t>의 역할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브로드캐스트</a:t>
            </a:r>
            <a:r>
              <a:rPr lang="ko-KR" altLang="en-US" dirty="0" smtClean="0"/>
              <a:t> 도메인을 분할하여 </a:t>
            </a:r>
            <a:r>
              <a:rPr lang="ko-KR" altLang="en-US" dirty="0" err="1" smtClean="0"/>
              <a:t>브로드캐스트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트래픽으로</a:t>
            </a:r>
            <a:r>
              <a:rPr lang="ko-KR" altLang="en-US" dirty="0" smtClean="0"/>
              <a:t> 인한 장비들의 성능저하를 막고자 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서로 다른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에 속한 장치들은 통신이 불가능하여 보안에 도움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서로 다른 </a:t>
            </a:r>
            <a:r>
              <a:rPr lang="en-US" altLang="ko-KR" dirty="0" smtClean="0"/>
              <a:t>VLAN</a:t>
            </a:r>
            <a:r>
              <a:rPr lang="ko-KR" altLang="en-US" dirty="0" smtClean="0"/>
              <a:t>이 통신하려면 라우터나 </a:t>
            </a:r>
            <a:r>
              <a:rPr lang="en-US" altLang="ko-KR" dirty="0" smtClean="0"/>
              <a:t>L3 </a:t>
            </a:r>
            <a:r>
              <a:rPr lang="ko-KR" altLang="en-US" dirty="0" smtClean="0"/>
              <a:t>스위치가 필요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스위치의 모든 포트는 기본 </a:t>
            </a:r>
            <a:r>
              <a:rPr lang="en-US" altLang="ko-KR" dirty="0" smtClean="0"/>
              <a:t>VLAN 1</a:t>
            </a:r>
            <a:r>
              <a:rPr lang="ko-KR" altLang="en-US" dirty="0" smtClean="0"/>
              <a:t>번에 속해 있음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VLAN(</a:t>
            </a:r>
            <a:r>
              <a:rPr lang="ko-KR" altLang="en-US" dirty="0" err="1" smtClean="0"/>
              <a:t>가상랜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VLAN </a:t>
            </a:r>
            <a:r>
              <a:rPr lang="ko-KR" altLang="en-US" dirty="0" smtClean="0"/>
              <a:t>확인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15131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err="1" smtClean="0"/>
              <a:t>Switch#show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vlan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VLAN Name                             Status    Ports</a:t>
            </a:r>
          </a:p>
          <a:p>
            <a:r>
              <a:rPr lang="en-US" altLang="ko-KR" sz="1200" dirty="0" smtClean="0"/>
              <a:t>---- -------------------------------- --------- -------------------------------</a:t>
            </a:r>
          </a:p>
          <a:p>
            <a:r>
              <a:rPr lang="en-US" altLang="ko-KR" sz="1200" dirty="0" smtClean="0"/>
              <a:t>1    default                          active    Fa0/1, Fa0/2, Fa0/3, Fa0/4</a:t>
            </a:r>
          </a:p>
          <a:p>
            <a:r>
              <a:rPr lang="en-US" altLang="ko-KR" sz="1200" dirty="0" smtClean="0"/>
              <a:t>                                                Fa0/5, Fa0/6, Fa0/7, Fa0/8</a:t>
            </a:r>
          </a:p>
          <a:p>
            <a:r>
              <a:rPr lang="en-US" altLang="ko-KR" sz="1200" dirty="0" smtClean="0"/>
              <a:t>                                                Fa0/9, Fa0/10, Fa0/11, Fa0/12</a:t>
            </a:r>
          </a:p>
          <a:p>
            <a:r>
              <a:rPr lang="en-US" altLang="ko-KR" sz="1200" dirty="0" smtClean="0"/>
              <a:t>                                                Fa0/13, Fa0/14, Fa0/15, Fa0/16</a:t>
            </a:r>
          </a:p>
          <a:p>
            <a:r>
              <a:rPr lang="en-US" altLang="ko-KR" sz="1200" dirty="0" smtClean="0"/>
              <a:t>                                                Fa0/17, Fa0/18, Fa0/19, Fa0/20</a:t>
            </a:r>
          </a:p>
          <a:p>
            <a:r>
              <a:rPr lang="en-US" altLang="ko-KR" sz="1200" dirty="0" smtClean="0"/>
              <a:t>                                                Fa0/21, Fa0/22, Fa0/23, Fa0/24</a:t>
            </a:r>
          </a:p>
          <a:p>
            <a:r>
              <a:rPr lang="en-US" altLang="ko-KR" sz="1200" dirty="0" smtClean="0"/>
              <a:t>                                                Gig1/1, Gig1/2</a:t>
            </a:r>
          </a:p>
          <a:p>
            <a:r>
              <a:rPr lang="en-US" altLang="ko-KR" sz="1200" dirty="0" smtClean="0"/>
              <a:t>1002 </a:t>
            </a:r>
            <a:r>
              <a:rPr lang="en-US" altLang="ko-KR" sz="1200" dirty="0" err="1" smtClean="0"/>
              <a:t>fddi</a:t>
            </a:r>
            <a:r>
              <a:rPr lang="en-US" altLang="ko-KR" sz="1200" dirty="0" smtClean="0"/>
              <a:t>-default                     act/</a:t>
            </a:r>
            <a:r>
              <a:rPr lang="en-US" altLang="ko-KR" sz="1200" dirty="0" err="1" smtClean="0"/>
              <a:t>unsup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1003 token-ring-default               act/</a:t>
            </a:r>
            <a:r>
              <a:rPr lang="en-US" altLang="ko-KR" sz="1200" dirty="0" err="1" smtClean="0"/>
              <a:t>unsup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1004 </a:t>
            </a:r>
            <a:r>
              <a:rPr lang="en-US" altLang="ko-KR" sz="1200" dirty="0" err="1" smtClean="0"/>
              <a:t>fddinet</a:t>
            </a:r>
            <a:r>
              <a:rPr lang="en-US" altLang="ko-KR" sz="1200" dirty="0" smtClean="0"/>
              <a:t>-default                  act/</a:t>
            </a:r>
            <a:r>
              <a:rPr lang="en-US" altLang="ko-KR" sz="1200" dirty="0" err="1" smtClean="0"/>
              <a:t>unsup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1005 </a:t>
            </a:r>
            <a:r>
              <a:rPr lang="en-US" altLang="ko-KR" sz="1200" dirty="0" err="1" smtClean="0"/>
              <a:t>trnet</a:t>
            </a:r>
            <a:r>
              <a:rPr lang="en-US" altLang="ko-KR" sz="1200" dirty="0" smtClean="0"/>
              <a:t>-default                    act/</a:t>
            </a:r>
            <a:r>
              <a:rPr lang="en-US" altLang="ko-KR" sz="1200" dirty="0" err="1" smtClean="0"/>
              <a:t>unsup</a:t>
            </a:r>
            <a:r>
              <a:rPr lang="en-US" altLang="ko-KR" sz="1200" dirty="0" smtClean="0"/>
              <a:t> 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VLAN Type  SAID       MTU   Parent </a:t>
            </a:r>
            <a:r>
              <a:rPr lang="en-US" altLang="ko-KR" sz="1200" dirty="0" err="1" smtClean="0"/>
              <a:t>RingNo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BridgeNo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Stp</a:t>
            </a:r>
            <a:r>
              <a:rPr lang="en-US" altLang="ko-KR" sz="1200" dirty="0" smtClean="0"/>
              <a:t>  </a:t>
            </a:r>
            <a:r>
              <a:rPr lang="en-US" altLang="ko-KR" sz="1200" dirty="0" err="1" smtClean="0"/>
              <a:t>BrdgMode</a:t>
            </a:r>
            <a:r>
              <a:rPr lang="en-US" altLang="ko-KR" sz="1200" dirty="0" smtClean="0"/>
              <a:t> Trans1 Trans2</a:t>
            </a:r>
          </a:p>
          <a:p>
            <a:r>
              <a:rPr lang="en-US" altLang="ko-KR" sz="1200" dirty="0" smtClean="0"/>
              <a:t>---- ----- ---------- ----- ------ ------ -------- ---- -------- ------ ------</a:t>
            </a:r>
          </a:p>
          <a:p>
            <a:r>
              <a:rPr lang="en-US" altLang="ko-KR" sz="1200" dirty="0" smtClean="0"/>
              <a:t>1    </a:t>
            </a:r>
            <a:r>
              <a:rPr lang="en-US" altLang="ko-KR" sz="1200" dirty="0" err="1" smtClean="0"/>
              <a:t>enet</a:t>
            </a:r>
            <a:r>
              <a:rPr lang="en-US" altLang="ko-KR" sz="1200" dirty="0" smtClean="0"/>
              <a:t>  100001     1500  -      -      -        -    -        0      0</a:t>
            </a:r>
          </a:p>
          <a:p>
            <a:r>
              <a:rPr lang="en-US" altLang="ko-KR" sz="1200" dirty="0" smtClean="0"/>
              <a:t>1002 </a:t>
            </a:r>
            <a:r>
              <a:rPr lang="en-US" altLang="ko-KR" sz="1200" dirty="0" err="1" smtClean="0"/>
              <a:t>fddi</a:t>
            </a:r>
            <a:r>
              <a:rPr lang="en-US" altLang="ko-KR" sz="1200" dirty="0" smtClean="0"/>
              <a:t>  101002     1500  -      -      -        -    -        0      0   </a:t>
            </a:r>
          </a:p>
          <a:p>
            <a:r>
              <a:rPr lang="en-US" altLang="ko-KR" sz="1200" dirty="0" smtClean="0"/>
              <a:t>1003 </a:t>
            </a:r>
            <a:r>
              <a:rPr lang="en-US" altLang="ko-KR" sz="1200" dirty="0" err="1" smtClean="0"/>
              <a:t>tr</a:t>
            </a:r>
            <a:r>
              <a:rPr lang="en-US" altLang="ko-KR" sz="1200" dirty="0" smtClean="0"/>
              <a:t>    101003     1500  -      -      -        -    -        0      0   </a:t>
            </a:r>
          </a:p>
          <a:p>
            <a:r>
              <a:rPr lang="en-US" altLang="ko-KR" sz="1200" dirty="0" smtClean="0"/>
              <a:t>1004 </a:t>
            </a:r>
            <a:r>
              <a:rPr lang="en-US" altLang="ko-KR" sz="1200" dirty="0" err="1" smtClean="0"/>
              <a:t>fdnet</a:t>
            </a:r>
            <a:r>
              <a:rPr lang="en-US" altLang="ko-KR" sz="1200" dirty="0" smtClean="0"/>
              <a:t> 101004     1500  -      -      -        </a:t>
            </a:r>
            <a:r>
              <a:rPr lang="en-US" altLang="ko-KR" sz="1200" dirty="0" err="1" smtClean="0"/>
              <a:t>ieee</a:t>
            </a:r>
            <a:r>
              <a:rPr lang="en-US" altLang="ko-KR" sz="1200" dirty="0" smtClean="0"/>
              <a:t> -        0      0   </a:t>
            </a:r>
          </a:p>
          <a:p>
            <a:r>
              <a:rPr lang="en-US" altLang="ko-KR" sz="1200" dirty="0" smtClean="0"/>
              <a:t>1005 </a:t>
            </a:r>
            <a:r>
              <a:rPr lang="en-US" altLang="ko-KR" sz="1200" dirty="0" err="1" smtClean="0"/>
              <a:t>trnet</a:t>
            </a:r>
            <a:r>
              <a:rPr lang="en-US" altLang="ko-KR" sz="1200" dirty="0" smtClean="0"/>
              <a:t> 101005     1500  -      -      -        </a:t>
            </a:r>
            <a:r>
              <a:rPr lang="en-US" altLang="ko-KR" sz="1200" dirty="0" err="1" smtClean="0"/>
              <a:t>ibm</a:t>
            </a:r>
            <a:r>
              <a:rPr lang="en-US" altLang="ko-KR" sz="1200" dirty="0" smtClean="0"/>
              <a:t>  -        0      0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1340768"/>
            <a:ext cx="18469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기본 </a:t>
            </a:r>
            <a:r>
              <a:rPr lang="en-US" altLang="ko-KR" dirty="0" smtClean="0"/>
              <a:t>VLAN 1</a:t>
            </a:r>
            <a:r>
              <a:rPr lang="ko-KR" altLang="en-US" dirty="0" smtClean="0"/>
              <a:t>번 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4941168"/>
            <a:ext cx="180209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예약된 </a:t>
            </a:r>
            <a:r>
              <a:rPr lang="en-US" altLang="ko-KR" dirty="0" smtClean="0"/>
              <a:t>VLAN</a:t>
            </a:r>
          </a:p>
          <a:p>
            <a:r>
              <a:rPr lang="en-US" altLang="ko-KR" dirty="0" smtClean="0"/>
              <a:t>1002~1005</a:t>
            </a:r>
            <a:r>
              <a:rPr lang="ko-KR" altLang="en-US" dirty="0" smtClean="0"/>
              <a:t>번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208903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dirty="0" smtClean="0"/>
              <a:t>사용 가능한 </a:t>
            </a:r>
            <a:r>
              <a:rPr lang="en-US" altLang="ko-KR" dirty="0" smtClean="0"/>
              <a:t>VLAN</a:t>
            </a:r>
          </a:p>
          <a:p>
            <a:r>
              <a:rPr lang="en-US" altLang="ko-KR" dirty="0" smtClean="0"/>
              <a:t>1~1001</a:t>
            </a:r>
            <a:r>
              <a:rPr lang="ko-KR" altLang="en-US" dirty="0" smtClean="0"/>
              <a:t>번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VLAN </a:t>
            </a:r>
            <a:r>
              <a:rPr lang="ko-KR" altLang="en-US" dirty="0" smtClean="0"/>
              <a:t>설정과 </a:t>
            </a:r>
            <a:r>
              <a:rPr lang="en-US" altLang="ko-KR" dirty="0" smtClean="0"/>
              <a:t>Trunk </a:t>
            </a:r>
            <a:r>
              <a:rPr lang="ko-KR" altLang="en-US" dirty="0" smtClean="0"/>
              <a:t>설정</a:t>
            </a:r>
            <a:r>
              <a:rPr lang="en-US" altLang="ko-KR" dirty="0" smtClean="0"/>
              <a:t> 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66484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323528" y="3717032"/>
            <a:ext cx="8568952" cy="2520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23528" y="1196752"/>
            <a:ext cx="8568952" cy="24482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VLAN </a:t>
            </a:r>
            <a:r>
              <a:rPr lang="ko-KR" altLang="en-US" dirty="0" smtClean="0"/>
              <a:t>설정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363990"/>
            <a:ext cx="429957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VLAN_10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20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VLAN_20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30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VLAN_30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FastEthernet0/1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20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FastEthernet0/2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FastEthernet0/3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30</a:t>
            </a:r>
          </a:p>
          <a:p>
            <a:r>
              <a:rPr lang="en-US" altLang="ko-KR" sz="1600" dirty="0" smtClean="0"/>
              <a:t>SW1(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2905" y="1340768"/>
            <a:ext cx="4299575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VLAN_10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20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VLAN_20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30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)#name VLAN_30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config-vlan</a:t>
            </a:r>
            <a:r>
              <a:rPr lang="en-US" altLang="ko-KR" sz="1600" dirty="0" smtClean="0"/>
              <a:t>)#exit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FastEthernet0/2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FastEthernet0/3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30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)#interface FastEthernet0/4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</a:t>
            </a:r>
            <a:r>
              <a:rPr lang="en-US" altLang="ko-KR" sz="1600" dirty="0" err="1" smtClean="0"/>
              <a:t>switchport</a:t>
            </a:r>
            <a:r>
              <a:rPr lang="en-US" altLang="ko-KR" sz="1600" dirty="0" smtClean="0"/>
              <a:t> access </a:t>
            </a:r>
            <a:r>
              <a:rPr lang="en-US" altLang="ko-KR" sz="1600" dirty="0" err="1" smtClean="0"/>
              <a:t>vlan</a:t>
            </a:r>
            <a:r>
              <a:rPr lang="en-US" altLang="ko-KR" sz="1600" dirty="0" smtClean="0"/>
              <a:t> 10</a:t>
            </a:r>
          </a:p>
          <a:p>
            <a:r>
              <a:rPr lang="en-US" altLang="ko-KR" sz="1600" dirty="0" smtClean="0"/>
              <a:t>SW2(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-if)#exit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2636912"/>
            <a:ext cx="132279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VLAN </a:t>
            </a:r>
            <a:r>
              <a:rPr lang="ko-KR" altLang="en-US" dirty="0" smtClean="0"/>
              <a:t>생성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5805264"/>
            <a:ext cx="132279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각 포트에</a:t>
            </a:r>
            <a:endParaRPr lang="en-US" altLang="ko-KR" dirty="0" smtClean="0"/>
          </a:p>
          <a:p>
            <a:r>
              <a:rPr lang="en-US" altLang="ko-KR" dirty="0" smtClean="0"/>
              <a:t>VLAN </a:t>
            </a:r>
            <a:r>
              <a:rPr lang="ko-KR" altLang="en-US" dirty="0" smtClean="0"/>
              <a:t>할당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3063</TotalTime>
  <Words>1909</Words>
  <Application>Microsoft Office PowerPoint</Application>
  <PresentationFormat>화면 슬라이드 쇼(4:3)</PresentationFormat>
  <Paragraphs>369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Concourse</vt:lpstr>
      <vt:lpstr>8장. VLAN과 Inter-VLAN 라우팅</vt:lpstr>
      <vt:lpstr>스위치  </vt:lpstr>
      <vt:lpstr>스위치의 계층적 구조  </vt:lpstr>
      <vt:lpstr>스위치의 MAC 테이블 생성 </vt:lpstr>
      <vt:lpstr>완성된 MAC 테이블 </vt:lpstr>
      <vt:lpstr>VLAN(가상랜) </vt:lpstr>
      <vt:lpstr>VLAN 확인 </vt:lpstr>
      <vt:lpstr>VLAN 설정과 Trunk 설정  </vt:lpstr>
      <vt:lpstr>VLAN 설정 </vt:lpstr>
      <vt:lpstr>Trunk 설정 </vt:lpstr>
      <vt:lpstr>Trunk 확인</vt:lpstr>
      <vt:lpstr>Native VLAN 설정 </vt:lpstr>
      <vt:lpstr>Native VLAN 변경 </vt:lpstr>
      <vt:lpstr>Native VLAN 변경 </vt:lpstr>
      <vt:lpstr>DTP</vt:lpstr>
      <vt:lpstr>Inter-VLAN</vt:lpstr>
      <vt:lpstr>Inter-VLAN</vt:lpstr>
      <vt:lpstr>라우터-온-어-스틱</vt:lpstr>
      <vt:lpstr>라우터-온-어-스틱</vt:lpstr>
      <vt:lpstr>라우터-온-어-스틱</vt:lpstr>
      <vt:lpstr>라우터-온-어-스틱</vt:lpstr>
      <vt:lpstr>Port-Security 설정 </vt:lpstr>
      <vt:lpstr>Port-Security 설정 </vt:lpstr>
      <vt:lpstr>Port-Security 설정 </vt:lpstr>
      <vt:lpstr>Port-Security 설정 </vt:lpstr>
      <vt:lpstr>요약 </vt:lpstr>
      <vt:lpstr>요약</vt:lpstr>
      <vt:lpstr>8장 실습과제 </vt:lpstr>
      <vt:lpstr>8장 실습과제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Lee</cp:lastModifiedBy>
  <cp:revision>288</cp:revision>
  <dcterms:created xsi:type="dcterms:W3CDTF">2010-09-01T11:51:36Z</dcterms:created>
  <dcterms:modified xsi:type="dcterms:W3CDTF">2015-10-27T07:08:02Z</dcterms:modified>
</cp:coreProperties>
</file>